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5.xml" ContentType="application/vnd.openxmlformats-officedocument.theme+xml"/>
  <Override PartName="/ppt/media/image37.jpg" ContentType="image/jpg"/>
  <Override PartName="/ppt/media/image40.jpg" ContentType="image/jpg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63" r:id="rId3"/>
    <p:sldMasterId id="2147483700" r:id="rId4"/>
    <p:sldMasterId id="2147483724" r:id="rId5"/>
    <p:sldMasterId id="2147483731" r:id="rId6"/>
  </p:sldMasterIdLst>
  <p:notesMasterIdLst>
    <p:notesMasterId r:id="rId15"/>
  </p:notesMasterIdLst>
  <p:sldIdLst>
    <p:sldId id="258" r:id="rId7"/>
    <p:sldId id="259" r:id="rId8"/>
    <p:sldId id="261" r:id="rId9"/>
    <p:sldId id="260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50" autoAdjust="0"/>
  </p:normalViewPr>
  <p:slideViewPr>
    <p:cSldViewPr snapToGrid="0">
      <p:cViewPr varScale="1">
        <p:scale>
          <a:sx n="83" d="100"/>
          <a:sy n="83" d="100"/>
        </p:scale>
        <p:origin x="10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ита Панюхин" userId="531eb3161f9c211d" providerId="LiveId" clId="{234D1678-F108-4920-A13A-C64F9600B895}"/>
    <pc:docChg chg="undo custSel addSld delSld modSld modMainMaster">
      <pc:chgData name="Никита Панюхин" userId="531eb3161f9c211d" providerId="LiveId" clId="{234D1678-F108-4920-A13A-C64F9600B895}" dt="2021-05-13T19:16:19.035" v="259" actId="478"/>
      <pc:docMkLst>
        <pc:docMk/>
      </pc:docMkLst>
      <pc:sldChg chg="delSp new del mod">
        <pc:chgData name="Никита Панюхин" userId="531eb3161f9c211d" providerId="LiveId" clId="{234D1678-F108-4920-A13A-C64F9600B895}" dt="2021-05-10T17:12:13.684" v="4" actId="47"/>
        <pc:sldMkLst>
          <pc:docMk/>
          <pc:sldMk cId="3171573050" sldId="256"/>
        </pc:sldMkLst>
        <pc:spChg chg="del">
          <ac:chgData name="Никита Панюхин" userId="531eb3161f9c211d" providerId="LiveId" clId="{234D1678-F108-4920-A13A-C64F9600B895}" dt="2021-05-10T17:11:26.774" v="1" actId="478"/>
          <ac:spMkLst>
            <pc:docMk/>
            <pc:sldMk cId="3171573050" sldId="256"/>
            <ac:spMk id="2" creationId="{1740BBE6-B9CE-442F-9711-185F29DE3552}"/>
          </ac:spMkLst>
        </pc:spChg>
        <pc:spChg chg="del">
          <ac:chgData name="Никита Панюхин" userId="531eb3161f9c211d" providerId="LiveId" clId="{234D1678-F108-4920-A13A-C64F9600B895}" dt="2021-05-10T17:11:27.629" v="2" actId="478"/>
          <ac:spMkLst>
            <pc:docMk/>
            <pc:sldMk cId="3171573050" sldId="256"/>
            <ac:spMk id="3" creationId="{ECF88089-6D33-4B1E-88C5-A02A82D7A54D}"/>
          </ac:spMkLst>
        </pc:spChg>
      </pc:sldChg>
      <pc:sldChg chg="modSp add del mod modTransition">
        <pc:chgData name="Никита Панюхин" userId="531eb3161f9c211d" providerId="LiveId" clId="{234D1678-F108-4920-A13A-C64F9600B895}" dt="2021-05-13T19:02:05.929" v="171"/>
        <pc:sldMkLst>
          <pc:docMk/>
          <pc:sldMk cId="3319385029" sldId="258"/>
        </pc:sldMkLst>
        <pc:spChg chg="mod">
          <ac:chgData name="Никита Панюхин" userId="531eb3161f9c211d" providerId="LiveId" clId="{234D1678-F108-4920-A13A-C64F9600B895}" dt="2021-05-10T17:25:12.310" v="82" actId="1076"/>
          <ac:spMkLst>
            <pc:docMk/>
            <pc:sldMk cId="3319385029" sldId="258"/>
            <ac:spMk id="2" creationId="{00000000-0000-0000-0000-000000000000}"/>
          </ac:spMkLst>
        </pc:spChg>
        <pc:spChg chg="mod">
          <ac:chgData name="Никита Панюхин" userId="531eb3161f9c211d" providerId="LiveId" clId="{234D1678-F108-4920-A13A-C64F9600B895}" dt="2021-05-10T17:25:18.670" v="84" actId="1076"/>
          <ac:spMkLst>
            <pc:docMk/>
            <pc:sldMk cId="3319385029" sldId="258"/>
            <ac:spMk id="3" creationId="{00000000-0000-0000-0000-000000000000}"/>
          </ac:spMkLst>
        </pc:spChg>
        <pc:spChg chg="mod">
          <ac:chgData name="Никита Панюхин" userId="531eb3161f9c211d" providerId="LiveId" clId="{234D1678-F108-4920-A13A-C64F9600B895}" dt="2021-05-10T17:26:05.350" v="97" actId="1076"/>
          <ac:spMkLst>
            <pc:docMk/>
            <pc:sldMk cId="3319385029" sldId="258"/>
            <ac:spMk id="4" creationId="{00000000-0000-0000-0000-000000000000}"/>
          </ac:spMkLst>
        </pc:spChg>
        <pc:picChg chg="mod">
          <ac:chgData name="Никита Панюхин" userId="531eb3161f9c211d" providerId="LiveId" clId="{234D1678-F108-4920-A13A-C64F9600B895}" dt="2021-05-10T17:23:34.040" v="59" actId="14100"/>
          <ac:picMkLst>
            <pc:docMk/>
            <pc:sldMk cId="3319385029" sldId="258"/>
            <ac:picMk id="1026" creationId="{4327BEF9-A439-4A68-95EF-368ABD736511}"/>
          </ac:picMkLst>
        </pc:picChg>
      </pc:sldChg>
      <pc:sldChg chg="addSp">
        <pc:chgData name="Никита Панюхин" userId="531eb3161f9c211d" providerId="LiveId" clId="{234D1678-F108-4920-A13A-C64F9600B895}" dt="2021-05-10T17:23:27.050" v="56"/>
        <pc:sldMkLst>
          <pc:docMk/>
          <pc:sldMk cId="3394492476" sldId="258"/>
        </pc:sldMkLst>
        <pc:picChg chg="add">
          <ac:chgData name="Никита Панюхин" userId="531eb3161f9c211d" providerId="LiveId" clId="{234D1678-F108-4920-A13A-C64F9600B895}" dt="2021-05-10T17:23:27.050" v="56"/>
          <ac:picMkLst>
            <pc:docMk/>
            <pc:sldMk cId="3394492476" sldId="258"/>
            <ac:picMk id="1026" creationId="{4327BEF9-A439-4A68-95EF-368ABD736511}"/>
          </ac:picMkLst>
        </pc:picChg>
      </pc:sldChg>
      <pc:sldChg chg="addSp delSp modSp new mod modTransition modClrScheme chgLayout">
        <pc:chgData name="Никита Панюхин" userId="531eb3161f9c211d" providerId="LiveId" clId="{234D1678-F108-4920-A13A-C64F9600B895}" dt="2021-05-13T19:02:05.929" v="171"/>
        <pc:sldMkLst>
          <pc:docMk/>
          <pc:sldMk cId="1657760819" sldId="259"/>
        </pc:sldMkLst>
        <pc:spChg chg="del mod ord">
          <ac:chgData name="Никита Панюхин" userId="531eb3161f9c211d" providerId="LiveId" clId="{234D1678-F108-4920-A13A-C64F9600B895}" dt="2021-05-10T17:14:22.141" v="14" actId="700"/>
          <ac:spMkLst>
            <pc:docMk/>
            <pc:sldMk cId="1657760819" sldId="259"/>
            <ac:spMk id="2" creationId="{36AA5937-8E08-437F-8C85-402DF4CA74BB}"/>
          </ac:spMkLst>
        </pc:spChg>
        <pc:spChg chg="del mod ord">
          <ac:chgData name="Никита Панюхин" userId="531eb3161f9c211d" providerId="LiveId" clId="{234D1678-F108-4920-A13A-C64F9600B895}" dt="2021-05-10T17:14:22.141" v="14" actId="700"/>
          <ac:spMkLst>
            <pc:docMk/>
            <pc:sldMk cId="1657760819" sldId="259"/>
            <ac:spMk id="3" creationId="{C26623D5-CC39-4876-A518-9DA4740787F8}"/>
          </ac:spMkLst>
        </pc:spChg>
        <pc:spChg chg="del mod">
          <ac:chgData name="Никита Панюхин" userId="531eb3161f9c211d" providerId="LiveId" clId="{234D1678-F108-4920-A13A-C64F9600B895}" dt="2021-05-10T17:14:22.141" v="14" actId="700"/>
          <ac:spMkLst>
            <pc:docMk/>
            <pc:sldMk cId="1657760819" sldId="259"/>
            <ac:spMk id="4" creationId="{0163582E-6F15-4204-AFB4-C932A4EDE011}"/>
          </ac:spMkLst>
        </pc:spChg>
        <pc:spChg chg="add del mod ord">
          <ac:chgData name="Никита Панюхин" userId="531eb3161f9c211d" providerId="LiveId" clId="{234D1678-F108-4920-A13A-C64F9600B895}" dt="2021-05-10T17:14:25.963" v="16" actId="478"/>
          <ac:spMkLst>
            <pc:docMk/>
            <pc:sldMk cId="1657760819" sldId="259"/>
            <ac:spMk id="5" creationId="{C1DD996D-734C-4FA6-95A0-454254179D97}"/>
          </ac:spMkLst>
        </pc:spChg>
        <pc:spChg chg="add del mod ord">
          <ac:chgData name="Никита Панюхин" userId="531eb3161f9c211d" providerId="LiveId" clId="{234D1678-F108-4920-A13A-C64F9600B895}" dt="2021-05-10T17:14:25.093" v="15" actId="478"/>
          <ac:spMkLst>
            <pc:docMk/>
            <pc:sldMk cId="1657760819" sldId="259"/>
            <ac:spMk id="6" creationId="{8C144E9E-A3FE-40D4-B1FD-BC9BC62F584D}"/>
          </ac:spMkLst>
        </pc:spChg>
        <pc:spChg chg="add del mod ord">
          <ac:chgData name="Никита Панюхин" userId="531eb3161f9c211d" providerId="LiveId" clId="{234D1678-F108-4920-A13A-C64F9600B895}" dt="2021-05-10T17:14:26.301" v="17" actId="478"/>
          <ac:spMkLst>
            <pc:docMk/>
            <pc:sldMk cId="1657760819" sldId="259"/>
            <ac:spMk id="7" creationId="{B4D08D7C-2ACA-4549-A5F6-8A733273232A}"/>
          </ac:spMkLst>
        </pc:spChg>
        <pc:picChg chg="add mod modCrop">
          <ac:chgData name="Никита Панюхин" userId="531eb3161f9c211d" providerId="LiveId" clId="{234D1678-F108-4920-A13A-C64F9600B895}" dt="2021-05-13T18:55:35.671" v="128" actId="1076"/>
          <ac:picMkLst>
            <pc:docMk/>
            <pc:sldMk cId="1657760819" sldId="259"/>
            <ac:picMk id="3" creationId="{74471857-1BA6-4095-A340-2A5C7CAC8A3A}"/>
          </ac:picMkLst>
        </pc:picChg>
        <pc:picChg chg="add del mod">
          <ac:chgData name="Никита Панюхин" userId="531eb3161f9c211d" providerId="LiveId" clId="{234D1678-F108-4920-A13A-C64F9600B895}" dt="2021-05-13T18:54:16.042" v="114" actId="478"/>
          <ac:picMkLst>
            <pc:docMk/>
            <pc:sldMk cId="1657760819" sldId="259"/>
            <ac:picMk id="5" creationId="{C248D6B0-44D0-4C9B-920C-1BEF5A27B2D0}"/>
          </ac:picMkLst>
        </pc:picChg>
        <pc:picChg chg="add mod">
          <ac:chgData name="Никита Панюхин" userId="531eb3161f9c211d" providerId="LiveId" clId="{234D1678-F108-4920-A13A-C64F9600B895}" dt="2021-05-13T18:55:31.086" v="126" actId="1076"/>
          <ac:picMkLst>
            <pc:docMk/>
            <pc:sldMk cId="1657760819" sldId="259"/>
            <ac:picMk id="7" creationId="{23E39898-AAEF-4AC4-9C50-D4273F0BBEA5}"/>
          </ac:picMkLst>
        </pc:picChg>
      </pc:sldChg>
      <pc:sldChg chg="addSp delSp modSp new mod modTransition">
        <pc:chgData name="Никита Панюхин" userId="531eb3161f9c211d" providerId="LiveId" clId="{234D1678-F108-4920-A13A-C64F9600B895}" dt="2021-05-13T19:02:05.929" v="171"/>
        <pc:sldMkLst>
          <pc:docMk/>
          <pc:sldMk cId="2395649506" sldId="260"/>
        </pc:sldMkLst>
        <pc:spChg chg="del">
          <ac:chgData name="Никита Панюхин" userId="531eb3161f9c211d" providerId="LiveId" clId="{234D1678-F108-4920-A13A-C64F9600B895}" dt="2021-05-13T18:56:25.102" v="134" actId="478"/>
          <ac:spMkLst>
            <pc:docMk/>
            <pc:sldMk cId="2395649506" sldId="260"/>
            <ac:spMk id="2" creationId="{033F1DAA-63F6-44F5-AC7E-DF05E4203BB5}"/>
          </ac:spMkLst>
        </pc:spChg>
        <pc:spChg chg="del">
          <ac:chgData name="Никита Панюхин" userId="531eb3161f9c211d" providerId="LiveId" clId="{234D1678-F108-4920-A13A-C64F9600B895}" dt="2021-05-13T18:56:24.548" v="133" actId="478"/>
          <ac:spMkLst>
            <pc:docMk/>
            <pc:sldMk cId="2395649506" sldId="260"/>
            <ac:spMk id="3" creationId="{69D501CA-5D55-4FE0-9358-2F2E9FCC0C3D}"/>
          </ac:spMkLst>
        </pc:spChg>
        <pc:spChg chg="del">
          <ac:chgData name="Никита Панюхин" userId="531eb3161f9c211d" providerId="LiveId" clId="{234D1678-F108-4920-A13A-C64F9600B895}" dt="2021-05-13T18:56:22.731" v="132" actId="478"/>
          <ac:spMkLst>
            <pc:docMk/>
            <pc:sldMk cId="2395649506" sldId="260"/>
            <ac:spMk id="4" creationId="{886CC7F8-304A-4EB4-A24E-19D7E1C13B2F}"/>
          </ac:spMkLst>
        </pc:spChg>
        <pc:picChg chg="add del mod">
          <ac:chgData name="Никита Панюхин" userId="531eb3161f9c211d" providerId="LiveId" clId="{234D1678-F108-4920-A13A-C64F9600B895}" dt="2021-05-13T19:01:59.107" v="169" actId="478"/>
          <ac:picMkLst>
            <pc:docMk/>
            <pc:sldMk cId="2395649506" sldId="260"/>
            <ac:picMk id="5" creationId="{135EDCDA-43F4-4079-AABF-6A6E72AA4F50}"/>
          </ac:picMkLst>
        </pc:picChg>
        <pc:picChg chg="add mod modCrop">
          <ac:chgData name="Никита Панюхин" userId="531eb3161f9c211d" providerId="LiveId" clId="{234D1678-F108-4920-A13A-C64F9600B895}" dt="2021-05-13T18:58:07.358" v="147" actId="1076"/>
          <ac:picMkLst>
            <pc:docMk/>
            <pc:sldMk cId="2395649506" sldId="260"/>
            <ac:picMk id="7" creationId="{2BA47353-00A8-4F70-83FB-4A110D2C0927}"/>
          </ac:picMkLst>
        </pc:picChg>
        <pc:picChg chg="add mod">
          <ac:chgData name="Никита Панюхин" userId="531eb3161f9c211d" providerId="LiveId" clId="{234D1678-F108-4920-A13A-C64F9600B895}" dt="2021-05-13T19:01:59.308" v="170"/>
          <ac:picMkLst>
            <pc:docMk/>
            <pc:sldMk cId="2395649506" sldId="260"/>
            <ac:picMk id="8" creationId="{CF6A1989-B7BF-42E3-AFA4-A6B8A494D99F}"/>
          </ac:picMkLst>
        </pc:picChg>
      </pc:sldChg>
      <pc:sldChg chg="addSp delSp modSp new mod modTransition">
        <pc:chgData name="Никита Панюхин" userId="531eb3161f9c211d" providerId="LiveId" clId="{234D1678-F108-4920-A13A-C64F9600B895}" dt="2021-05-13T19:02:05.929" v="171"/>
        <pc:sldMkLst>
          <pc:docMk/>
          <pc:sldMk cId="240993079" sldId="261"/>
        </pc:sldMkLst>
        <pc:spChg chg="del">
          <ac:chgData name="Никита Панюхин" userId="531eb3161f9c211d" providerId="LiveId" clId="{234D1678-F108-4920-A13A-C64F9600B895}" dt="2021-05-13T19:01:55.655" v="168" actId="478"/>
          <ac:spMkLst>
            <pc:docMk/>
            <pc:sldMk cId="240993079" sldId="261"/>
            <ac:spMk id="2" creationId="{359BF808-308B-4C01-8A67-385D32961D83}"/>
          </ac:spMkLst>
        </pc:spChg>
        <pc:spChg chg="del">
          <ac:chgData name="Никита Панюхин" userId="531eb3161f9c211d" providerId="LiveId" clId="{234D1678-F108-4920-A13A-C64F9600B895}" dt="2021-05-13T19:01:53.730" v="165" actId="478"/>
          <ac:spMkLst>
            <pc:docMk/>
            <pc:sldMk cId="240993079" sldId="261"/>
            <ac:spMk id="3" creationId="{681AEAD7-72F8-47A0-825E-34F8573296C0}"/>
          </ac:spMkLst>
        </pc:spChg>
        <pc:spChg chg="del mod">
          <ac:chgData name="Никита Панюхин" userId="531eb3161f9c211d" providerId="LiveId" clId="{234D1678-F108-4920-A13A-C64F9600B895}" dt="2021-05-13T19:01:54.800" v="167" actId="478"/>
          <ac:spMkLst>
            <pc:docMk/>
            <pc:sldMk cId="240993079" sldId="261"/>
            <ac:spMk id="4" creationId="{CD089F04-5A18-496A-843E-4E0C04C89EF1}"/>
          </ac:spMkLst>
        </pc:spChg>
        <pc:picChg chg="add mod">
          <ac:chgData name="Никита Панюхин" userId="531eb3161f9c211d" providerId="LiveId" clId="{234D1678-F108-4920-A13A-C64F9600B895}" dt="2021-05-13T19:01:51.699" v="164"/>
          <ac:picMkLst>
            <pc:docMk/>
            <pc:sldMk cId="240993079" sldId="261"/>
            <ac:picMk id="5" creationId="{7BB324C8-70DF-4EFC-8E85-0BF2868439F4}"/>
          </ac:picMkLst>
        </pc:picChg>
      </pc:sldChg>
      <pc:sldChg chg="addSp delSp modSp new mod">
        <pc:chgData name="Никита Панюхин" userId="531eb3161f9c211d" providerId="LiveId" clId="{234D1678-F108-4920-A13A-C64F9600B895}" dt="2021-05-13T19:05:48.391" v="176" actId="478"/>
        <pc:sldMkLst>
          <pc:docMk/>
          <pc:sldMk cId="3765533873" sldId="262"/>
        </pc:sldMkLst>
        <pc:spChg chg="del">
          <ac:chgData name="Никита Панюхин" userId="531eb3161f9c211d" providerId="LiveId" clId="{234D1678-F108-4920-A13A-C64F9600B895}" dt="2021-05-13T19:05:47.384" v="175" actId="478"/>
          <ac:spMkLst>
            <pc:docMk/>
            <pc:sldMk cId="3765533873" sldId="262"/>
            <ac:spMk id="2" creationId="{33FAF143-DCE0-41FC-9391-0553A9B8DCD5}"/>
          </ac:spMkLst>
        </pc:spChg>
        <pc:spChg chg="del">
          <ac:chgData name="Никита Панюхин" userId="531eb3161f9c211d" providerId="LiveId" clId="{234D1678-F108-4920-A13A-C64F9600B895}" dt="2021-05-13T19:05:48.391" v="176" actId="478"/>
          <ac:spMkLst>
            <pc:docMk/>
            <pc:sldMk cId="3765533873" sldId="262"/>
            <ac:spMk id="3" creationId="{2602EB70-E168-4BE8-BAAD-ED81198DD700}"/>
          </ac:spMkLst>
        </pc:spChg>
        <pc:spChg chg="del">
          <ac:chgData name="Никита Панюхин" userId="531eb3161f9c211d" providerId="LiveId" clId="{234D1678-F108-4920-A13A-C64F9600B895}" dt="2021-05-13T19:05:46.521" v="174" actId="478"/>
          <ac:spMkLst>
            <pc:docMk/>
            <pc:sldMk cId="3765533873" sldId="262"/>
            <ac:spMk id="4" creationId="{DBA05C4E-8DF3-42F2-8B82-9D83A1B4F2BE}"/>
          </ac:spMkLst>
        </pc:spChg>
        <pc:picChg chg="add mod">
          <ac:chgData name="Никита Панюхин" userId="531eb3161f9c211d" providerId="LiveId" clId="{234D1678-F108-4920-A13A-C64F9600B895}" dt="2021-05-13T19:05:44.950" v="173"/>
          <ac:picMkLst>
            <pc:docMk/>
            <pc:sldMk cId="3765533873" sldId="262"/>
            <ac:picMk id="5" creationId="{572B4365-7ABE-4BCE-9158-F10AAFCC10C9}"/>
          </ac:picMkLst>
        </pc:picChg>
      </pc:sldChg>
      <pc:sldChg chg="addSp delSp modSp new mod modAnim">
        <pc:chgData name="Никита Панюхин" userId="531eb3161f9c211d" providerId="LiveId" clId="{234D1678-F108-4920-A13A-C64F9600B895}" dt="2021-05-13T19:13:48.043" v="241"/>
        <pc:sldMkLst>
          <pc:docMk/>
          <pc:sldMk cId="4267232412" sldId="263"/>
        </pc:sldMkLst>
        <pc:spChg chg="del">
          <ac:chgData name="Никита Панюхин" userId="531eb3161f9c211d" providerId="LiveId" clId="{234D1678-F108-4920-A13A-C64F9600B895}" dt="2021-05-13T19:05:55.581" v="181" actId="478"/>
          <ac:spMkLst>
            <pc:docMk/>
            <pc:sldMk cId="4267232412" sldId="263"/>
            <ac:spMk id="2" creationId="{1603BF1A-7BE3-49AE-B671-DB86124E0219}"/>
          </ac:spMkLst>
        </pc:spChg>
        <pc:spChg chg="del">
          <ac:chgData name="Никита Панюхин" userId="531eb3161f9c211d" providerId="LiveId" clId="{234D1678-F108-4920-A13A-C64F9600B895}" dt="2021-05-13T19:05:54.833" v="180" actId="478"/>
          <ac:spMkLst>
            <pc:docMk/>
            <pc:sldMk cId="4267232412" sldId="263"/>
            <ac:spMk id="3" creationId="{CC58BFC1-4F9A-4D46-99E4-944C359109ED}"/>
          </ac:spMkLst>
        </pc:spChg>
        <pc:spChg chg="del">
          <ac:chgData name="Никита Панюхин" userId="531eb3161f9c211d" providerId="LiveId" clId="{234D1678-F108-4920-A13A-C64F9600B895}" dt="2021-05-13T19:05:54.064" v="179" actId="478"/>
          <ac:spMkLst>
            <pc:docMk/>
            <pc:sldMk cId="4267232412" sldId="263"/>
            <ac:spMk id="4" creationId="{9C5A6745-5522-49F4-8E06-81130592D9E9}"/>
          </ac:spMkLst>
        </pc:spChg>
        <pc:spChg chg="add mod">
          <ac:chgData name="Никита Панюхин" userId="531eb3161f9c211d" providerId="LiveId" clId="{234D1678-F108-4920-A13A-C64F9600B895}" dt="2021-05-13T19:08:18.665" v="233" actId="1076"/>
          <ac:spMkLst>
            <pc:docMk/>
            <pc:sldMk cId="4267232412" sldId="263"/>
            <ac:spMk id="6" creationId="{93E0292E-0FBB-4813-84DA-4088C9A94E64}"/>
          </ac:spMkLst>
        </pc:spChg>
        <pc:picChg chg="add mod">
          <ac:chgData name="Никита Панюхин" userId="531eb3161f9c211d" providerId="LiveId" clId="{234D1678-F108-4920-A13A-C64F9600B895}" dt="2021-05-13T19:06:56.802" v="227" actId="1076"/>
          <ac:picMkLst>
            <pc:docMk/>
            <pc:sldMk cId="4267232412" sldId="263"/>
            <ac:picMk id="5" creationId="{32F12933-F2F6-4B0B-9F5F-C41E9AE182DC}"/>
          </ac:picMkLst>
        </pc:picChg>
      </pc:sldChg>
      <pc:sldChg chg="addSp delSp modSp new mod">
        <pc:chgData name="Никита Панюхин" userId="531eb3161f9c211d" providerId="LiveId" clId="{234D1678-F108-4920-A13A-C64F9600B895}" dt="2021-05-13T19:15:58.381" v="255" actId="171"/>
        <pc:sldMkLst>
          <pc:docMk/>
          <pc:sldMk cId="3009376875" sldId="264"/>
        </pc:sldMkLst>
        <pc:spChg chg="del">
          <ac:chgData name="Никита Панюхин" userId="531eb3161f9c211d" providerId="LiveId" clId="{234D1678-F108-4920-A13A-C64F9600B895}" dt="2021-05-13T19:08:25.795" v="237" actId="478"/>
          <ac:spMkLst>
            <pc:docMk/>
            <pc:sldMk cId="3009376875" sldId="264"/>
            <ac:spMk id="2" creationId="{9D1348F8-6F45-461A-9B4F-502D16126AAB}"/>
          </ac:spMkLst>
        </pc:spChg>
        <pc:spChg chg="del">
          <ac:chgData name="Никита Панюхин" userId="531eb3161f9c211d" providerId="LiveId" clId="{234D1678-F108-4920-A13A-C64F9600B895}" dt="2021-05-13T19:08:24.493" v="235" actId="478"/>
          <ac:spMkLst>
            <pc:docMk/>
            <pc:sldMk cId="3009376875" sldId="264"/>
            <ac:spMk id="3" creationId="{8FE8B0BF-DBB5-40B3-B61F-9352C25ADB62}"/>
          </ac:spMkLst>
        </pc:spChg>
        <pc:spChg chg="del">
          <ac:chgData name="Никита Панюхин" userId="531eb3161f9c211d" providerId="LiveId" clId="{234D1678-F108-4920-A13A-C64F9600B895}" dt="2021-05-13T19:08:25.131" v="236" actId="478"/>
          <ac:spMkLst>
            <pc:docMk/>
            <pc:sldMk cId="3009376875" sldId="264"/>
            <ac:spMk id="4" creationId="{70FF1C9A-4FF7-43CB-80EF-086D91457A66}"/>
          </ac:spMkLst>
        </pc:spChg>
        <pc:picChg chg="add mod ord">
          <ac:chgData name="Никита Панюхин" userId="531eb3161f9c211d" providerId="LiveId" clId="{234D1678-F108-4920-A13A-C64F9600B895}" dt="2021-05-13T19:15:58.381" v="255" actId="171"/>
          <ac:picMkLst>
            <pc:docMk/>
            <pc:sldMk cId="3009376875" sldId="264"/>
            <ac:picMk id="6" creationId="{CB1C1684-CAC8-4A42-ADA5-045627775CB1}"/>
          </ac:picMkLst>
        </pc:picChg>
        <pc:picChg chg="add mod">
          <ac:chgData name="Никита Панюхин" userId="531eb3161f9c211d" providerId="LiveId" clId="{234D1678-F108-4920-A13A-C64F9600B895}" dt="2021-05-13T19:15:48.870" v="252" actId="14100"/>
          <ac:picMkLst>
            <pc:docMk/>
            <pc:sldMk cId="3009376875" sldId="264"/>
            <ac:picMk id="8" creationId="{4170814A-A27A-49A3-BE55-B948294EE01B}"/>
          </ac:picMkLst>
        </pc:picChg>
      </pc:sldChg>
      <pc:sldChg chg="delSp new mod">
        <pc:chgData name="Никита Панюхин" userId="531eb3161f9c211d" providerId="LiveId" clId="{234D1678-F108-4920-A13A-C64F9600B895}" dt="2021-05-13T19:16:19.035" v="259" actId="478"/>
        <pc:sldMkLst>
          <pc:docMk/>
          <pc:sldMk cId="2628361132" sldId="265"/>
        </pc:sldMkLst>
        <pc:spChg chg="del">
          <ac:chgData name="Никита Панюхин" userId="531eb3161f9c211d" providerId="LiveId" clId="{234D1678-F108-4920-A13A-C64F9600B895}" dt="2021-05-13T19:16:19.035" v="259" actId="478"/>
          <ac:spMkLst>
            <pc:docMk/>
            <pc:sldMk cId="2628361132" sldId="265"/>
            <ac:spMk id="2" creationId="{2B56A50E-0779-49FC-AA3D-27228B0573AC}"/>
          </ac:spMkLst>
        </pc:spChg>
        <pc:spChg chg="del">
          <ac:chgData name="Никита Панюхин" userId="531eb3161f9c211d" providerId="LiveId" clId="{234D1678-F108-4920-A13A-C64F9600B895}" dt="2021-05-13T19:16:17.349" v="257" actId="478"/>
          <ac:spMkLst>
            <pc:docMk/>
            <pc:sldMk cId="2628361132" sldId="265"/>
            <ac:spMk id="3" creationId="{97C5DE21-0BB6-4E9D-8BD2-D88D2CF2D243}"/>
          </ac:spMkLst>
        </pc:spChg>
        <pc:spChg chg="del">
          <ac:chgData name="Никита Панюхин" userId="531eb3161f9c211d" providerId="LiveId" clId="{234D1678-F108-4920-A13A-C64F9600B895}" dt="2021-05-13T19:16:18.272" v="258" actId="478"/>
          <ac:spMkLst>
            <pc:docMk/>
            <pc:sldMk cId="2628361132" sldId="265"/>
            <ac:spMk id="4" creationId="{F980B507-83B4-4391-81E3-27CF39DFB385}"/>
          </ac:spMkLst>
        </pc:spChg>
      </pc:sldChg>
      <pc:sldMasterChg chg="addSldLayout modSldLayout">
        <pc:chgData name="Никита Панюхин" userId="531eb3161f9c211d" providerId="LiveId" clId="{234D1678-F108-4920-A13A-C64F9600B895}" dt="2021-05-10T17:12:11.095" v="3" actId="22"/>
        <pc:sldMasterMkLst>
          <pc:docMk/>
          <pc:sldMasterMk cId="2850036739" sldId="2147483648"/>
        </pc:sldMasterMkLst>
        <pc:sldLayoutChg chg="add">
          <pc:chgData name="Никита Панюхин" userId="531eb3161f9c211d" providerId="LiveId" clId="{234D1678-F108-4920-A13A-C64F9600B895}" dt="2021-05-10T17:11:24.501" v="0" actId="680"/>
          <pc:sldLayoutMkLst>
            <pc:docMk/>
            <pc:sldMasterMk cId="2850036739" sldId="2147483648"/>
            <pc:sldLayoutMk cId="16257914" sldId="2147483649"/>
          </pc:sldLayoutMkLst>
        </pc:sldLayoutChg>
        <pc:sldLayoutChg chg="add mod">
          <pc:chgData name="Никита Панюхин" userId="531eb3161f9c211d" providerId="LiveId" clId="{234D1678-F108-4920-A13A-C64F9600B895}" dt="2021-05-10T17:12:11.095" v="3" actId="22"/>
          <pc:sldLayoutMkLst>
            <pc:docMk/>
            <pc:sldMasterMk cId="3349920836" sldId="2147483651"/>
            <pc:sldLayoutMk cId="1624250867" sldId="2147483650"/>
          </pc:sldLayoutMkLst>
        </pc:sldLayoutChg>
      </pc:sldMasterChg>
      <pc:sldMasterChg chg="modTransition modSldLayout">
        <pc:chgData name="Никита Панюхин" userId="531eb3161f9c211d" providerId="LiveId" clId="{234D1678-F108-4920-A13A-C64F9600B895}" dt="2021-05-13T19:02:05.929" v="171"/>
        <pc:sldMasterMkLst>
          <pc:docMk/>
          <pc:sldMasterMk cId="3349920836" sldId="2147483651"/>
        </pc:sldMasterMkLst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349920836" sldId="2147483651"/>
            <pc:sldLayoutMk cId="1624250867" sldId="2147483650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349920836" sldId="2147483651"/>
            <pc:sldLayoutMk cId="3754988126" sldId="2147483652"/>
          </pc:sldLayoutMkLst>
        </pc:sldLayoutChg>
      </pc:sldMasterChg>
      <pc:sldMasterChg chg="modTransition modSldLayout">
        <pc:chgData name="Никита Панюхин" userId="531eb3161f9c211d" providerId="LiveId" clId="{234D1678-F108-4920-A13A-C64F9600B895}" dt="2021-05-13T19:02:05.929" v="171"/>
        <pc:sldMasterMkLst>
          <pc:docMk/>
          <pc:sldMasterMk cId="3704315427" sldId="2147483653"/>
        </pc:sldMasterMkLst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704315427" sldId="2147483653"/>
            <pc:sldLayoutMk cId="2898064747" sldId="2147483654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704315427" sldId="2147483653"/>
            <pc:sldLayoutMk cId="3683833899" sldId="2147483655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704315427" sldId="2147483653"/>
            <pc:sldLayoutMk cId="809129125" sldId="2147483656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704315427" sldId="2147483653"/>
            <pc:sldLayoutMk cId="3308657923" sldId="2147483657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704315427" sldId="2147483653"/>
            <pc:sldLayoutMk cId="3968369996" sldId="2147483658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704315427" sldId="2147483653"/>
            <pc:sldLayoutMk cId="1045886378" sldId="2147483659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704315427" sldId="2147483653"/>
            <pc:sldLayoutMk cId="2589609681" sldId="2147483660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704315427" sldId="2147483653"/>
            <pc:sldLayoutMk cId="1515905317" sldId="2147483661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704315427" sldId="2147483653"/>
            <pc:sldLayoutMk cId="172236872" sldId="2147483662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704315427" sldId="2147483653"/>
            <pc:sldLayoutMk cId="2388515797" sldId="2147483729"/>
          </pc:sldLayoutMkLst>
        </pc:sldLayoutChg>
      </pc:sldMasterChg>
      <pc:sldMasterChg chg="modTransition modSldLayout">
        <pc:chgData name="Никита Панюхин" userId="531eb3161f9c211d" providerId="LiveId" clId="{234D1678-F108-4920-A13A-C64F9600B895}" dt="2021-05-13T19:02:05.929" v="171"/>
        <pc:sldMasterMkLst>
          <pc:docMk/>
          <pc:sldMasterMk cId="1188581116" sldId="2147483663"/>
        </pc:sldMasterMkLst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1533267115" sldId="2147483664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494263320" sldId="2147483665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2297553887" sldId="2147483666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704051961" sldId="2147483667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2019594156" sldId="2147483668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1035149620" sldId="2147483669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991929318" sldId="2147483670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207175058" sldId="2147483671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122714618" sldId="2147483672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770587223" sldId="2147483673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2521900704" sldId="2147483674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221917656" sldId="2147483675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816990802" sldId="2147483676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86351691" sldId="2147483677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1890693812" sldId="2147483678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485659955" sldId="2147483679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073603079" sldId="2147483680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012680263" sldId="2147483681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446869897" sldId="2147483682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835432480" sldId="2147483683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2366282386" sldId="2147483684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1235531840" sldId="2147483685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516242044" sldId="2147483686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4222116539" sldId="2147483687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1464385639" sldId="2147483688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27735873" sldId="2147483689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1341847133" sldId="2147483690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1839958626" sldId="2147483691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2918751252" sldId="2147483692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1641983592" sldId="2147483693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289701251" sldId="2147483694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2497404793" sldId="2147483695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1824727611" sldId="2147483696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3410402228" sldId="2147483697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539816891" sldId="2147483698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760386565" sldId="2147483699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88581116" sldId="2147483663"/>
            <pc:sldLayoutMk cId="2315099076" sldId="2147483730"/>
          </pc:sldLayoutMkLst>
        </pc:sldLayoutChg>
      </pc:sldMasterChg>
      <pc:sldMasterChg chg="modTransition modSldLayout">
        <pc:chgData name="Никита Панюхин" userId="531eb3161f9c211d" providerId="LiveId" clId="{234D1678-F108-4920-A13A-C64F9600B895}" dt="2021-05-13T19:02:05.929" v="171"/>
        <pc:sldMasterMkLst>
          <pc:docMk/>
          <pc:sldMasterMk cId="720034897" sldId="2147483700"/>
        </pc:sldMasterMkLst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679523610" sldId="2147483701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2166000088" sldId="2147483702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1506754931" sldId="2147483703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237838708" sldId="2147483704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2367959424" sldId="2147483705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1895741674" sldId="2147483706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2976286689" sldId="2147483707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2016720716" sldId="2147483708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2649976785" sldId="2147483709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635125348" sldId="2147483710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3032384455" sldId="2147483711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209639074" sldId="2147483712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3713832035" sldId="2147483713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28527519" sldId="2147483714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1429058922" sldId="2147483715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95882858" sldId="2147483716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1704784839" sldId="2147483717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548375628" sldId="2147483718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2778942135" sldId="2147483719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1058048601" sldId="2147483720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2360989585" sldId="2147483721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386080299" sldId="2147483722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720034897" sldId="2147483700"/>
            <pc:sldLayoutMk cId="1933031031" sldId="2147483723"/>
          </pc:sldLayoutMkLst>
        </pc:sldLayoutChg>
      </pc:sldMasterChg>
      <pc:sldMasterChg chg="modTransition modSldLayout">
        <pc:chgData name="Никита Панюхин" userId="531eb3161f9c211d" providerId="LiveId" clId="{234D1678-F108-4920-A13A-C64F9600B895}" dt="2021-05-13T19:02:05.929" v="171"/>
        <pc:sldMasterMkLst>
          <pc:docMk/>
          <pc:sldMasterMk cId="3467614850" sldId="2147483724"/>
        </pc:sldMasterMkLst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467614850" sldId="2147483724"/>
            <pc:sldLayoutMk cId="2500653510" sldId="2147483725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467614850" sldId="2147483724"/>
            <pc:sldLayoutMk cId="1953972284" sldId="2147483726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467614850" sldId="2147483724"/>
            <pc:sldLayoutMk cId="2402408688" sldId="2147483727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3467614850" sldId="2147483724"/>
            <pc:sldLayoutMk cId="573443889" sldId="2147483728"/>
          </pc:sldLayoutMkLst>
        </pc:sldLayoutChg>
      </pc:sldMasterChg>
      <pc:sldMasterChg chg="modTransition modSldLayout">
        <pc:chgData name="Никита Панюхин" userId="531eb3161f9c211d" providerId="LiveId" clId="{234D1678-F108-4920-A13A-C64F9600B895}" dt="2021-05-13T19:02:05.929" v="171"/>
        <pc:sldMasterMkLst>
          <pc:docMk/>
          <pc:sldMasterMk cId="1125844610" sldId="2147483731"/>
        </pc:sldMasterMkLst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1188777283" sldId="2147483732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1192479659" sldId="2147483733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3463667070" sldId="2147483734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2620896596" sldId="2147483735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25842830" sldId="2147483736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2112348512" sldId="2147483737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1807101220" sldId="2147483738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709407434" sldId="2147483739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3232120521" sldId="2147483740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3084634215" sldId="2147483741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3328639361" sldId="2147483742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1254639101" sldId="2147483743"/>
          </pc:sldLayoutMkLst>
        </pc:sldLayoutChg>
        <pc:sldLayoutChg chg="modTransition">
          <pc:chgData name="Никита Панюхин" userId="531eb3161f9c211d" providerId="LiveId" clId="{234D1678-F108-4920-A13A-C64F9600B895}" dt="2021-05-13T19:02:05.929" v="171"/>
          <pc:sldLayoutMkLst>
            <pc:docMk/>
            <pc:sldMasterMk cId="1125844610" sldId="2147483731"/>
            <pc:sldLayoutMk cId="1764133154" sldId="2147483744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A1A-43C2-B87C-01A4FD3DEE7D}"/>
              </c:ext>
            </c:extLst>
          </c:dPt>
          <c:dPt>
            <c:idx val="1"/>
            <c:bubble3D val="0"/>
            <c:spPr>
              <a:solidFill>
                <a:srgbClr val="23B04A">
                  <a:alpha val="8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1A-43C2-B87C-01A4FD3DEE7D}"/>
              </c:ext>
            </c:extLst>
          </c:dPt>
          <c:dPt>
            <c:idx val="2"/>
            <c:bubble3D val="0"/>
            <c:spPr>
              <a:solidFill>
                <a:srgbClr val="23B04A">
                  <a:alpha val="6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A1A-43C2-B87C-01A4FD3DEE7D}"/>
              </c:ext>
            </c:extLst>
          </c:dPt>
          <c:dPt>
            <c:idx val="3"/>
            <c:bubble3D val="0"/>
            <c:spPr>
              <a:solidFill>
                <a:srgbClr val="23B04A">
                  <a:alpha val="4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A1A-43C2-B87C-01A4FD3DEE7D}"/>
              </c:ext>
            </c:extLst>
          </c:dPt>
          <c:dLbls>
            <c:dLbl>
              <c:idx val="0"/>
              <c:layout>
                <c:manualLayout>
                  <c:x val="-7.7154217716588203E-3"/>
                  <c:y val="-3.330729498494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>
                          <a:alpha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3A1A-43C2-B87C-01A4FD3DEE7D}"/>
                </c:ext>
              </c:extLst>
            </c:dLbl>
            <c:dLbl>
              <c:idx val="1"/>
              <c:layout>
                <c:manualLayout>
                  <c:x val="-5.7069559137270702E-3"/>
                  <c:y val="-2.7761311446347198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>
                          <a:alpha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3A1A-43C2-B87C-01A4FD3DEE7D}"/>
                </c:ext>
              </c:extLst>
            </c:dLbl>
            <c:dLbl>
              <c:idx val="2"/>
              <c:layout>
                <c:manualLayout>
                  <c:x val="7.2852786765659802E-4"/>
                  <c:y val="-1.52850645141632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>
                          <a:alpha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3A1A-43C2-B87C-01A4FD3DEE7D}"/>
                </c:ext>
              </c:extLst>
            </c:dLbl>
            <c:dLbl>
              <c:idx val="3"/>
              <c:layout>
                <c:manualLayout>
                  <c:x val="-1.68431569911213E-3"/>
                  <c:y val="1.38668055378580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0" tIns="0" rIns="0" bIns="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bg1">
                          <a:alpha val="8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3A1A-43C2-B87C-01A4FD3DEE7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alpha val="8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5.2</c:v>
                </c:pt>
                <c:pt idx="2">
                  <c:v>4.4000000000000004</c:v>
                </c:pt>
                <c:pt idx="3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A1A-43C2-B87C-01A4FD3DEE7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63"/>
      </c:doughnutChart>
      <c:spPr>
        <a:noFill/>
        <a:ln>
          <a:noFill/>
        </a:ln>
        <a:effectLst/>
      </c:spPr>
    </c:plotArea>
    <c:legend>
      <c:legendPos val="t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40130437653627998"/>
          <c:y val="0.39766264272615998"/>
          <c:w val="0.18043037143504301"/>
          <c:h val="0.19557592337994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9CE0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2B9-4E45-80C3-E385C793F137}"/>
              </c:ext>
            </c:extLst>
          </c:dPt>
          <c:dPt>
            <c:idx val="1"/>
            <c:bubble3D val="0"/>
            <c:spPr>
              <a:solidFill>
                <a:srgbClr val="F2F2F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B9-4E45-80C3-E385C793F1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2B9-4E45-80C3-E385C793F1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2B9-4E45-80C3-E385C793F13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2B9-4E45-80C3-E385C793F1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FF7F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54-4749-9BF5-293A4F8B34A8}"/>
              </c:ext>
            </c:extLst>
          </c:dPt>
          <c:dPt>
            <c:idx val="1"/>
            <c:bubble3D val="0"/>
            <c:spPr>
              <a:solidFill>
                <a:srgbClr val="F2F2F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54-4749-9BF5-293A4F8B34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54-4749-9BF5-293A4F8B34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54-4749-9BF5-293A4F8B34A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54-4749-9BF5-293A4F8B3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1787698233869698E-2"/>
          <c:y val="4.34994740503638E-2"/>
          <c:w val="0.95420661387280903"/>
          <c:h val="0.757564631108107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Gold</c:v>
                </c:pt>
              </c:strCache>
            </c:strRef>
          </c:tx>
          <c:spPr>
            <a:solidFill>
              <a:srgbClr val="23B04A">
                <a:alpha val="40000"/>
              </a:srgbClr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11-438E-A2E4-6335F76E5EA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Silver</c:v>
                </c:pt>
              </c:strCache>
            </c:strRef>
          </c:tx>
          <c:spPr>
            <a:solidFill>
              <a:srgbClr val="23B04A"/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6.3</c:v>
                </c:pt>
                <c:pt idx="1">
                  <c:v>9.3000000000000007</c:v>
                </c:pt>
                <c:pt idx="2">
                  <c:v>5.0999999999999996</c:v>
                </c:pt>
                <c:pt idx="3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11-438E-A2E4-6335F76E5EA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Bronze</c:v>
                </c:pt>
              </c:strCache>
            </c:strRef>
          </c:tx>
          <c:spPr>
            <a:solidFill>
              <a:srgbClr val="23B04A">
                <a:alpha val="69804"/>
              </a:srgbClr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1.8</c:v>
                </c:pt>
                <c:pt idx="1">
                  <c:v>2.7</c:v>
                </c:pt>
                <c:pt idx="2">
                  <c:v>1</c:v>
                </c:pt>
                <c:pt idx="3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11-438E-A2E4-6335F76E5EA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48"/>
        <c:axId val="2091984520"/>
        <c:axId val="2091983672"/>
      </c:barChart>
      <c:catAx>
        <c:axId val="2091984520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solidFill>
            <a:schemeClr val="bg1"/>
          </a:solidFill>
          <a:ln w="3175" cap="flat" cmpd="sng" algn="ctr">
            <a:solidFill>
              <a:schemeClr val="tx1">
                <a:lumMod val="95000"/>
                <a:lumOff val="5000"/>
                <a:alpha val="50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1" i="0" u="none" strike="noStrike" kern="1200" baseline="0">
                <a:solidFill>
                  <a:schemeClr val="tx1">
                    <a:lumMod val="95000"/>
                    <a:lumOff val="5000"/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91983672"/>
        <c:crosses val="autoZero"/>
        <c:auto val="1"/>
        <c:lblAlgn val="ctr"/>
        <c:lblOffset val="100"/>
        <c:noMultiLvlLbl val="0"/>
      </c:catAx>
      <c:valAx>
        <c:axId val="2091983672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tx1">
                  <a:alpha val="2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091984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693912447095499"/>
          <c:y val="0.862124089054214"/>
          <c:w val="0.38061627241863999"/>
          <c:h val="5.2134568949597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23B04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82-4862-B526-05CD8437C5C4}"/>
              </c:ext>
            </c:extLst>
          </c:dPt>
          <c:dPt>
            <c:idx val="1"/>
            <c:bubble3D val="0"/>
            <c:spPr>
              <a:solidFill>
                <a:schemeClr val="tx1">
                  <a:alpha val="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82-4862-B526-05CD8437C5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82-4862-B526-05CD8437C5C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E82-4862-B526-05CD8437C5C4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E82-4862-B526-05CD8437C5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FCFA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DA-4664-8D00-235D20B09BE5}"/>
              </c:ext>
            </c:extLst>
          </c:dPt>
          <c:dPt>
            <c:idx val="1"/>
            <c:bubble3D val="0"/>
            <c:spPr>
              <a:solidFill>
                <a:schemeClr val="tx1">
                  <a:alpha val="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DA-4664-8D00-235D20B09BE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3DA-4664-8D00-235D20B09BE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3DA-4664-8D00-235D20B09BE5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DA-4664-8D00-235D20B09B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87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AA6F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C9E-4976-A745-5DA77026B6BB}"/>
              </c:ext>
            </c:extLst>
          </c:dPt>
          <c:dPt>
            <c:idx val="1"/>
            <c:bubble3D val="0"/>
            <c:spPr>
              <a:solidFill>
                <a:schemeClr val="tx1">
                  <a:alpha val="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C9E-4976-A745-5DA77026B6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C9E-4976-A745-5DA77026B6B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C9E-4976-A745-5DA77026B6BB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C9E-4976-A745-5DA77026B6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83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C5CE0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CC-4520-BEA3-03BE3B62914C}"/>
              </c:ext>
            </c:extLst>
          </c:dPt>
          <c:dPt>
            <c:idx val="1"/>
            <c:bubble3D val="0"/>
            <c:spPr>
              <a:solidFill>
                <a:schemeClr val="tx1">
                  <a:alpha val="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CC-4520-BEA3-03BE3B62914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7CC-4520-BEA3-03BE3B62914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7CC-4520-BEA3-03BE3B62914C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CC-4520-BEA3-03BE3B6291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Gold</c:v>
                </c:pt>
              </c:strCache>
            </c:strRef>
          </c:tx>
          <c:spPr>
            <a:solidFill>
              <a:srgbClr val="1FCFA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cat>
            <c:numRef>
              <c:f>Лист1!$A$2:$A$6</c:f>
              <c:numCache>
                <c:formatCode>m/d/yyyy</c:formatCode>
                <c:ptCount val="5"/>
                <c:pt idx="0">
                  <c:v>42522</c:v>
                </c:pt>
                <c:pt idx="1">
                  <c:v>42552</c:v>
                </c:pt>
                <c:pt idx="2">
                  <c:v>42583</c:v>
                </c:pt>
                <c:pt idx="3">
                  <c:v>42614</c:v>
                </c:pt>
                <c:pt idx="4">
                  <c:v>42644</c:v>
                </c:pt>
              </c:numCache>
            </c:num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5</c:v>
                </c:pt>
                <c:pt idx="1">
                  <c:v>13</c:v>
                </c:pt>
                <c:pt idx="2">
                  <c:v>28</c:v>
                </c:pt>
                <c:pt idx="3">
                  <c:v>32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63-4A19-8CB0-CE5D4B3D1F0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Silver</c:v>
                </c:pt>
              </c:strCache>
            </c:strRef>
          </c:tx>
          <c:spPr>
            <a:solidFill>
              <a:srgbClr val="F9CE0E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cat>
            <c:numRef>
              <c:f>Лист1!$A$2:$A$6</c:f>
              <c:numCache>
                <c:formatCode>m/d/yyyy</c:formatCode>
                <c:ptCount val="5"/>
                <c:pt idx="0">
                  <c:v>42522</c:v>
                </c:pt>
                <c:pt idx="1">
                  <c:v>42552</c:v>
                </c:pt>
                <c:pt idx="2">
                  <c:v>42583</c:v>
                </c:pt>
                <c:pt idx="3">
                  <c:v>42614</c:v>
                </c:pt>
                <c:pt idx="4">
                  <c:v>42644</c:v>
                </c:pt>
              </c:numCache>
            </c:num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0</c:v>
                </c:pt>
                <c:pt idx="1">
                  <c:v>8</c:v>
                </c:pt>
                <c:pt idx="2">
                  <c:v>12</c:v>
                </c:pt>
                <c:pt idx="3">
                  <c:v>25</c:v>
                </c:pt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F63-4A19-8CB0-CE5D4B3D1F04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Bronze</c:v>
                </c:pt>
              </c:strCache>
            </c:strRef>
          </c:tx>
          <c:spPr>
            <a:solidFill>
              <a:srgbClr val="23B04A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cat>
            <c:numRef>
              <c:f>Лист1!$A$2:$A$6</c:f>
              <c:numCache>
                <c:formatCode>m/d/yyyy</c:formatCode>
                <c:ptCount val="5"/>
                <c:pt idx="0">
                  <c:v>42522</c:v>
                </c:pt>
                <c:pt idx="1">
                  <c:v>42552</c:v>
                </c:pt>
                <c:pt idx="2">
                  <c:v>42583</c:v>
                </c:pt>
                <c:pt idx="3">
                  <c:v>42614</c:v>
                </c:pt>
                <c:pt idx="4">
                  <c:v>42644</c:v>
                </c:pt>
              </c:numCache>
            </c:numRef>
          </c:cat>
          <c:val>
            <c:numRef>
              <c:f>Лист1!$D$2:$D$6</c:f>
              <c:numCache>
                <c:formatCode>General</c:formatCode>
                <c:ptCount val="5"/>
                <c:pt idx="0">
                  <c:v>13</c:v>
                </c:pt>
                <c:pt idx="1">
                  <c:v>4</c:v>
                </c:pt>
                <c:pt idx="2">
                  <c:v>21</c:v>
                </c:pt>
                <c:pt idx="3">
                  <c:v>13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F63-4A19-8CB0-CE5D4B3D1F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1074504"/>
        <c:axId val="2140906072"/>
      </c:areaChart>
      <c:catAx>
        <c:axId val="2141074504"/>
        <c:scaling>
          <c:orientation val="minMax"/>
        </c:scaling>
        <c:delete val="0"/>
        <c:axPos val="b"/>
        <c:numFmt formatCode="[$-419]mmmm;@" sourceLinked="0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40906072"/>
        <c:crosses val="autoZero"/>
        <c:auto val="0"/>
        <c:lblAlgn val="ctr"/>
        <c:lblOffset val="100"/>
        <c:noMultiLvlLbl val="0"/>
      </c:catAx>
      <c:valAx>
        <c:axId val="2140906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141074504"/>
        <c:crossesAt val="1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54772595783308E-2"/>
          <c:y val="0.89421439534867697"/>
          <c:w val="0.96406984286989905"/>
          <c:h val="8.55296351214056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2F2F2"/>
            </a:solidFill>
            <a:ln>
              <a:noFill/>
            </a:ln>
          </c:spPr>
          <c:dPt>
            <c:idx val="0"/>
            <c:bubble3D val="0"/>
            <c:spPr>
              <a:solidFill>
                <a:srgbClr val="23B04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72-4E96-B440-DF9C0AA5ADA9}"/>
              </c:ext>
            </c:extLst>
          </c:dPt>
          <c:dPt>
            <c:idx val="1"/>
            <c:bubble3D val="0"/>
            <c:spPr>
              <a:solidFill>
                <a:srgbClr val="F2F2F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72-4E96-B440-DF9C0AA5ADA9}"/>
              </c:ext>
            </c:extLst>
          </c:dPt>
          <c:dPt>
            <c:idx val="2"/>
            <c:bubble3D val="0"/>
            <c:spPr>
              <a:solidFill>
                <a:srgbClr val="F2F2F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72-4E96-B440-DF9C0AA5ADA9}"/>
              </c:ext>
            </c:extLst>
          </c:dPt>
          <c:dPt>
            <c:idx val="3"/>
            <c:bubble3D val="0"/>
            <c:spPr>
              <a:solidFill>
                <a:srgbClr val="F2F2F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172-4E96-B440-DF9C0AA5ADA9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72-4E96-B440-DF9C0AA5A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1AA6F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C68-4BA2-9FD4-FAFB279F51BE}"/>
              </c:ext>
            </c:extLst>
          </c:dPt>
          <c:dPt>
            <c:idx val="1"/>
            <c:bubble3D val="0"/>
            <c:spPr>
              <a:solidFill>
                <a:srgbClr val="F2F2F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C68-4BA2-9FD4-FAFB279F51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C68-4BA2-9FD4-FAFB279F51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C68-4BA2-9FD4-FAFB279F51BE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68-4BA2-9FD4-FAFB279F51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"/>
        <c:holeSize val="89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>
          <a:latin typeface="+mn-lt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4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A5F09D-D26D-47C2-B71D-7C0BFDACCDDA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E487E-DA73-412C-9056-51FCC3211C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91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A5671-642E-4A87-A1CE-B28667E2560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437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3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Master" Target="../slideMasters/slideMaster3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3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5" y="692150"/>
            <a:ext cx="9756776" cy="2628900"/>
          </a:xfrm>
        </p:spPr>
        <p:txBody>
          <a:bodyPr anchor="b" anchorCtr="0">
            <a:normAutofit/>
          </a:bodyPr>
          <a:lstStyle>
            <a:lvl1pPr>
              <a:defRPr sz="6000"/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5075" y="3536950"/>
            <a:ext cx="9756775" cy="720725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Имя, фамилия и должность автора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5075" y="4473575"/>
            <a:ext cx="9756775" cy="75565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375498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51590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поверх рисунка во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 hasCustomPrompt="1"/>
          </p:nvPr>
        </p:nvSpPr>
        <p:spPr>
          <a:xfrm>
            <a:off x="2892425" y="1665288"/>
            <a:ext cx="6407150" cy="3563937"/>
          </a:xfrm>
        </p:spPr>
        <p:txBody>
          <a:bodyPr>
            <a:normAutofit/>
          </a:bodyPr>
          <a:lstStyle>
            <a:lvl1pPr marL="0" indent="0" algn="ctr">
              <a:buNone/>
              <a:defRPr sz="5000"/>
            </a:lvl1pPr>
          </a:lstStyle>
          <a:p>
            <a:pPr lvl="0"/>
            <a:r>
              <a:rPr lang="ru-RU" dirty="0"/>
              <a:t>Крупный текст</a:t>
            </a:r>
          </a:p>
        </p:txBody>
      </p:sp>
    </p:spTree>
    <p:extLst>
      <p:ext uri="{BB962C8B-B14F-4D97-AF65-F5344CB8AC3E}">
        <p14:creationId xmlns:p14="http://schemas.microsoft.com/office/powerpoint/2010/main" val="172236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5" y="692150"/>
            <a:ext cx="9756776" cy="2628900"/>
          </a:xfrm>
        </p:spPr>
        <p:txBody>
          <a:bodyPr anchor="b" anchorCtr="0">
            <a:normAutofit/>
          </a:bodyPr>
          <a:lstStyle>
            <a:lvl1pPr>
              <a:defRPr sz="6000"/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5075" y="3536950"/>
            <a:ext cx="9756775" cy="720725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Имя, фамилия и должность автора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5075" y="4473575"/>
            <a:ext cx="9756775" cy="75565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388515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огот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4" y="692150"/>
            <a:ext cx="10118725" cy="9985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Логотип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800225"/>
            <a:ext cx="7620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6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на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4" y="692150"/>
            <a:ext cx="10118725" cy="9985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Знак</a:t>
            </a:r>
          </a:p>
        </p:txBody>
      </p:sp>
      <p:sp>
        <p:nvSpPr>
          <p:cNvPr id="3" name="Рисунок 18"/>
          <p:cNvSpPr txBox="1">
            <a:spLocks/>
          </p:cNvSpPr>
          <p:nvPr/>
        </p:nvSpPr>
        <p:spPr>
          <a:xfrm>
            <a:off x="3685820" y="1936849"/>
            <a:ext cx="4652086" cy="2758977"/>
          </a:xfrm>
          <a:custGeom>
            <a:avLst/>
            <a:gdLst>
              <a:gd name="connsiteX0" fmla="*/ 7096995 w 7527747"/>
              <a:gd name="connsiteY0" fmla="*/ 3125885 h 4464423"/>
              <a:gd name="connsiteX1" fmla="*/ 7402924 w 7527747"/>
              <a:gd name="connsiteY1" fmla="*/ 3654745 h 4464423"/>
              <a:gd name="connsiteX2" fmla="*/ 7344701 w 7527747"/>
              <a:gd name="connsiteY2" fmla="*/ 3712393 h 4464423"/>
              <a:gd name="connsiteX3" fmla="*/ 6131691 w 7527747"/>
              <a:gd name="connsiteY3" fmla="*/ 4015878 h 4464423"/>
              <a:gd name="connsiteX4" fmla="*/ 5297866 w 7527747"/>
              <a:gd name="connsiteY4" fmla="*/ 3654571 h 4464423"/>
              <a:gd name="connsiteX5" fmla="*/ 5231888 w 7527747"/>
              <a:gd name="connsiteY5" fmla="*/ 3595029 h 4464423"/>
              <a:gd name="connsiteX6" fmla="*/ 5272924 w 7527747"/>
              <a:gd name="connsiteY6" fmla="*/ 3612660 h 4464423"/>
              <a:gd name="connsiteX7" fmla="*/ 5835060 w 7527747"/>
              <a:gd name="connsiteY7" fmla="*/ 3714290 h 4464423"/>
              <a:gd name="connsiteX8" fmla="*/ 6495720 w 7527747"/>
              <a:gd name="connsiteY8" fmla="*/ 3569409 h 4464423"/>
              <a:gd name="connsiteX9" fmla="*/ 7048951 w 7527747"/>
              <a:gd name="connsiteY9" fmla="*/ 3186478 h 4464423"/>
              <a:gd name="connsiteX10" fmla="*/ 4475329 w 7527747"/>
              <a:gd name="connsiteY10" fmla="*/ 2585215 h 4464423"/>
              <a:gd name="connsiteX11" fmla="*/ 4975593 w 7527747"/>
              <a:gd name="connsiteY11" fmla="*/ 3495756 h 4464423"/>
              <a:gd name="connsiteX12" fmla="*/ 6152726 w 7527747"/>
              <a:gd name="connsiteY12" fmla="*/ 4154075 h 4464423"/>
              <a:gd name="connsiteX13" fmla="*/ 7142700 w 7527747"/>
              <a:gd name="connsiteY13" fmla="*/ 3962720 h 4464423"/>
              <a:gd name="connsiteX14" fmla="*/ 7195142 w 7527747"/>
              <a:gd name="connsiteY14" fmla="*/ 3928402 h 4464423"/>
              <a:gd name="connsiteX15" fmla="*/ 7177996 w 7527747"/>
              <a:gd name="connsiteY15" fmla="*/ 3944096 h 4464423"/>
              <a:gd name="connsiteX16" fmla="*/ 5825743 w 7527747"/>
              <a:gd name="connsiteY16" fmla="*/ 4435819 h 4464423"/>
              <a:gd name="connsiteX17" fmla="*/ 4455965 w 7527747"/>
              <a:gd name="connsiteY17" fmla="*/ 3929357 h 4464423"/>
              <a:gd name="connsiteX18" fmla="*/ 4164055 w 7527747"/>
              <a:gd name="connsiteY18" fmla="*/ 3628706 h 4464423"/>
              <a:gd name="connsiteX19" fmla="*/ 4032133 w 7527747"/>
              <a:gd name="connsiteY19" fmla="*/ 3481269 h 4464423"/>
              <a:gd name="connsiteX20" fmla="*/ 4475329 w 7527747"/>
              <a:gd name="connsiteY20" fmla="*/ 2585215 h 4464423"/>
              <a:gd name="connsiteX21" fmla="*/ 1684129 w 7527747"/>
              <a:gd name="connsiteY21" fmla="*/ 409257 h 4464423"/>
              <a:gd name="connsiteX22" fmla="*/ 3383083 w 7527747"/>
              <a:gd name="connsiteY22" fmla="*/ 1700661 h 4464423"/>
              <a:gd name="connsiteX23" fmla="*/ 3389440 w 7527747"/>
              <a:gd name="connsiteY23" fmla="*/ 1725779 h 4464423"/>
              <a:gd name="connsiteX24" fmla="*/ 3381939 w 7527747"/>
              <a:gd name="connsiteY24" fmla="*/ 1703797 h 4464423"/>
              <a:gd name="connsiteX25" fmla="*/ 2144817 w 7527747"/>
              <a:gd name="connsiteY25" fmla="*/ 824216 h 4464423"/>
              <a:gd name="connsiteX26" fmla="*/ 802183 w 7527747"/>
              <a:gd name="connsiteY26" fmla="*/ 2264369 h 4464423"/>
              <a:gd name="connsiteX27" fmla="*/ 2611189 w 7527747"/>
              <a:gd name="connsiteY27" fmla="*/ 4065874 h 4464423"/>
              <a:gd name="connsiteX28" fmla="*/ 3827856 w 7527747"/>
              <a:gd name="connsiteY28" fmla="*/ 3635611 h 4464423"/>
              <a:gd name="connsiteX29" fmla="*/ 3865903 w 7527747"/>
              <a:gd name="connsiteY29" fmla="*/ 3597457 h 4464423"/>
              <a:gd name="connsiteX30" fmla="*/ 3815114 w 7527747"/>
              <a:gd name="connsiteY30" fmla="*/ 3666605 h 4464423"/>
              <a:gd name="connsiteX31" fmla="*/ 2153426 w 7527747"/>
              <a:gd name="connsiteY31" fmla="*/ 4464423 h 4464423"/>
              <a:gd name="connsiteX32" fmla="*/ 0 w 7527747"/>
              <a:gd name="connsiteY32" fmla="*/ 2272056 h 4464423"/>
              <a:gd name="connsiteX33" fmla="*/ 491738 w 7527747"/>
              <a:gd name="connsiteY33" fmla="*/ 877507 h 4464423"/>
              <a:gd name="connsiteX34" fmla="*/ 1684129 w 7527747"/>
              <a:gd name="connsiteY34" fmla="*/ 409257 h 4464423"/>
              <a:gd name="connsiteX35" fmla="*/ 5411821 w 7527747"/>
              <a:gd name="connsiteY35" fmla="*/ 368168 h 4464423"/>
              <a:gd name="connsiteX36" fmla="*/ 6757121 w 7527747"/>
              <a:gd name="connsiteY36" fmla="*/ 942466 h 4464423"/>
              <a:gd name="connsiteX37" fmla="*/ 6806147 w 7527747"/>
              <a:gd name="connsiteY37" fmla="*/ 1003225 h 4464423"/>
              <a:gd name="connsiteX38" fmla="*/ 6802591 w 7527747"/>
              <a:gd name="connsiteY38" fmla="*/ 999841 h 4464423"/>
              <a:gd name="connsiteX39" fmla="*/ 5911440 w 7527747"/>
              <a:gd name="connsiteY39" fmla="*/ 680568 h 4464423"/>
              <a:gd name="connsiteX40" fmla="*/ 4803272 w 7527747"/>
              <a:gd name="connsiteY40" fmla="*/ 1251043 h 4464423"/>
              <a:gd name="connsiteX41" fmla="*/ 3973062 w 7527747"/>
              <a:gd name="connsiteY41" fmla="*/ 3298120 h 4464423"/>
              <a:gd name="connsiteX42" fmla="*/ 2686947 w 7527747"/>
              <a:gd name="connsiteY42" fmla="*/ 3923831 h 4464423"/>
              <a:gd name="connsiteX43" fmla="*/ 1464676 w 7527747"/>
              <a:gd name="connsiteY43" fmla="*/ 3527489 h 4464423"/>
              <a:gd name="connsiteX44" fmla="*/ 1405397 w 7527747"/>
              <a:gd name="connsiteY44" fmla="*/ 3465902 h 4464423"/>
              <a:gd name="connsiteX45" fmla="*/ 1504838 w 7527747"/>
              <a:gd name="connsiteY45" fmla="*/ 3530702 h 4464423"/>
              <a:gd name="connsiteX46" fmla="*/ 2144817 w 7527747"/>
              <a:gd name="connsiteY46" fmla="*/ 3704521 h 4464423"/>
              <a:gd name="connsiteX47" fmla="*/ 3381939 w 7527747"/>
              <a:gd name="connsiteY47" fmla="*/ 2824941 h 4464423"/>
              <a:gd name="connsiteX48" fmla="*/ 3547239 w 7527747"/>
              <a:gd name="connsiteY48" fmla="*/ 2160829 h 4464423"/>
              <a:gd name="connsiteX49" fmla="*/ 4111021 w 7527747"/>
              <a:gd name="connsiteY49" fmla="*/ 894404 h 4464423"/>
              <a:gd name="connsiteX50" fmla="*/ 5411821 w 7527747"/>
              <a:gd name="connsiteY50" fmla="*/ 368168 h 4464423"/>
              <a:gd name="connsiteX51" fmla="*/ 2153426 w 7527747"/>
              <a:gd name="connsiteY51" fmla="*/ 79688 h 4464423"/>
              <a:gd name="connsiteX52" fmla="*/ 3815114 w 7527747"/>
              <a:gd name="connsiteY52" fmla="*/ 877507 h 4464423"/>
              <a:gd name="connsiteX53" fmla="*/ 3888513 w 7527747"/>
              <a:gd name="connsiteY53" fmla="*/ 977437 h 4464423"/>
              <a:gd name="connsiteX54" fmla="*/ 3810370 w 7527747"/>
              <a:gd name="connsiteY54" fmla="*/ 1096222 h 4464423"/>
              <a:gd name="connsiteX55" fmla="*/ 3513147 w 7527747"/>
              <a:gd name="connsiteY55" fmla="*/ 1761693 h 4464423"/>
              <a:gd name="connsiteX56" fmla="*/ 3504129 w 7527747"/>
              <a:gd name="connsiteY56" fmla="*/ 1794679 h 4464423"/>
              <a:gd name="connsiteX57" fmla="*/ 3492460 w 7527747"/>
              <a:gd name="connsiteY57" fmla="*/ 1718411 h 4464423"/>
              <a:gd name="connsiteX58" fmla="*/ 1720308 w 7527747"/>
              <a:gd name="connsiteY58" fmla="*/ 298854 h 4464423"/>
              <a:gd name="connsiteX59" fmla="*/ 937058 w 7527747"/>
              <a:gd name="connsiteY59" fmla="*/ 472839 h 4464423"/>
              <a:gd name="connsiteX60" fmla="*/ 899211 w 7527747"/>
              <a:gd name="connsiteY60" fmla="*/ 492339 h 4464423"/>
              <a:gd name="connsiteX61" fmla="*/ 949425 w 7527747"/>
              <a:gd name="connsiteY61" fmla="*/ 454110 h 4464423"/>
              <a:gd name="connsiteX62" fmla="*/ 2153426 w 7527747"/>
              <a:gd name="connsiteY62" fmla="*/ 79688 h 4464423"/>
              <a:gd name="connsiteX63" fmla="*/ 5825743 w 7527747"/>
              <a:gd name="connsiteY63" fmla="*/ 0 h 4464423"/>
              <a:gd name="connsiteX64" fmla="*/ 7487430 w 7527747"/>
              <a:gd name="connsiteY64" fmla="*/ 807114 h 4464423"/>
              <a:gd name="connsiteX65" fmla="*/ 7527747 w 7527747"/>
              <a:gd name="connsiteY65" fmla="*/ 862643 h 4464423"/>
              <a:gd name="connsiteX66" fmla="*/ 7075015 w 7527747"/>
              <a:gd name="connsiteY66" fmla="*/ 1284285 h 4464423"/>
              <a:gd name="connsiteX67" fmla="*/ 7068887 w 7527747"/>
              <a:gd name="connsiteY67" fmla="*/ 1263183 h 4464423"/>
              <a:gd name="connsiteX68" fmla="*/ 5444824 w 7527747"/>
              <a:gd name="connsiteY68" fmla="*/ 219166 h 4464423"/>
              <a:gd name="connsiteX69" fmla="*/ 4601545 w 7527747"/>
              <a:gd name="connsiteY69" fmla="*/ 412782 h 4464423"/>
              <a:gd name="connsiteX70" fmla="*/ 4519403 w 7527747"/>
              <a:gd name="connsiteY70" fmla="*/ 457604 h 4464423"/>
              <a:gd name="connsiteX71" fmla="*/ 4621742 w 7527747"/>
              <a:gd name="connsiteY71" fmla="*/ 378784 h 4464423"/>
              <a:gd name="connsiteX72" fmla="*/ 5825743 w 7527747"/>
              <a:gd name="connsiteY72" fmla="*/ 0 h 446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527747" h="4464423">
                <a:moveTo>
                  <a:pt x="7096995" y="3125885"/>
                </a:moveTo>
                <a:lnTo>
                  <a:pt x="7402924" y="3654745"/>
                </a:lnTo>
                <a:lnTo>
                  <a:pt x="7344701" y="3712393"/>
                </a:lnTo>
                <a:cubicBezTo>
                  <a:pt x="7065776" y="3961778"/>
                  <a:pt x="6615646" y="4087930"/>
                  <a:pt x="6131691" y="4015878"/>
                </a:cubicBezTo>
                <a:cubicBezTo>
                  <a:pt x="5803189" y="3966969"/>
                  <a:pt x="5513524" y="3834840"/>
                  <a:pt x="5297866" y="3654571"/>
                </a:cubicBezTo>
                <a:lnTo>
                  <a:pt x="5231888" y="3595029"/>
                </a:lnTo>
                <a:lnTo>
                  <a:pt x="5272924" y="3612660"/>
                </a:lnTo>
                <a:cubicBezTo>
                  <a:pt x="5438461" y="3677313"/>
                  <a:pt x="5630403" y="3714290"/>
                  <a:pt x="5835060" y="3714290"/>
                </a:cubicBezTo>
                <a:cubicBezTo>
                  <a:pt x="6081745" y="3714290"/>
                  <a:pt x="6309956" y="3660567"/>
                  <a:pt x="6495720" y="3569409"/>
                </a:cubicBezTo>
                <a:cubicBezTo>
                  <a:pt x="6804521" y="3403411"/>
                  <a:pt x="6833443" y="3385350"/>
                  <a:pt x="7048951" y="3186478"/>
                </a:cubicBezTo>
                <a:close/>
                <a:moveTo>
                  <a:pt x="4475329" y="2585215"/>
                </a:moveTo>
                <a:cubicBezTo>
                  <a:pt x="4642083" y="2888729"/>
                  <a:pt x="4751826" y="3197721"/>
                  <a:pt x="4975593" y="3495756"/>
                </a:cubicBezTo>
                <a:cubicBezTo>
                  <a:pt x="5440424" y="4019480"/>
                  <a:pt x="5739712" y="4092685"/>
                  <a:pt x="6152726" y="4154075"/>
                </a:cubicBezTo>
                <a:cubicBezTo>
                  <a:pt x="6517746" y="4208332"/>
                  <a:pt x="6879189" y="4118085"/>
                  <a:pt x="7142700" y="3962720"/>
                </a:cubicBezTo>
                <a:lnTo>
                  <a:pt x="7195142" y="3928402"/>
                </a:lnTo>
                <a:lnTo>
                  <a:pt x="7177996" y="3944096"/>
                </a:lnTo>
                <a:cubicBezTo>
                  <a:pt x="6808358" y="4251648"/>
                  <a:pt x="6337933" y="4435819"/>
                  <a:pt x="5825743" y="4435819"/>
                </a:cubicBezTo>
                <a:cubicBezTo>
                  <a:pt x="5305422" y="4435819"/>
                  <a:pt x="4828203" y="4245755"/>
                  <a:pt x="4455965" y="3929357"/>
                </a:cubicBezTo>
                <a:lnTo>
                  <a:pt x="4164055" y="3628706"/>
                </a:lnTo>
                <a:lnTo>
                  <a:pt x="4032133" y="3481269"/>
                </a:lnTo>
                <a:cubicBezTo>
                  <a:pt x="4242061" y="3215460"/>
                  <a:pt x="4363877" y="2977045"/>
                  <a:pt x="4475329" y="2585215"/>
                </a:cubicBezTo>
                <a:close/>
                <a:moveTo>
                  <a:pt x="1684129" y="409257"/>
                </a:moveTo>
                <a:cubicBezTo>
                  <a:pt x="2502617" y="409257"/>
                  <a:pt x="3161051" y="971752"/>
                  <a:pt x="3383083" y="1700661"/>
                </a:cubicBezTo>
                <a:lnTo>
                  <a:pt x="3389440" y="1725779"/>
                </a:lnTo>
                <a:lnTo>
                  <a:pt x="3381939" y="1703797"/>
                </a:lnTo>
                <a:cubicBezTo>
                  <a:pt x="3178116" y="1186904"/>
                  <a:pt x="2700954" y="824216"/>
                  <a:pt x="2144817" y="824216"/>
                </a:cubicBezTo>
                <a:cubicBezTo>
                  <a:pt x="1403300" y="824216"/>
                  <a:pt x="802183" y="1468994"/>
                  <a:pt x="802183" y="2264369"/>
                </a:cubicBezTo>
                <a:cubicBezTo>
                  <a:pt x="793529" y="2804645"/>
                  <a:pt x="906191" y="3965180"/>
                  <a:pt x="2611189" y="4065874"/>
                </a:cubicBezTo>
                <a:cubicBezTo>
                  <a:pt x="3101010" y="4065874"/>
                  <a:pt x="3538664" y="3898384"/>
                  <a:pt x="3827856" y="3635611"/>
                </a:cubicBezTo>
                <a:lnTo>
                  <a:pt x="3865903" y="3597457"/>
                </a:lnTo>
                <a:lnTo>
                  <a:pt x="3815114" y="3666605"/>
                </a:lnTo>
                <a:cubicBezTo>
                  <a:pt x="3420144" y="4153853"/>
                  <a:pt x="2822410" y="4464423"/>
                  <a:pt x="2153426" y="4464423"/>
                </a:cubicBezTo>
                <a:cubicBezTo>
                  <a:pt x="964121" y="4464423"/>
                  <a:pt x="0" y="3482867"/>
                  <a:pt x="0" y="2272056"/>
                </a:cubicBezTo>
                <a:cubicBezTo>
                  <a:pt x="0" y="1742326"/>
                  <a:pt x="184539" y="1256477"/>
                  <a:pt x="491738" y="877507"/>
                </a:cubicBezTo>
                <a:cubicBezTo>
                  <a:pt x="721110" y="647724"/>
                  <a:pt x="978025" y="418047"/>
                  <a:pt x="1684129" y="409257"/>
                </a:cubicBezTo>
                <a:close/>
                <a:moveTo>
                  <a:pt x="5411821" y="368168"/>
                </a:moveTo>
                <a:cubicBezTo>
                  <a:pt x="5960058" y="368168"/>
                  <a:pt x="6447473" y="593303"/>
                  <a:pt x="6757121" y="942466"/>
                </a:cubicBezTo>
                <a:lnTo>
                  <a:pt x="6806147" y="1003225"/>
                </a:lnTo>
                <a:lnTo>
                  <a:pt x="6802591" y="999841"/>
                </a:lnTo>
                <a:cubicBezTo>
                  <a:pt x="6574526" y="802578"/>
                  <a:pt x="6259456" y="680568"/>
                  <a:pt x="5911440" y="680568"/>
                </a:cubicBezTo>
                <a:cubicBezTo>
                  <a:pt x="5432919" y="680568"/>
                  <a:pt x="5016686" y="911243"/>
                  <a:pt x="4803272" y="1251043"/>
                </a:cubicBezTo>
                <a:cubicBezTo>
                  <a:pt x="4485030" y="1696221"/>
                  <a:pt x="4331810" y="2846284"/>
                  <a:pt x="3973062" y="3298120"/>
                </a:cubicBezTo>
                <a:cubicBezTo>
                  <a:pt x="3785049" y="3669791"/>
                  <a:pt x="3102364" y="3929250"/>
                  <a:pt x="2686947" y="3923831"/>
                </a:cubicBezTo>
                <a:cubicBezTo>
                  <a:pt x="2209428" y="3923831"/>
                  <a:pt x="1746606" y="3792892"/>
                  <a:pt x="1464676" y="3527489"/>
                </a:cubicBezTo>
                <a:lnTo>
                  <a:pt x="1405397" y="3465902"/>
                </a:lnTo>
                <a:lnTo>
                  <a:pt x="1504838" y="3530702"/>
                </a:lnTo>
                <a:cubicBezTo>
                  <a:pt x="1695080" y="3641554"/>
                  <a:pt x="1913093" y="3704521"/>
                  <a:pt x="2144817" y="3704521"/>
                </a:cubicBezTo>
                <a:cubicBezTo>
                  <a:pt x="2700954" y="3704521"/>
                  <a:pt x="3178116" y="3341833"/>
                  <a:pt x="3381939" y="2824941"/>
                </a:cubicBezTo>
                <a:cubicBezTo>
                  <a:pt x="3457771" y="2592612"/>
                  <a:pt x="3492139" y="2382200"/>
                  <a:pt x="3547239" y="2160829"/>
                </a:cubicBezTo>
                <a:cubicBezTo>
                  <a:pt x="3632472" y="1713052"/>
                  <a:pt x="3800258" y="1193181"/>
                  <a:pt x="4111021" y="894404"/>
                </a:cubicBezTo>
                <a:cubicBezTo>
                  <a:pt x="4421793" y="572780"/>
                  <a:pt x="4889168" y="368168"/>
                  <a:pt x="5411821" y="368168"/>
                </a:cubicBezTo>
                <a:close/>
                <a:moveTo>
                  <a:pt x="2153426" y="79688"/>
                </a:moveTo>
                <a:cubicBezTo>
                  <a:pt x="2822410" y="79688"/>
                  <a:pt x="3420144" y="390259"/>
                  <a:pt x="3815114" y="877507"/>
                </a:cubicBezTo>
                <a:lnTo>
                  <a:pt x="3888513" y="977437"/>
                </a:lnTo>
                <a:lnTo>
                  <a:pt x="3810370" y="1096222"/>
                </a:lnTo>
                <a:cubicBezTo>
                  <a:pt x="3689535" y="1297495"/>
                  <a:pt x="3588911" y="1521037"/>
                  <a:pt x="3513147" y="1761693"/>
                </a:cubicBezTo>
                <a:lnTo>
                  <a:pt x="3504129" y="1794679"/>
                </a:lnTo>
                <a:lnTo>
                  <a:pt x="3492460" y="1718411"/>
                </a:lnTo>
                <a:cubicBezTo>
                  <a:pt x="3328275" y="909056"/>
                  <a:pt x="2597260" y="298854"/>
                  <a:pt x="1720308" y="298854"/>
                </a:cubicBezTo>
                <a:cubicBezTo>
                  <a:pt x="1439684" y="298854"/>
                  <a:pt x="1174003" y="361339"/>
                  <a:pt x="937058" y="472839"/>
                </a:cubicBezTo>
                <a:lnTo>
                  <a:pt x="899211" y="492339"/>
                </a:lnTo>
                <a:lnTo>
                  <a:pt x="949425" y="454110"/>
                </a:lnTo>
                <a:cubicBezTo>
                  <a:pt x="1293114" y="217719"/>
                  <a:pt x="1707437" y="79688"/>
                  <a:pt x="2153426" y="79688"/>
                </a:cubicBezTo>
                <a:close/>
                <a:moveTo>
                  <a:pt x="5825743" y="0"/>
                </a:moveTo>
                <a:cubicBezTo>
                  <a:pt x="6494726" y="0"/>
                  <a:pt x="7092461" y="314189"/>
                  <a:pt x="7487430" y="807114"/>
                </a:cubicBezTo>
                <a:lnTo>
                  <a:pt x="7527747" y="862643"/>
                </a:lnTo>
                <a:lnTo>
                  <a:pt x="7075015" y="1284285"/>
                </a:lnTo>
                <a:lnTo>
                  <a:pt x="7068887" y="1263183"/>
                </a:lnTo>
                <a:cubicBezTo>
                  <a:pt x="6860679" y="659441"/>
                  <a:pt x="6212357" y="219166"/>
                  <a:pt x="5444824" y="219166"/>
                </a:cubicBezTo>
                <a:cubicBezTo>
                  <a:pt x="5137812" y="219166"/>
                  <a:pt x="4849873" y="289610"/>
                  <a:pt x="4601545" y="412782"/>
                </a:cubicBezTo>
                <a:lnTo>
                  <a:pt x="4519403" y="457604"/>
                </a:lnTo>
                <a:lnTo>
                  <a:pt x="4621742" y="378784"/>
                </a:lnTo>
                <a:cubicBezTo>
                  <a:pt x="4965431" y="139639"/>
                  <a:pt x="5379754" y="0"/>
                  <a:pt x="5825743" y="0"/>
                </a:cubicBezTo>
                <a:close/>
              </a:path>
            </a:pathLst>
          </a:custGeom>
          <a:solidFill>
            <a:srgbClr val="43B858"/>
          </a:solidFill>
        </p:spPr>
        <p:txBody>
          <a:bodyPr wrap="square" anchor="ctr">
            <a:noAutofit/>
          </a:bodyPr>
          <a:lstStyle>
            <a:lvl1pPr marL="0" indent="0" algn="ctr" defTabSz="914205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205" rtl="0" eaLnBrk="1" fontAlgn="auto" latinLnBrk="0" hangingPunct="1">
              <a:lnSpc>
                <a:spcPct val="150000"/>
              </a:lnSpc>
              <a:spcBef>
                <a:spcPts val="4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05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05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05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061" indent="-228553" algn="l" defTabSz="914205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4" indent="-228553" algn="l" defTabSz="914205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265" indent="-228553" algn="l" defTabSz="914205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370" indent="-228553" algn="l" defTabSz="914205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263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ве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5" y="692150"/>
            <a:ext cx="10515600" cy="64632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Фирменные цвета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2063749" y="1665289"/>
            <a:ext cx="1403351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ru-RU" sz="1500"/>
              <a:t>Образец текста</a:t>
            </a:r>
          </a:p>
          <a:p>
            <a:pPr lvl="1"/>
            <a:r>
              <a:rPr lang="ru-RU" sz="1500"/>
              <a:t>Второй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>
          <a:xfrm>
            <a:off x="4549185" y="1665288"/>
            <a:ext cx="1402353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ru-RU" sz="1500"/>
              <a:t>Образец текста</a:t>
            </a:r>
          </a:p>
          <a:p>
            <a:pPr lvl="1"/>
            <a:r>
              <a:rPr lang="ru-RU" sz="1500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/>
          </p:nvPr>
        </p:nvSpPr>
        <p:spPr>
          <a:xfrm>
            <a:off x="7069138" y="1665288"/>
            <a:ext cx="1403350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ru-RU" sz="1500"/>
              <a:t>Образец текста</a:t>
            </a:r>
          </a:p>
          <a:p>
            <a:pPr lvl="1"/>
            <a:r>
              <a:rPr lang="ru-RU" sz="1500"/>
              <a:t>Второй уровень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4"/>
          </p:nvPr>
        </p:nvSpPr>
        <p:spPr>
          <a:xfrm>
            <a:off x="9566540" y="1665288"/>
            <a:ext cx="1425309" cy="165576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/>
            </a:lvl1pPr>
          </a:lstStyle>
          <a:p>
            <a:pPr lvl="0"/>
            <a:r>
              <a:rPr lang="ru-RU" sz="1500"/>
              <a:t>Образец текста</a:t>
            </a:r>
          </a:p>
          <a:p>
            <a:pPr lvl="1"/>
            <a:r>
              <a:rPr lang="ru-RU" sz="1500"/>
              <a:t>Второй уровень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3749" y="3536949"/>
            <a:ext cx="1403351" cy="1692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500" dirty="0"/>
              <a:t>Корпоративный синий цвет</a:t>
            </a:r>
            <a:endParaRPr lang="en-US" sz="15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500" b="1" dirty="0"/>
              <a:t>RGB </a:t>
            </a:r>
            <a:r>
              <a:rPr lang="ru-RU" sz="1500" b="1" dirty="0"/>
              <a:t>26/166/252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49775" y="3536948"/>
            <a:ext cx="1403351" cy="1692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500" dirty="0"/>
              <a:t>Корпоративный желтый цвет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500" b="1" dirty="0"/>
              <a:t>RGB </a:t>
            </a:r>
            <a:r>
              <a:rPr lang="ru-RU" sz="1500" b="1" dirty="0"/>
              <a:t>249/206/14</a:t>
            </a:r>
            <a:endParaRPr lang="en-US" sz="15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ru-RU" sz="1500" dirty="0"/>
          </a:p>
        </p:txBody>
      </p:sp>
      <p:sp>
        <p:nvSpPr>
          <p:cNvPr id="9" name="TextBox 8"/>
          <p:cNvSpPr txBox="1"/>
          <p:nvPr/>
        </p:nvSpPr>
        <p:spPr>
          <a:xfrm>
            <a:off x="7078662" y="3546475"/>
            <a:ext cx="1403351" cy="1692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500" dirty="0"/>
              <a:t>Корпоративный фиолетовый цвет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500" b="1" dirty="0"/>
              <a:t>RGB </a:t>
            </a:r>
            <a:r>
              <a:rPr lang="ru-RU" sz="1500" b="1" dirty="0"/>
              <a:t>160/32/151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64688" y="3546474"/>
            <a:ext cx="1403351" cy="16922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1500" dirty="0"/>
              <a:t>Корпоративный бирюзовый цвет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500" b="1" dirty="0"/>
              <a:t>RGB </a:t>
            </a:r>
            <a:r>
              <a:rPr lang="ru-RU" sz="1500" b="1" dirty="0"/>
              <a:t>31/207/161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ru-RU" sz="15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35075" y="1665288"/>
            <a:ext cx="576263" cy="576263"/>
          </a:xfrm>
          <a:prstGeom prst="rect">
            <a:avLst/>
          </a:prstGeom>
          <a:solidFill>
            <a:srgbClr val="23B0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719513" y="1665288"/>
            <a:ext cx="576263" cy="576263"/>
          </a:xfrm>
          <a:prstGeom prst="rect">
            <a:avLst/>
          </a:prstGeom>
          <a:solidFill>
            <a:srgbClr val="C5CE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35075" y="3532978"/>
            <a:ext cx="576263" cy="576263"/>
          </a:xfrm>
          <a:prstGeom prst="rect">
            <a:avLst/>
          </a:prstGeom>
          <a:solidFill>
            <a:srgbClr val="1AA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719513" y="3532978"/>
            <a:ext cx="576263" cy="576263"/>
          </a:xfrm>
          <a:prstGeom prst="rect">
            <a:avLst/>
          </a:prstGeom>
          <a:solidFill>
            <a:srgbClr val="F9C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6240463" y="1665288"/>
            <a:ext cx="576263" cy="576263"/>
          </a:xfrm>
          <a:prstGeom prst="rect">
            <a:avLst/>
          </a:prstGeom>
          <a:solidFill>
            <a:srgbClr val="FF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724901" y="1665288"/>
            <a:ext cx="576263" cy="576263"/>
          </a:xfrm>
          <a:prstGeom prst="rect">
            <a:avLst/>
          </a:prstGeom>
          <a:solidFill>
            <a:srgbClr val="EE3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40463" y="3532978"/>
            <a:ext cx="576263" cy="576263"/>
          </a:xfrm>
          <a:prstGeom prst="rect">
            <a:avLst/>
          </a:prstGeom>
          <a:solidFill>
            <a:srgbClr val="A02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8724901" y="3532978"/>
            <a:ext cx="576263" cy="576263"/>
          </a:xfrm>
          <a:prstGeom prst="rect">
            <a:avLst/>
          </a:prstGeom>
          <a:solidFill>
            <a:srgbClr val="1FC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755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4" y="692150"/>
            <a:ext cx="10118725" cy="9985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Иконки</a:t>
            </a:r>
          </a:p>
        </p:txBody>
      </p:sp>
      <p:sp>
        <p:nvSpPr>
          <p:cNvPr id="3" name="Shape 2525"/>
          <p:cNvSpPr/>
          <p:nvPr/>
        </p:nvSpPr>
        <p:spPr>
          <a:xfrm>
            <a:off x="2178435" y="2324657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" name="Shape 2526"/>
          <p:cNvSpPr/>
          <p:nvPr/>
        </p:nvSpPr>
        <p:spPr>
          <a:xfrm>
            <a:off x="2578284" y="2324657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" name="Shape 2527"/>
          <p:cNvSpPr/>
          <p:nvPr/>
        </p:nvSpPr>
        <p:spPr>
          <a:xfrm>
            <a:off x="2978132" y="2324657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" name="Shape 2528"/>
          <p:cNvSpPr/>
          <p:nvPr/>
        </p:nvSpPr>
        <p:spPr>
          <a:xfrm>
            <a:off x="3406541" y="2324657"/>
            <a:ext cx="15232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" name="Shape 2529"/>
          <p:cNvSpPr/>
          <p:nvPr/>
        </p:nvSpPr>
        <p:spPr>
          <a:xfrm>
            <a:off x="3806389" y="2324657"/>
            <a:ext cx="15232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" name="Shape 2530"/>
          <p:cNvSpPr/>
          <p:nvPr/>
        </p:nvSpPr>
        <p:spPr>
          <a:xfrm>
            <a:off x="4196718" y="2324656"/>
            <a:ext cx="171364" cy="209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" name="Shape 2531"/>
          <p:cNvSpPr/>
          <p:nvPr/>
        </p:nvSpPr>
        <p:spPr>
          <a:xfrm>
            <a:off x="4596567" y="2324657"/>
            <a:ext cx="17136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" name="Shape 2532"/>
          <p:cNvSpPr/>
          <p:nvPr/>
        </p:nvSpPr>
        <p:spPr>
          <a:xfrm>
            <a:off x="4996415" y="2324657"/>
            <a:ext cx="17136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" name="Shape 2533"/>
          <p:cNvSpPr/>
          <p:nvPr/>
        </p:nvSpPr>
        <p:spPr>
          <a:xfrm>
            <a:off x="5396265" y="2324657"/>
            <a:ext cx="17136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" name="Shape 2534"/>
          <p:cNvSpPr/>
          <p:nvPr/>
        </p:nvSpPr>
        <p:spPr>
          <a:xfrm>
            <a:off x="5796113" y="2324656"/>
            <a:ext cx="171364" cy="209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" name="Shape 2535"/>
          <p:cNvSpPr/>
          <p:nvPr/>
        </p:nvSpPr>
        <p:spPr>
          <a:xfrm>
            <a:off x="2197474" y="2724505"/>
            <a:ext cx="171364" cy="209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" name="Shape 2536"/>
          <p:cNvSpPr/>
          <p:nvPr/>
        </p:nvSpPr>
        <p:spPr>
          <a:xfrm>
            <a:off x="2578284" y="2724506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5" name="Shape 2537"/>
          <p:cNvSpPr/>
          <p:nvPr/>
        </p:nvSpPr>
        <p:spPr>
          <a:xfrm>
            <a:off x="2997172" y="2724506"/>
            <a:ext cx="17136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6" name="Shape 2538"/>
          <p:cNvSpPr/>
          <p:nvPr/>
        </p:nvSpPr>
        <p:spPr>
          <a:xfrm>
            <a:off x="3397021" y="2724506"/>
            <a:ext cx="17136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7" name="Shape 2539"/>
          <p:cNvSpPr/>
          <p:nvPr/>
        </p:nvSpPr>
        <p:spPr>
          <a:xfrm>
            <a:off x="3777830" y="2757826"/>
            <a:ext cx="209445" cy="142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8" name="Shape 2540"/>
          <p:cNvSpPr/>
          <p:nvPr/>
        </p:nvSpPr>
        <p:spPr>
          <a:xfrm>
            <a:off x="4177679" y="2724506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Shape 2541"/>
          <p:cNvSpPr/>
          <p:nvPr/>
        </p:nvSpPr>
        <p:spPr>
          <a:xfrm>
            <a:off x="4596567" y="2743546"/>
            <a:ext cx="171364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0" name="Shape 2542"/>
          <p:cNvSpPr/>
          <p:nvPr/>
        </p:nvSpPr>
        <p:spPr>
          <a:xfrm>
            <a:off x="4977376" y="2724506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1" name="Shape 2543"/>
          <p:cNvSpPr/>
          <p:nvPr/>
        </p:nvSpPr>
        <p:spPr>
          <a:xfrm>
            <a:off x="5377225" y="2724506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2" name="Shape 2544"/>
          <p:cNvSpPr/>
          <p:nvPr/>
        </p:nvSpPr>
        <p:spPr>
          <a:xfrm>
            <a:off x="5777074" y="2724506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3" name="Shape 2545"/>
          <p:cNvSpPr/>
          <p:nvPr/>
        </p:nvSpPr>
        <p:spPr>
          <a:xfrm>
            <a:off x="2178435" y="3124355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4" name="Shape 2546"/>
          <p:cNvSpPr/>
          <p:nvPr/>
        </p:nvSpPr>
        <p:spPr>
          <a:xfrm>
            <a:off x="2578284" y="3143394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5" name="Shape 2547"/>
          <p:cNvSpPr/>
          <p:nvPr/>
        </p:nvSpPr>
        <p:spPr>
          <a:xfrm>
            <a:off x="2978132" y="3124355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6" name="Shape 2548"/>
          <p:cNvSpPr/>
          <p:nvPr/>
        </p:nvSpPr>
        <p:spPr>
          <a:xfrm>
            <a:off x="3377981" y="3205277"/>
            <a:ext cx="209445" cy="47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Shape 2549"/>
          <p:cNvSpPr/>
          <p:nvPr/>
        </p:nvSpPr>
        <p:spPr>
          <a:xfrm>
            <a:off x="3777830" y="3124355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8" name="Shape 2550"/>
          <p:cNvSpPr/>
          <p:nvPr/>
        </p:nvSpPr>
        <p:spPr>
          <a:xfrm>
            <a:off x="4177679" y="3124355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9" name="Shape 2551"/>
          <p:cNvSpPr/>
          <p:nvPr/>
        </p:nvSpPr>
        <p:spPr>
          <a:xfrm>
            <a:off x="4577528" y="3124355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0" name="Shape 2552"/>
          <p:cNvSpPr/>
          <p:nvPr/>
        </p:nvSpPr>
        <p:spPr>
          <a:xfrm>
            <a:off x="4977376" y="3133875"/>
            <a:ext cx="209445" cy="190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1" name="Shape 2553"/>
          <p:cNvSpPr/>
          <p:nvPr/>
        </p:nvSpPr>
        <p:spPr>
          <a:xfrm>
            <a:off x="5377225" y="3133875"/>
            <a:ext cx="209445" cy="190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2" name="Shape 2554"/>
          <p:cNvSpPr/>
          <p:nvPr/>
        </p:nvSpPr>
        <p:spPr>
          <a:xfrm>
            <a:off x="5777074" y="3133875"/>
            <a:ext cx="209445" cy="190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3" name="Shape 2555"/>
          <p:cNvSpPr/>
          <p:nvPr/>
        </p:nvSpPr>
        <p:spPr>
          <a:xfrm>
            <a:off x="2178435" y="352420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4" name="Shape 2556"/>
          <p:cNvSpPr/>
          <p:nvPr/>
        </p:nvSpPr>
        <p:spPr>
          <a:xfrm>
            <a:off x="2578284" y="352420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5" name="Shape 2557"/>
          <p:cNvSpPr/>
          <p:nvPr/>
        </p:nvSpPr>
        <p:spPr>
          <a:xfrm>
            <a:off x="2978132" y="352420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6" name="Shape 2558"/>
          <p:cNvSpPr/>
          <p:nvPr/>
        </p:nvSpPr>
        <p:spPr>
          <a:xfrm>
            <a:off x="3377981" y="352420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7" name="Shape 2559"/>
          <p:cNvSpPr/>
          <p:nvPr/>
        </p:nvSpPr>
        <p:spPr>
          <a:xfrm>
            <a:off x="3777830" y="3543243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8" name="Shape 2560"/>
          <p:cNvSpPr/>
          <p:nvPr/>
        </p:nvSpPr>
        <p:spPr>
          <a:xfrm>
            <a:off x="4177679" y="352420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9" name="Shape 2561"/>
          <p:cNvSpPr/>
          <p:nvPr/>
        </p:nvSpPr>
        <p:spPr>
          <a:xfrm>
            <a:off x="4577528" y="3543243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0" name="Shape 2562"/>
          <p:cNvSpPr/>
          <p:nvPr/>
        </p:nvSpPr>
        <p:spPr>
          <a:xfrm>
            <a:off x="4977376" y="352420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1" name="Shape 2563"/>
          <p:cNvSpPr/>
          <p:nvPr/>
        </p:nvSpPr>
        <p:spPr>
          <a:xfrm>
            <a:off x="5377225" y="352420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2" name="Shape 2564"/>
          <p:cNvSpPr/>
          <p:nvPr/>
        </p:nvSpPr>
        <p:spPr>
          <a:xfrm>
            <a:off x="5777074" y="352420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3" name="Shape 2565"/>
          <p:cNvSpPr/>
          <p:nvPr/>
        </p:nvSpPr>
        <p:spPr>
          <a:xfrm>
            <a:off x="2178435" y="3943093"/>
            <a:ext cx="209445" cy="1713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4" name="Shape 2566"/>
          <p:cNvSpPr/>
          <p:nvPr/>
        </p:nvSpPr>
        <p:spPr>
          <a:xfrm>
            <a:off x="2578284" y="3943093"/>
            <a:ext cx="209445" cy="171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5" name="Shape 2567"/>
          <p:cNvSpPr/>
          <p:nvPr/>
        </p:nvSpPr>
        <p:spPr>
          <a:xfrm>
            <a:off x="2978132" y="3924051"/>
            <a:ext cx="209445" cy="209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6" name="Shape 2568"/>
          <p:cNvSpPr/>
          <p:nvPr/>
        </p:nvSpPr>
        <p:spPr>
          <a:xfrm>
            <a:off x="3377981" y="3924051"/>
            <a:ext cx="209445" cy="209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7" name="Shape 2569"/>
          <p:cNvSpPr/>
          <p:nvPr/>
        </p:nvSpPr>
        <p:spPr>
          <a:xfrm>
            <a:off x="3777830" y="3924051"/>
            <a:ext cx="209445" cy="209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8" name="Shape 2570"/>
          <p:cNvSpPr/>
          <p:nvPr/>
        </p:nvSpPr>
        <p:spPr>
          <a:xfrm>
            <a:off x="4177679" y="3928811"/>
            <a:ext cx="209445" cy="204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9" name="Shape 2571"/>
          <p:cNvSpPr/>
          <p:nvPr/>
        </p:nvSpPr>
        <p:spPr>
          <a:xfrm>
            <a:off x="4577528" y="3924053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0" name="Shape 2572"/>
          <p:cNvSpPr/>
          <p:nvPr/>
        </p:nvSpPr>
        <p:spPr>
          <a:xfrm>
            <a:off x="4977376" y="3924053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1" name="Shape 2573"/>
          <p:cNvSpPr/>
          <p:nvPr/>
        </p:nvSpPr>
        <p:spPr>
          <a:xfrm>
            <a:off x="5377225" y="3924053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2" name="Shape 2574"/>
          <p:cNvSpPr/>
          <p:nvPr/>
        </p:nvSpPr>
        <p:spPr>
          <a:xfrm>
            <a:off x="5786594" y="3924053"/>
            <a:ext cx="19040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3" name="Shape 2575"/>
          <p:cNvSpPr/>
          <p:nvPr/>
        </p:nvSpPr>
        <p:spPr>
          <a:xfrm>
            <a:off x="2178435" y="432390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4" name="Shape 2576"/>
          <p:cNvSpPr/>
          <p:nvPr/>
        </p:nvSpPr>
        <p:spPr>
          <a:xfrm>
            <a:off x="2578284" y="432390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5" name="Shape 2577"/>
          <p:cNvSpPr/>
          <p:nvPr/>
        </p:nvSpPr>
        <p:spPr>
          <a:xfrm>
            <a:off x="2987652" y="4323901"/>
            <a:ext cx="19040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6" name="Shape 2578"/>
          <p:cNvSpPr/>
          <p:nvPr/>
        </p:nvSpPr>
        <p:spPr>
          <a:xfrm>
            <a:off x="3416062" y="4323901"/>
            <a:ext cx="133283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7" name="Shape 2579"/>
          <p:cNvSpPr/>
          <p:nvPr/>
        </p:nvSpPr>
        <p:spPr>
          <a:xfrm>
            <a:off x="3777830" y="432390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8" name="Shape 2580"/>
          <p:cNvSpPr/>
          <p:nvPr/>
        </p:nvSpPr>
        <p:spPr>
          <a:xfrm>
            <a:off x="4177679" y="432390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9" name="Shape 2581"/>
          <p:cNvSpPr/>
          <p:nvPr/>
        </p:nvSpPr>
        <p:spPr>
          <a:xfrm>
            <a:off x="4577528" y="432390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0" name="Shape 2582"/>
          <p:cNvSpPr/>
          <p:nvPr/>
        </p:nvSpPr>
        <p:spPr>
          <a:xfrm>
            <a:off x="4977376" y="432390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583"/>
          <p:cNvSpPr/>
          <p:nvPr/>
        </p:nvSpPr>
        <p:spPr>
          <a:xfrm>
            <a:off x="5377225" y="432390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584"/>
          <p:cNvSpPr/>
          <p:nvPr/>
        </p:nvSpPr>
        <p:spPr>
          <a:xfrm>
            <a:off x="5777074" y="432390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585"/>
          <p:cNvSpPr/>
          <p:nvPr/>
        </p:nvSpPr>
        <p:spPr>
          <a:xfrm>
            <a:off x="6224523" y="2324664"/>
            <a:ext cx="17136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586"/>
          <p:cNvSpPr/>
          <p:nvPr/>
        </p:nvSpPr>
        <p:spPr>
          <a:xfrm>
            <a:off x="6624371" y="2324664"/>
            <a:ext cx="17136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5" name="Shape 2587"/>
          <p:cNvSpPr/>
          <p:nvPr/>
        </p:nvSpPr>
        <p:spPr>
          <a:xfrm>
            <a:off x="7005181" y="232466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588"/>
          <p:cNvSpPr/>
          <p:nvPr/>
        </p:nvSpPr>
        <p:spPr>
          <a:xfrm>
            <a:off x="7405030" y="2334183"/>
            <a:ext cx="209445" cy="19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7" name="Shape 2589"/>
          <p:cNvSpPr/>
          <p:nvPr/>
        </p:nvSpPr>
        <p:spPr>
          <a:xfrm>
            <a:off x="7804878" y="2334183"/>
            <a:ext cx="209445" cy="190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8" name="Shape 2590"/>
          <p:cNvSpPr/>
          <p:nvPr/>
        </p:nvSpPr>
        <p:spPr>
          <a:xfrm>
            <a:off x="8204727" y="232466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9" name="Shape 2591"/>
          <p:cNvSpPr/>
          <p:nvPr/>
        </p:nvSpPr>
        <p:spPr>
          <a:xfrm>
            <a:off x="8604576" y="232466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0" name="Shape 2592"/>
          <p:cNvSpPr/>
          <p:nvPr/>
        </p:nvSpPr>
        <p:spPr>
          <a:xfrm>
            <a:off x="9004425" y="232466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1" name="Shape 2593"/>
          <p:cNvSpPr/>
          <p:nvPr/>
        </p:nvSpPr>
        <p:spPr>
          <a:xfrm>
            <a:off x="9404273" y="2324664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2" name="Shape 2594"/>
          <p:cNvSpPr/>
          <p:nvPr/>
        </p:nvSpPr>
        <p:spPr>
          <a:xfrm>
            <a:off x="9804122" y="2343704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3" name="Shape 2595"/>
          <p:cNvSpPr/>
          <p:nvPr/>
        </p:nvSpPr>
        <p:spPr>
          <a:xfrm>
            <a:off x="6205483" y="2734033"/>
            <a:ext cx="209445" cy="190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4" name="Shape 2596"/>
          <p:cNvSpPr/>
          <p:nvPr/>
        </p:nvSpPr>
        <p:spPr>
          <a:xfrm>
            <a:off x="6605332" y="2753073"/>
            <a:ext cx="209445" cy="1523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5" name="Shape 2597"/>
          <p:cNvSpPr/>
          <p:nvPr/>
        </p:nvSpPr>
        <p:spPr>
          <a:xfrm>
            <a:off x="7005181" y="2743553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6" name="Shape 2598"/>
          <p:cNvSpPr/>
          <p:nvPr/>
        </p:nvSpPr>
        <p:spPr>
          <a:xfrm>
            <a:off x="7405030" y="2743553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7" name="Shape 2599"/>
          <p:cNvSpPr/>
          <p:nvPr/>
        </p:nvSpPr>
        <p:spPr>
          <a:xfrm>
            <a:off x="7804878" y="2724513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8" name="Shape 2600"/>
          <p:cNvSpPr/>
          <p:nvPr/>
        </p:nvSpPr>
        <p:spPr>
          <a:xfrm>
            <a:off x="8204727" y="2724513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9" name="Shape 2601"/>
          <p:cNvSpPr/>
          <p:nvPr/>
        </p:nvSpPr>
        <p:spPr>
          <a:xfrm>
            <a:off x="8604576" y="2724513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0" name="Shape 2602"/>
          <p:cNvSpPr/>
          <p:nvPr/>
        </p:nvSpPr>
        <p:spPr>
          <a:xfrm>
            <a:off x="9004425" y="2743553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1" name="Shape 2603"/>
          <p:cNvSpPr/>
          <p:nvPr/>
        </p:nvSpPr>
        <p:spPr>
          <a:xfrm>
            <a:off x="9404273" y="2734033"/>
            <a:ext cx="209445" cy="190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2" name="Shape 2604"/>
          <p:cNvSpPr/>
          <p:nvPr/>
        </p:nvSpPr>
        <p:spPr>
          <a:xfrm>
            <a:off x="9804122" y="2743553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3" name="Shape 2605"/>
          <p:cNvSpPr/>
          <p:nvPr/>
        </p:nvSpPr>
        <p:spPr>
          <a:xfrm>
            <a:off x="6205482" y="3124362"/>
            <a:ext cx="209544" cy="209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4" name="Shape 2606"/>
          <p:cNvSpPr/>
          <p:nvPr/>
        </p:nvSpPr>
        <p:spPr>
          <a:xfrm>
            <a:off x="6605332" y="3124362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5" name="Shape 2607"/>
          <p:cNvSpPr/>
          <p:nvPr/>
        </p:nvSpPr>
        <p:spPr>
          <a:xfrm>
            <a:off x="7005181" y="3143402"/>
            <a:ext cx="209445" cy="171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6" name="Shape 2608"/>
          <p:cNvSpPr/>
          <p:nvPr/>
        </p:nvSpPr>
        <p:spPr>
          <a:xfrm>
            <a:off x="7405030" y="3143401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7" name="Shape 2609"/>
          <p:cNvSpPr/>
          <p:nvPr/>
        </p:nvSpPr>
        <p:spPr>
          <a:xfrm>
            <a:off x="7804878" y="3143401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8" name="Shape 2610"/>
          <p:cNvSpPr/>
          <p:nvPr/>
        </p:nvSpPr>
        <p:spPr>
          <a:xfrm>
            <a:off x="8204727" y="3143402"/>
            <a:ext cx="209445" cy="171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9" name="Shape 2611"/>
          <p:cNvSpPr/>
          <p:nvPr/>
        </p:nvSpPr>
        <p:spPr>
          <a:xfrm>
            <a:off x="8604576" y="3133882"/>
            <a:ext cx="209445" cy="190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0" name="Shape 2612"/>
          <p:cNvSpPr/>
          <p:nvPr/>
        </p:nvSpPr>
        <p:spPr>
          <a:xfrm>
            <a:off x="9004425" y="3143402"/>
            <a:ext cx="209445" cy="171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1" name="Shape 2613"/>
          <p:cNvSpPr/>
          <p:nvPr/>
        </p:nvSpPr>
        <p:spPr>
          <a:xfrm>
            <a:off x="9404273" y="3124362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2" name="Shape 2614"/>
          <p:cNvSpPr/>
          <p:nvPr/>
        </p:nvSpPr>
        <p:spPr>
          <a:xfrm>
            <a:off x="9804122" y="3124362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3" name="Shape 2615"/>
          <p:cNvSpPr/>
          <p:nvPr/>
        </p:nvSpPr>
        <p:spPr>
          <a:xfrm>
            <a:off x="6205483" y="352421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4" name="Shape 2616"/>
          <p:cNvSpPr/>
          <p:nvPr/>
        </p:nvSpPr>
        <p:spPr>
          <a:xfrm>
            <a:off x="6605332" y="3533730"/>
            <a:ext cx="209445" cy="190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5" name="Shape 2617"/>
          <p:cNvSpPr/>
          <p:nvPr/>
        </p:nvSpPr>
        <p:spPr>
          <a:xfrm>
            <a:off x="7005181" y="3543251"/>
            <a:ext cx="209445" cy="171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6" name="Shape 2618"/>
          <p:cNvSpPr/>
          <p:nvPr/>
        </p:nvSpPr>
        <p:spPr>
          <a:xfrm>
            <a:off x="7405030" y="3524211"/>
            <a:ext cx="209425" cy="209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7" name="Shape 2619"/>
          <p:cNvSpPr/>
          <p:nvPr/>
        </p:nvSpPr>
        <p:spPr>
          <a:xfrm>
            <a:off x="7804878" y="3524211"/>
            <a:ext cx="209445" cy="209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8" name="Shape 2620"/>
          <p:cNvSpPr/>
          <p:nvPr/>
        </p:nvSpPr>
        <p:spPr>
          <a:xfrm>
            <a:off x="8204727" y="3533731"/>
            <a:ext cx="209445" cy="190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9" name="Shape 2621"/>
          <p:cNvSpPr/>
          <p:nvPr/>
        </p:nvSpPr>
        <p:spPr>
          <a:xfrm>
            <a:off x="8604576" y="3562292"/>
            <a:ext cx="209445" cy="1332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0" name="Shape 2622"/>
          <p:cNvSpPr/>
          <p:nvPr/>
        </p:nvSpPr>
        <p:spPr>
          <a:xfrm>
            <a:off x="9004425" y="352421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1" name="Shape 2623"/>
          <p:cNvSpPr/>
          <p:nvPr/>
        </p:nvSpPr>
        <p:spPr>
          <a:xfrm>
            <a:off x="9404273" y="352421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2" name="Shape 2624"/>
          <p:cNvSpPr/>
          <p:nvPr/>
        </p:nvSpPr>
        <p:spPr>
          <a:xfrm>
            <a:off x="9804122" y="3524211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3" name="Shape 2625"/>
          <p:cNvSpPr/>
          <p:nvPr/>
        </p:nvSpPr>
        <p:spPr>
          <a:xfrm>
            <a:off x="6205483" y="3943099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4" name="Shape 2626"/>
          <p:cNvSpPr/>
          <p:nvPr/>
        </p:nvSpPr>
        <p:spPr>
          <a:xfrm>
            <a:off x="6624371" y="3924060"/>
            <a:ext cx="17136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5" name="Shape 2627"/>
          <p:cNvSpPr/>
          <p:nvPr/>
        </p:nvSpPr>
        <p:spPr>
          <a:xfrm>
            <a:off x="7038501" y="3924060"/>
            <a:ext cx="14280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6" name="Shape 2628"/>
          <p:cNvSpPr/>
          <p:nvPr/>
        </p:nvSpPr>
        <p:spPr>
          <a:xfrm>
            <a:off x="7405030" y="3924060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7" name="Shape 2629"/>
          <p:cNvSpPr/>
          <p:nvPr/>
        </p:nvSpPr>
        <p:spPr>
          <a:xfrm>
            <a:off x="7804878" y="3924060"/>
            <a:ext cx="209503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8" name="Shape 2630"/>
          <p:cNvSpPr/>
          <p:nvPr/>
        </p:nvSpPr>
        <p:spPr>
          <a:xfrm>
            <a:off x="8252327" y="3924060"/>
            <a:ext cx="114248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9" name="Shape 2631"/>
          <p:cNvSpPr/>
          <p:nvPr/>
        </p:nvSpPr>
        <p:spPr>
          <a:xfrm>
            <a:off x="8604576" y="3943099"/>
            <a:ext cx="209445" cy="171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0" name="Shape 2632"/>
          <p:cNvSpPr/>
          <p:nvPr/>
        </p:nvSpPr>
        <p:spPr>
          <a:xfrm>
            <a:off x="9023464" y="3924060"/>
            <a:ext cx="171364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1" name="Shape 2633"/>
          <p:cNvSpPr/>
          <p:nvPr/>
        </p:nvSpPr>
        <p:spPr>
          <a:xfrm>
            <a:off x="9404273" y="3924060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2" name="Shape 2634"/>
          <p:cNvSpPr/>
          <p:nvPr/>
        </p:nvSpPr>
        <p:spPr>
          <a:xfrm>
            <a:off x="9804122" y="3924060"/>
            <a:ext cx="209445" cy="2094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3704051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4" y="692150"/>
            <a:ext cx="10118725" cy="9985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Иконки</a:t>
            </a:r>
          </a:p>
        </p:txBody>
      </p:sp>
      <p:sp>
        <p:nvSpPr>
          <p:cNvPr id="4" name="Shape 2637"/>
          <p:cNvSpPr/>
          <p:nvPr/>
        </p:nvSpPr>
        <p:spPr>
          <a:xfrm>
            <a:off x="2057506" y="1967046"/>
            <a:ext cx="10742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" name="Shape 2638"/>
          <p:cNvSpPr/>
          <p:nvPr/>
        </p:nvSpPr>
        <p:spPr>
          <a:xfrm>
            <a:off x="2388729" y="1967046"/>
            <a:ext cx="196876" cy="197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" name="Shape 2639"/>
          <p:cNvSpPr/>
          <p:nvPr/>
        </p:nvSpPr>
        <p:spPr>
          <a:xfrm>
            <a:off x="2764713" y="2002854"/>
            <a:ext cx="196944" cy="125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" name="Shape 2640"/>
          <p:cNvSpPr/>
          <p:nvPr/>
        </p:nvSpPr>
        <p:spPr>
          <a:xfrm>
            <a:off x="3140696" y="2002854"/>
            <a:ext cx="196944" cy="125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" name="Shape 2641"/>
          <p:cNvSpPr/>
          <p:nvPr/>
        </p:nvSpPr>
        <p:spPr>
          <a:xfrm>
            <a:off x="3516680" y="2002854"/>
            <a:ext cx="196944" cy="125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" name="Shape 2642"/>
          <p:cNvSpPr/>
          <p:nvPr/>
        </p:nvSpPr>
        <p:spPr>
          <a:xfrm>
            <a:off x="3892663" y="1975998"/>
            <a:ext cx="196944" cy="179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" name="Shape 2643"/>
          <p:cNvSpPr/>
          <p:nvPr/>
        </p:nvSpPr>
        <p:spPr>
          <a:xfrm>
            <a:off x="4313406" y="1967046"/>
            <a:ext cx="10742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" name="Shape 2644"/>
          <p:cNvSpPr/>
          <p:nvPr/>
        </p:nvSpPr>
        <p:spPr>
          <a:xfrm>
            <a:off x="4671486" y="1967046"/>
            <a:ext cx="143232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" name="Shape 2645"/>
          <p:cNvSpPr/>
          <p:nvPr/>
        </p:nvSpPr>
        <p:spPr>
          <a:xfrm>
            <a:off x="5020614" y="1993902"/>
            <a:ext cx="196944" cy="143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" name="Shape 2646"/>
          <p:cNvSpPr/>
          <p:nvPr/>
        </p:nvSpPr>
        <p:spPr>
          <a:xfrm>
            <a:off x="5396597" y="1967046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" name="Shape 2647"/>
          <p:cNvSpPr/>
          <p:nvPr/>
        </p:nvSpPr>
        <p:spPr>
          <a:xfrm>
            <a:off x="2012746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5" name="Shape 2648"/>
          <p:cNvSpPr/>
          <p:nvPr/>
        </p:nvSpPr>
        <p:spPr>
          <a:xfrm>
            <a:off x="2388729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6" name="Shape 2649"/>
          <p:cNvSpPr/>
          <p:nvPr/>
        </p:nvSpPr>
        <p:spPr>
          <a:xfrm>
            <a:off x="2764713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7" name="Shape 2650"/>
          <p:cNvSpPr/>
          <p:nvPr/>
        </p:nvSpPr>
        <p:spPr>
          <a:xfrm>
            <a:off x="3140696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8" name="Shape 2651"/>
          <p:cNvSpPr/>
          <p:nvPr/>
        </p:nvSpPr>
        <p:spPr>
          <a:xfrm>
            <a:off x="3516680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Shape 2652"/>
          <p:cNvSpPr/>
          <p:nvPr/>
        </p:nvSpPr>
        <p:spPr>
          <a:xfrm>
            <a:off x="3892663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0" name="Shape 2653"/>
          <p:cNvSpPr/>
          <p:nvPr/>
        </p:nvSpPr>
        <p:spPr>
          <a:xfrm>
            <a:off x="4268647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1" name="Shape 2654"/>
          <p:cNvSpPr/>
          <p:nvPr/>
        </p:nvSpPr>
        <p:spPr>
          <a:xfrm>
            <a:off x="4644630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2" name="Shape 2655"/>
          <p:cNvSpPr/>
          <p:nvPr/>
        </p:nvSpPr>
        <p:spPr>
          <a:xfrm>
            <a:off x="5020614" y="2360934"/>
            <a:ext cx="196944" cy="161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3" name="Shape 2656"/>
          <p:cNvSpPr/>
          <p:nvPr/>
        </p:nvSpPr>
        <p:spPr>
          <a:xfrm>
            <a:off x="5396597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4" name="Shape 2657"/>
          <p:cNvSpPr/>
          <p:nvPr/>
        </p:nvSpPr>
        <p:spPr>
          <a:xfrm>
            <a:off x="2012746" y="2719013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5" name="Shape 2658"/>
          <p:cNvSpPr/>
          <p:nvPr/>
        </p:nvSpPr>
        <p:spPr>
          <a:xfrm>
            <a:off x="2388729" y="2719013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6" name="Shape 2659"/>
          <p:cNvSpPr/>
          <p:nvPr/>
        </p:nvSpPr>
        <p:spPr>
          <a:xfrm>
            <a:off x="2764713" y="2719013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Shape 2660"/>
          <p:cNvSpPr/>
          <p:nvPr/>
        </p:nvSpPr>
        <p:spPr>
          <a:xfrm>
            <a:off x="3140696" y="2719013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8" name="Shape 2661"/>
          <p:cNvSpPr/>
          <p:nvPr/>
        </p:nvSpPr>
        <p:spPr>
          <a:xfrm>
            <a:off x="3516680" y="2719013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9" name="Shape 2662"/>
          <p:cNvSpPr/>
          <p:nvPr/>
        </p:nvSpPr>
        <p:spPr>
          <a:xfrm>
            <a:off x="3892663" y="2719013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0" name="Shape 2663"/>
          <p:cNvSpPr/>
          <p:nvPr/>
        </p:nvSpPr>
        <p:spPr>
          <a:xfrm>
            <a:off x="4268647" y="2763773"/>
            <a:ext cx="196944" cy="107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1" name="Shape 2664"/>
          <p:cNvSpPr/>
          <p:nvPr/>
        </p:nvSpPr>
        <p:spPr>
          <a:xfrm>
            <a:off x="4644630" y="2763773"/>
            <a:ext cx="196944" cy="107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2" name="Shape 2665"/>
          <p:cNvSpPr/>
          <p:nvPr/>
        </p:nvSpPr>
        <p:spPr>
          <a:xfrm>
            <a:off x="5020614" y="2763773"/>
            <a:ext cx="196944" cy="107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3" name="Shape 2666"/>
          <p:cNvSpPr/>
          <p:nvPr/>
        </p:nvSpPr>
        <p:spPr>
          <a:xfrm>
            <a:off x="5396597" y="2763773"/>
            <a:ext cx="196944" cy="107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4" name="Shape 2667"/>
          <p:cNvSpPr/>
          <p:nvPr/>
        </p:nvSpPr>
        <p:spPr>
          <a:xfrm>
            <a:off x="2012746" y="3139756"/>
            <a:ext cx="196944" cy="107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5" name="Shape 2668"/>
          <p:cNvSpPr/>
          <p:nvPr/>
        </p:nvSpPr>
        <p:spPr>
          <a:xfrm>
            <a:off x="2388729" y="3139756"/>
            <a:ext cx="196944" cy="107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6" name="Shape 2669"/>
          <p:cNvSpPr/>
          <p:nvPr/>
        </p:nvSpPr>
        <p:spPr>
          <a:xfrm>
            <a:off x="2773665" y="3094996"/>
            <a:ext cx="179040" cy="19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7" name="Shape 2670"/>
          <p:cNvSpPr/>
          <p:nvPr/>
        </p:nvSpPr>
        <p:spPr>
          <a:xfrm>
            <a:off x="3140696" y="3121853"/>
            <a:ext cx="196944" cy="143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8" name="Shape 2671"/>
          <p:cNvSpPr/>
          <p:nvPr/>
        </p:nvSpPr>
        <p:spPr>
          <a:xfrm>
            <a:off x="3516680" y="3094996"/>
            <a:ext cx="196944" cy="1969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9" name="Shape 2672"/>
          <p:cNvSpPr/>
          <p:nvPr/>
        </p:nvSpPr>
        <p:spPr>
          <a:xfrm>
            <a:off x="3892663" y="3121853"/>
            <a:ext cx="196944" cy="143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0" name="Shape 2673"/>
          <p:cNvSpPr/>
          <p:nvPr/>
        </p:nvSpPr>
        <p:spPr>
          <a:xfrm>
            <a:off x="4268647" y="3094997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1" name="Shape 2674"/>
          <p:cNvSpPr/>
          <p:nvPr/>
        </p:nvSpPr>
        <p:spPr>
          <a:xfrm>
            <a:off x="4653582" y="3094997"/>
            <a:ext cx="179040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2" name="Shape 2675"/>
          <p:cNvSpPr/>
          <p:nvPr/>
        </p:nvSpPr>
        <p:spPr>
          <a:xfrm>
            <a:off x="5065374" y="3094997"/>
            <a:ext cx="107477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3" name="Shape 2676"/>
          <p:cNvSpPr/>
          <p:nvPr/>
        </p:nvSpPr>
        <p:spPr>
          <a:xfrm>
            <a:off x="5423453" y="3094997"/>
            <a:ext cx="143232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4" name="Shape 2677"/>
          <p:cNvSpPr/>
          <p:nvPr/>
        </p:nvSpPr>
        <p:spPr>
          <a:xfrm>
            <a:off x="5826360" y="1967046"/>
            <a:ext cx="179040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5" name="Shape 2678"/>
          <p:cNvSpPr/>
          <p:nvPr/>
        </p:nvSpPr>
        <p:spPr>
          <a:xfrm>
            <a:off x="6193393" y="1967046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6" name="Shape 2679"/>
          <p:cNvSpPr/>
          <p:nvPr/>
        </p:nvSpPr>
        <p:spPr>
          <a:xfrm>
            <a:off x="6569376" y="1975999"/>
            <a:ext cx="196944" cy="179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7" name="Shape 2680"/>
          <p:cNvSpPr/>
          <p:nvPr/>
        </p:nvSpPr>
        <p:spPr>
          <a:xfrm>
            <a:off x="6945359" y="1967046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8" name="Shape 2681"/>
          <p:cNvSpPr/>
          <p:nvPr/>
        </p:nvSpPr>
        <p:spPr>
          <a:xfrm>
            <a:off x="7321343" y="1967046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9" name="Shape 2682"/>
          <p:cNvSpPr/>
          <p:nvPr/>
        </p:nvSpPr>
        <p:spPr>
          <a:xfrm>
            <a:off x="7697326" y="1967046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0" name="Shape 2683"/>
          <p:cNvSpPr/>
          <p:nvPr/>
        </p:nvSpPr>
        <p:spPr>
          <a:xfrm>
            <a:off x="8100165" y="1967046"/>
            <a:ext cx="143230" cy="196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1" name="Shape 2684"/>
          <p:cNvSpPr/>
          <p:nvPr/>
        </p:nvSpPr>
        <p:spPr>
          <a:xfrm>
            <a:off x="8449293" y="1967046"/>
            <a:ext cx="196944" cy="197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2" name="Shape 2685"/>
          <p:cNvSpPr/>
          <p:nvPr/>
        </p:nvSpPr>
        <p:spPr>
          <a:xfrm>
            <a:off x="8825277" y="1967046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3" name="Shape 2686"/>
          <p:cNvSpPr/>
          <p:nvPr/>
        </p:nvSpPr>
        <p:spPr>
          <a:xfrm>
            <a:off x="9201260" y="1967046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4" name="Shape 2687"/>
          <p:cNvSpPr/>
          <p:nvPr/>
        </p:nvSpPr>
        <p:spPr>
          <a:xfrm>
            <a:off x="5817408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5" name="Shape 2688"/>
          <p:cNvSpPr/>
          <p:nvPr/>
        </p:nvSpPr>
        <p:spPr>
          <a:xfrm>
            <a:off x="6193393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6" name="Shape 2689"/>
          <p:cNvSpPr/>
          <p:nvPr/>
        </p:nvSpPr>
        <p:spPr>
          <a:xfrm>
            <a:off x="6569376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7" name="Shape 2690"/>
          <p:cNvSpPr/>
          <p:nvPr/>
        </p:nvSpPr>
        <p:spPr>
          <a:xfrm>
            <a:off x="6945359" y="2351982"/>
            <a:ext cx="196944" cy="179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8" name="Shape 2691"/>
          <p:cNvSpPr/>
          <p:nvPr/>
        </p:nvSpPr>
        <p:spPr>
          <a:xfrm>
            <a:off x="7366103" y="2343030"/>
            <a:ext cx="10742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9" name="Shape 2692"/>
          <p:cNvSpPr/>
          <p:nvPr/>
        </p:nvSpPr>
        <p:spPr>
          <a:xfrm>
            <a:off x="7715230" y="2343030"/>
            <a:ext cx="161136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0" name="Shape 2693"/>
          <p:cNvSpPr/>
          <p:nvPr/>
        </p:nvSpPr>
        <p:spPr>
          <a:xfrm>
            <a:off x="8073310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694"/>
          <p:cNvSpPr/>
          <p:nvPr/>
        </p:nvSpPr>
        <p:spPr>
          <a:xfrm>
            <a:off x="8449293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695"/>
          <p:cNvSpPr/>
          <p:nvPr/>
        </p:nvSpPr>
        <p:spPr>
          <a:xfrm>
            <a:off x="8825277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696"/>
          <p:cNvSpPr/>
          <p:nvPr/>
        </p:nvSpPr>
        <p:spPr>
          <a:xfrm>
            <a:off x="9201260" y="2343030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697"/>
          <p:cNvSpPr/>
          <p:nvPr/>
        </p:nvSpPr>
        <p:spPr>
          <a:xfrm>
            <a:off x="5826360" y="2719013"/>
            <a:ext cx="179040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5" name="Shape 2698"/>
          <p:cNvSpPr/>
          <p:nvPr/>
        </p:nvSpPr>
        <p:spPr>
          <a:xfrm>
            <a:off x="6202344" y="2719013"/>
            <a:ext cx="179040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699"/>
          <p:cNvSpPr/>
          <p:nvPr/>
        </p:nvSpPr>
        <p:spPr>
          <a:xfrm>
            <a:off x="6569376" y="2736917"/>
            <a:ext cx="196944" cy="161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7" name="Shape 2700"/>
          <p:cNvSpPr/>
          <p:nvPr/>
        </p:nvSpPr>
        <p:spPr>
          <a:xfrm>
            <a:off x="6945359" y="2719013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8" name="Shape 2701"/>
          <p:cNvSpPr/>
          <p:nvPr/>
        </p:nvSpPr>
        <p:spPr>
          <a:xfrm>
            <a:off x="7321343" y="2768249"/>
            <a:ext cx="196944" cy="89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9" name="Shape 2702"/>
          <p:cNvSpPr/>
          <p:nvPr/>
        </p:nvSpPr>
        <p:spPr>
          <a:xfrm>
            <a:off x="7697326" y="2727965"/>
            <a:ext cx="196944" cy="179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0" name="Shape 2703"/>
          <p:cNvSpPr/>
          <p:nvPr/>
        </p:nvSpPr>
        <p:spPr>
          <a:xfrm>
            <a:off x="8082262" y="2719014"/>
            <a:ext cx="179040" cy="197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1" name="Shape 2704"/>
          <p:cNvSpPr/>
          <p:nvPr/>
        </p:nvSpPr>
        <p:spPr>
          <a:xfrm>
            <a:off x="8449293" y="2719014"/>
            <a:ext cx="196944" cy="196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2" name="Shape 2705"/>
          <p:cNvSpPr/>
          <p:nvPr/>
        </p:nvSpPr>
        <p:spPr>
          <a:xfrm>
            <a:off x="8825276" y="2719013"/>
            <a:ext cx="196896" cy="197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3" name="Shape 2706"/>
          <p:cNvSpPr/>
          <p:nvPr/>
        </p:nvSpPr>
        <p:spPr>
          <a:xfrm>
            <a:off x="9228116" y="2719013"/>
            <a:ext cx="143232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4" name="Shape 2708"/>
          <p:cNvSpPr/>
          <p:nvPr/>
        </p:nvSpPr>
        <p:spPr>
          <a:xfrm>
            <a:off x="2012746" y="385621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5" name="Shape 2709"/>
          <p:cNvSpPr/>
          <p:nvPr/>
        </p:nvSpPr>
        <p:spPr>
          <a:xfrm>
            <a:off x="2388729" y="385621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6" name="Shape 2710"/>
          <p:cNvSpPr/>
          <p:nvPr/>
        </p:nvSpPr>
        <p:spPr>
          <a:xfrm>
            <a:off x="2764713" y="385621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7" name="Shape 2711"/>
          <p:cNvSpPr/>
          <p:nvPr/>
        </p:nvSpPr>
        <p:spPr>
          <a:xfrm>
            <a:off x="3140696" y="385621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8" name="Shape 2712"/>
          <p:cNvSpPr/>
          <p:nvPr/>
        </p:nvSpPr>
        <p:spPr>
          <a:xfrm>
            <a:off x="3516680" y="385621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9" name="Shape 2713"/>
          <p:cNvSpPr/>
          <p:nvPr/>
        </p:nvSpPr>
        <p:spPr>
          <a:xfrm>
            <a:off x="3892663" y="385621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0" name="Shape 2714"/>
          <p:cNvSpPr/>
          <p:nvPr/>
        </p:nvSpPr>
        <p:spPr>
          <a:xfrm>
            <a:off x="4268647" y="385621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1" name="Shape 2715"/>
          <p:cNvSpPr/>
          <p:nvPr/>
        </p:nvSpPr>
        <p:spPr>
          <a:xfrm>
            <a:off x="4644630" y="385621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2" name="Shape 2716"/>
          <p:cNvSpPr/>
          <p:nvPr/>
        </p:nvSpPr>
        <p:spPr>
          <a:xfrm>
            <a:off x="5020614" y="385621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3" name="Shape 2717"/>
          <p:cNvSpPr/>
          <p:nvPr/>
        </p:nvSpPr>
        <p:spPr>
          <a:xfrm>
            <a:off x="5396597" y="385621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4" name="Shape 2718"/>
          <p:cNvSpPr/>
          <p:nvPr/>
        </p:nvSpPr>
        <p:spPr>
          <a:xfrm>
            <a:off x="2012746" y="4232194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5" name="Shape 2719"/>
          <p:cNvSpPr/>
          <p:nvPr/>
        </p:nvSpPr>
        <p:spPr>
          <a:xfrm>
            <a:off x="2388730" y="4232194"/>
            <a:ext cx="196157" cy="196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6" name="Shape 2720"/>
          <p:cNvSpPr/>
          <p:nvPr/>
        </p:nvSpPr>
        <p:spPr>
          <a:xfrm>
            <a:off x="2764713" y="4232194"/>
            <a:ext cx="196157" cy="196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7" name="Shape 2721"/>
          <p:cNvSpPr/>
          <p:nvPr/>
        </p:nvSpPr>
        <p:spPr>
          <a:xfrm>
            <a:off x="3140697" y="4232194"/>
            <a:ext cx="196157" cy="196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8" name="Shape 2722"/>
          <p:cNvSpPr/>
          <p:nvPr/>
        </p:nvSpPr>
        <p:spPr>
          <a:xfrm>
            <a:off x="3516681" y="4232194"/>
            <a:ext cx="196153" cy="1965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9" name="Shape 2723"/>
          <p:cNvSpPr/>
          <p:nvPr/>
        </p:nvSpPr>
        <p:spPr>
          <a:xfrm>
            <a:off x="3892663" y="4232194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0" name="Shape 2724"/>
          <p:cNvSpPr/>
          <p:nvPr/>
        </p:nvSpPr>
        <p:spPr>
          <a:xfrm>
            <a:off x="4268647" y="4232194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1" name="Shape 2725"/>
          <p:cNvSpPr/>
          <p:nvPr/>
        </p:nvSpPr>
        <p:spPr>
          <a:xfrm>
            <a:off x="4644630" y="4232194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2" name="Shape 2726"/>
          <p:cNvSpPr/>
          <p:nvPr/>
        </p:nvSpPr>
        <p:spPr>
          <a:xfrm>
            <a:off x="5038518" y="4232194"/>
            <a:ext cx="161136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3" name="Shape 2727"/>
          <p:cNvSpPr/>
          <p:nvPr/>
        </p:nvSpPr>
        <p:spPr>
          <a:xfrm>
            <a:off x="5396597" y="4232194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4" name="Shape 2728"/>
          <p:cNvSpPr/>
          <p:nvPr/>
        </p:nvSpPr>
        <p:spPr>
          <a:xfrm>
            <a:off x="2012746" y="4608177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5" name="Shape 2729"/>
          <p:cNvSpPr/>
          <p:nvPr/>
        </p:nvSpPr>
        <p:spPr>
          <a:xfrm>
            <a:off x="2388729" y="4608177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6" name="Shape 2730"/>
          <p:cNvSpPr/>
          <p:nvPr/>
        </p:nvSpPr>
        <p:spPr>
          <a:xfrm>
            <a:off x="2764713" y="4608177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7" name="Shape 2731"/>
          <p:cNvSpPr/>
          <p:nvPr/>
        </p:nvSpPr>
        <p:spPr>
          <a:xfrm>
            <a:off x="3140696" y="4617129"/>
            <a:ext cx="196944" cy="179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8" name="Shape 2732"/>
          <p:cNvSpPr/>
          <p:nvPr/>
        </p:nvSpPr>
        <p:spPr>
          <a:xfrm>
            <a:off x="3516680" y="4661889"/>
            <a:ext cx="196944" cy="89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9" name="Shape 2733"/>
          <p:cNvSpPr/>
          <p:nvPr/>
        </p:nvSpPr>
        <p:spPr>
          <a:xfrm>
            <a:off x="3955327" y="4608177"/>
            <a:ext cx="71616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0" name="Shape 2734"/>
          <p:cNvSpPr/>
          <p:nvPr/>
        </p:nvSpPr>
        <p:spPr>
          <a:xfrm>
            <a:off x="4268647" y="4635033"/>
            <a:ext cx="196944" cy="143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1" name="Shape 2735"/>
          <p:cNvSpPr/>
          <p:nvPr/>
        </p:nvSpPr>
        <p:spPr>
          <a:xfrm>
            <a:off x="4644630" y="4626081"/>
            <a:ext cx="196944" cy="161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2" name="Shape 2736"/>
          <p:cNvSpPr/>
          <p:nvPr/>
        </p:nvSpPr>
        <p:spPr>
          <a:xfrm>
            <a:off x="5020614" y="4608177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3" name="Shape 2737"/>
          <p:cNvSpPr/>
          <p:nvPr/>
        </p:nvSpPr>
        <p:spPr>
          <a:xfrm>
            <a:off x="5396597" y="4608177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4" name="Shape 2738"/>
          <p:cNvSpPr/>
          <p:nvPr/>
        </p:nvSpPr>
        <p:spPr>
          <a:xfrm>
            <a:off x="2012746" y="498416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5" name="Shape 2739"/>
          <p:cNvSpPr/>
          <p:nvPr/>
        </p:nvSpPr>
        <p:spPr>
          <a:xfrm>
            <a:off x="2388729" y="498416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6" name="Shape 2740"/>
          <p:cNvSpPr/>
          <p:nvPr/>
        </p:nvSpPr>
        <p:spPr>
          <a:xfrm>
            <a:off x="2764713" y="498416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7" name="Shape 2741"/>
          <p:cNvSpPr/>
          <p:nvPr/>
        </p:nvSpPr>
        <p:spPr>
          <a:xfrm>
            <a:off x="3140696" y="498416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8" name="Shape 2742"/>
          <p:cNvSpPr/>
          <p:nvPr/>
        </p:nvSpPr>
        <p:spPr>
          <a:xfrm>
            <a:off x="3516680" y="498416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9" name="Shape 2743"/>
          <p:cNvSpPr/>
          <p:nvPr/>
        </p:nvSpPr>
        <p:spPr>
          <a:xfrm>
            <a:off x="3892663" y="498416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0" name="Shape 2744"/>
          <p:cNvSpPr/>
          <p:nvPr/>
        </p:nvSpPr>
        <p:spPr>
          <a:xfrm>
            <a:off x="4268647" y="498416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1" name="Shape 2745"/>
          <p:cNvSpPr/>
          <p:nvPr/>
        </p:nvSpPr>
        <p:spPr>
          <a:xfrm>
            <a:off x="4644630" y="498416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2" name="Shape 2746"/>
          <p:cNvSpPr/>
          <p:nvPr/>
        </p:nvSpPr>
        <p:spPr>
          <a:xfrm>
            <a:off x="5020614" y="498416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3" name="Shape 2747"/>
          <p:cNvSpPr/>
          <p:nvPr/>
        </p:nvSpPr>
        <p:spPr>
          <a:xfrm>
            <a:off x="5396597" y="4984161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4" name="Shape 2748"/>
          <p:cNvSpPr/>
          <p:nvPr/>
        </p:nvSpPr>
        <p:spPr>
          <a:xfrm>
            <a:off x="5790484" y="3856202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5" name="Shape 2749"/>
          <p:cNvSpPr/>
          <p:nvPr/>
        </p:nvSpPr>
        <p:spPr>
          <a:xfrm>
            <a:off x="6202276" y="3856202"/>
            <a:ext cx="125328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6" name="Shape 2750"/>
          <p:cNvSpPr/>
          <p:nvPr/>
        </p:nvSpPr>
        <p:spPr>
          <a:xfrm>
            <a:off x="6596163" y="3856202"/>
            <a:ext cx="89520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7" name="Shape 2751"/>
          <p:cNvSpPr/>
          <p:nvPr/>
        </p:nvSpPr>
        <p:spPr>
          <a:xfrm>
            <a:off x="6954243" y="3856202"/>
            <a:ext cx="125328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8" name="Shape 2752"/>
          <p:cNvSpPr/>
          <p:nvPr/>
        </p:nvSpPr>
        <p:spPr>
          <a:xfrm>
            <a:off x="7312322" y="3856202"/>
            <a:ext cx="161136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9" name="Shape 2753"/>
          <p:cNvSpPr/>
          <p:nvPr/>
        </p:nvSpPr>
        <p:spPr>
          <a:xfrm>
            <a:off x="7688306" y="3856202"/>
            <a:ext cx="161136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0" name="Shape 2754"/>
          <p:cNvSpPr/>
          <p:nvPr/>
        </p:nvSpPr>
        <p:spPr>
          <a:xfrm>
            <a:off x="8055337" y="3856202"/>
            <a:ext cx="179040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1" name="Shape 2755"/>
          <p:cNvSpPr/>
          <p:nvPr/>
        </p:nvSpPr>
        <p:spPr>
          <a:xfrm>
            <a:off x="8440273" y="3856202"/>
            <a:ext cx="161136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2" name="Shape 2756"/>
          <p:cNvSpPr/>
          <p:nvPr/>
        </p:nvSpPr>
        <p:spPr>
          <a:xfrm>
            <a:off x="8798352" y="3909913"/>
            <a:ext cx="196944" cy="895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3" name="Shape 2757"/>
          <p:cNvSpPr/>
          <p:nvPr/>
        </p:nvSpPr>
        <p:spPr>
          <a:xfrm>
            <a:off x="9174335" y="3856203"/>
            <a:ext cx="196994" cy="196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4" name="Shape 2758"/>
          <p:cNvSpPr/>
          <p:nvPr/>
        </p:nvSpPr>
        <p:spPr>
          <a:xfrm>
            <a:off x="5790484" y="4232185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5" name="Shape 2759"/>
          <p:cNvSpPr/>
          <p:nvPr/>
        </p:nvSpPr>
        <p:spPr>
          <a:xfrm>
            <a:off x="6166468" y="4232185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6" name="Shape 2760"/>
          <p:cNvSpPr/>
          <p:nvPr/>
        </p:nvSpPr>
        <p:spPr>
          <a:xfrm>
            <a:off x="6542452" y="4232185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7" name="Shape 2761"/>
          <p:cNvSpPr/>
          <p:nvPr/>
        </p:nvSpPr>
        <p:spPr>
          <a:xfrm>
            <a:off x="6918435" y="4232185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8" name="Shape 2762"/>
          <p:cNvSpPr/>
          <p:nvPr/>
        </p:nvSpPr>
        <p:spPr>
          <a:xfrm>
            <a:off x="7294418" y="4232185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9" name="Shape 2763"/>
          <p:cNvSpPr/>
          <p:nvPr/>
        </p:nvSpPr>
        <p:spPr>
          <a:xfrm>
            <a:off x="7670402" y="4232185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0" name="Shape 2764"/>
          <p:cNvSpPr/>
          <p:nvPr/>
        </p:nvSpPr>
        <p:spPr>
          <a:xfrm>
            <a:off x="8046385" y="4241137"/>
            <a:ext cx="196944" cy="179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1" name="Shape 2765"/>
          <p:cNvSpPr/>
          <p:nvPr/>
        </p:nvSpPr>
        <p:spPr>
          <a:xfrm>
            <a:off x="8422369" y="4232185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2" name="Shape 2766"/>
          <p:cNvSpPr/>
          <p:nvPr/>
        </p:nvSpPr>
        <p:spPr>
          <a:xfrm>
            <a:off x="8798352" y="4232185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3" name="Shape 2767"/>
          <p:cNvSpPr/>
          <p:nvPr/>
        </p:nvSpPr>
        <p:spPr>
          <a:xfrm>
            <a:off x="9174336" y="4232185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4" name="Shape 2768"/>
          <p:cNvSpPr/>
          <p:nvPr/>
        </p:nvSpPr>
        <p:spPr>
          <a:xfrm>
            <a:off x="5790484" y="4670832"/>
            <a:ext cx="196944" cy="71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5" name="Shape 2769"/>
          <p:cNvSpPr/>
          <p:nvPr/>
        </p:nvSpPr>
        <p:spPr>
          <a:xfrm>
            <a:off x="6193324" y="4608168"/>
            <a:ext cx="143232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6" name="Shape 2770"/>
          <p:cNvSpPr/>
          <p:nvPr/>
        </p:nvSpPr>
        <p:spPr>
          <a:xfrm>
            <a:off x="6542452" y="4608168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7" name="Shape 2771"/>
          <p:cNvSpPr/>
          <p:nvPr/>
        </p:nvSpPr>
        <p:spPr>
          <a:xfrm>
            <a:off x="6918435" y="4608168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8" name="Shape 2772"/>
          <p:cNvSpPr/>
          <p:nvPr/>
        </p:nvSpPr>
        <p:spPr>
          <a:xfrm>
            <a:off x="7294418" y="4608168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9" name="Shape 2773"/>
          <p:cNvSpPr/>
          <p:nvPr/>
        </p:nvSpPr>
        <p:spPr>
          <a:xfrm>
            <a:off x="7670402" y="4608168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0" name="Shape 2774"/>
          <p:cNvSpPr/>
          <p:nvPr/>
        </p:nvSpPr>
        <p:spPr>
          <a:xfrm>
            <a:off x="8046385" y="4608168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1" name="Shape 2775"/>
          <p:cNvSpPr/>
          <p:nvPr/>
        </p:nvSpPr>
        <p:spPr>
          <a:xfrm>
            <a:off x="8422369" y="4639500"/>
            <a:ext cx="196944" cy="143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2" name="Shape 2776"/>
          <p:cNvSpPr/>
          <p:nvPr/>
        </p:nvSpPr>
        <p:spPr>
          <a:xfrm>
            <a:off x="8843112" y="4608168"/>
            <a:ext cx="10742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3" name="Shape 2777"/>
          <p:cNvSpPr/>
          <p:nvPr/>
        </p:nvSpPr>
        <p:spPr>
          <a:xfrm>
            <a:off x="9201192" y="4608168"/>
            <a:ext cx="143232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4" name="Shape 2778"/>
          <p:cNvSpPr/>
          <p:nvPr/>
        </p:nvSpPr>
        <p:spPr>
          <a:xfrm>
            <a:off x="5790484" y="4984152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5" name="Shape 2779"/>
          <p:cNvSpPr/>
          <p:nvPr/>
        </p:nvSpPr>
        <p:spPr>
          <a:xfrm>
            <a:off x="6193324" y="4984152"/>
            <a:ext cx="143232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6" name="Shape 2780"/>
          <p:cNvSpPr/>
          <p:nvPr/>
        </p:nvSpPr>
        <p:spPr>
          <a:xfrm>
            <a:off x="6596163" y="4984152"/>
            <a:ext cx="89520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7" name="Shape 2781"/>
          <p:cNvSpPr/>
          <p:nvPr/>
        </p:nvSpPr>
        <p:spPr>
          <a:xfrm>
            <a:off x="6918435" y="4984152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8" name="Shape 2782"/>
          <p:cNvSpPr/>
          <p:nvPr/>
        </p:nvSpPr>
        <p:spPr>
          <a:xfrm>
            <a:off x="7294418" y="4997581"/>
            <a:ext cx="197134" cy="170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9" name="Shape 2783"/>
          <p:cNvSpPr/>
          <p:nvPr/>
        </p:nvSpPr>
        <p:spPr>
          <a:xfrm>
            <a:off x="7670402" y="4997580"/>
            <a:ext cx="196944" cy="170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50" name="Shape 2784"/>
          <p:cNvSpPr/>
          <p:nvPr/>
        </p:nvSpPr>
        <p:spPr>
          <a:xfrm>
            <a:off x="8046385" y="4984152"/>
            <a:ext cx="196944" cy="196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51" name="Shape 2785"/>
          <p:cNvSpPr/>
          <p:nvPr/>
        </p:nvSpPr>
        <p:spPr>
          <a:xfrm>
            <a:off x="8422369" y="5002056"/>
            <a:ext cx="196944" cy="161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52" name="Shape 2786"/>
          <p:cNvSpPr/>
          <p:nvPr/>
        </p:nvSpPr>
        <p:spPr>
          <a:xfrm>
            <a:off x="8798352" y="4993105"/>
            <a:ext cx="196802" cy="179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53" name="Shape 2787"/>
          <p:cNvSpPr/>
          <p:nvPr/>
        </p:nvSpPr>
        <p:spPr>
          <a:xfrm>
            <a:off x="9174335" y="4984153"/>
            <a:ext cx="196822" cy="1969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2019594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4" y="692150"/>
            <a:ext cx="10118725" cy="9985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Иконки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2084163" y="2365722"/>
            <a:ext cx="8023677" cy="2495841"/>
            <a:chOff x="1758542" y="2853084"/>
            <a:chExt cx="20898756" cy="6500757"/>
          </a:xfrm>
        </p:grpSpPr>
        <p:sp>
          <p:nvSpPr>
            <p:cNvPr id="5" name="Shape 2790"/>
            <p:cNvSpPr/>
            <p:nvPr/>
          </p:nvSpPr>
          <p:spPr>
            <a:xfrm>
              <a:off x="1758542" y="2929264"/>
              <a:ext cx="558655" cy="406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36" y="17550"/>
                  </a:moveTo>
                  <a:lnTo>
                    <a:pt x="10309" y="17550"/>
                  </a:lnTo>
                  <a:cubicBezTo>
                    <a:pt x="10580" y="17550"/>
                    <a:pt x="10800" y="17248"/>
                    <a:pt x="10800" y="16875"/>
                  </a:cubicBezTo>
                  <a:cubicBezTo>
                    <a:pt x="10800" y="16503"/>
                    <a:pt x="10580" y="16200"/>
                    <a:pt x="10309" y="16200"/>
                  </a:cubicBezTo>
                  <a:lnTo>
                    <a:pt x="3436" y="16200"/>
                  </a:lnTo>
                  <a:cubicBezTo>
                    <a:pt x="3166" y="16200"/>
                    <a:pt x="2945" y="16503"/>
                    <a:pt x="2945" y="16875"/>
                  </a:cubicBezTo>
                  <a:cubicBezTo>
                    <a:pt x="2945" y="17248"/>
                    <a:pt x="3166" y="17550"/>
                    <a:pt x="3436" y="17550"/>
                  </a:cubicBezTo>
                  <a:moveTo>
                    <a:pt x="3436" y="14850"/>
                  </a:moveTo>
                  <a:lnTo>
                    <a:pt x="12273" y="14850"/>
                  </a:lnTo>
                  <a:cubicBezTo>
                    <a:pt x="12544" y="14850"/>
                    <a:pt x="12764" y="14548"/>
                    <a:pt x="12764" y="14175"/>
                  </a:cubicBezTo>
                  <a:cubicBezTo>
                    <a:pt x="12764" y="13803"/>
                    <a:pt x="12544" y="13500"/>
                    <a:pt x="12273" y="13500"/>
                  </a:cubicBezTo>
                  <a:lnTo>
                    <a:pt x="3436" y="13500"/>
                  </a:lnTo>
                  <a:cubicBezTo>
                    <a:pt x="3166" y="13500"/>
                    <a:pt x="2945" y="13803"/>
                    <a:pt x="2945" y="14175"/>
                  </a:cubicBezTo>
                  <a:cubicBezTo>
                    <a:pt x="2945" y="14548"/>
                    <a:pt x="3166" y="14850"/>
                    <a:pt x="3436" y="14850"/>
                  </a:cubicBezTo>
                  <a:moveTo>
                    <a:pt x="20618" y="4050"/>
                  </a:moveTo>
                  <a:lnTo>
                    <a:pt x="982" y="4050"/>
                  </a:lnTo>
                  <a:lnTo>
                    <a:pt x="982" y="1350"/>
                  </a:lnTo>
                  <a:lnTo>
                    <a:pt x="20618" y="1350"/>
                  </a:lnTo>
                  <a:cubicBezTo>
                    <a:pt x="20618" y="1350"/>
                    <a:pt x="20618" y="4050"/>
                    <a:pt x="20618" y="4050"/>
                  </a:cubicBezTo>
                  <a:close/>
                  <a:moveTo>
                    <a:pt x="20618" y="20250"/>
                  </a:moveTo>
                  <a:lnTo>
                    <a:pt x="982" y="20250"/>
                  </a:lnTo>
                  <a:lnTo>
                    <a:pt x="982" y="9450"/>
                  </a:lnTo>
                  <a:lnTo>
                    <a:pt x="20618" y="9450"/>
                  </a:lnTo>
                  <a:cubicBezTo>
                    <a:pt x="20618" y="9450"/>
                    <a:pt x="20618" y="20250"/>
                    <a:pt x="20618" y="20250"/>
                  </a:cubicBezTo>
                  <a:close/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605"/>
                    <a:pt x="0" y="1350"/>
                  </a:cubicBezTo>
                  <a:lnTo>
                    <a:pt x="0" y="20250"/>
                  </a:lnTo>
                  <a:cubicBezTo>
                    <a:pt x="0" y="20995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5"/>
                    <a:pt x="21600" y="20250"/>
                  </a:cubicBezTo>
                  <a:lnTo>
                    <a:pt x="21600" y="1350"/>
                  </a:lnTo>
                  <a:cubicBezTo>
                    <a:pt x="21600" y="605"/>
                    <a:pt x="21160" y="0"/>
                    <a:pt x="20618" y="0"/>
                  </a:cubicBezTo>
                  <a:moveTo>
                    <a:pt x="16200" y="17550"/>
                  </a:moveTo>
                  <a:lnTo>
                    <a:pt x="18164" y="17550"/>
                  </a:lnTo>
                  <a:cubicBezTo>
                    <a:pt x="18434" y="17550"/>
                    <a:pt x="18655" y="17248"/>
                    <a:pt x="18655" y="16875"/>
                  </a:cubicBezTo>
                  <a:lnTo>
                    <a:pt x="18655" y="14175"/>
                  </a:lnTo>
                  <a:cubicBezTo>
                    <a:pt x="18655" y="13803"/>
                    <a:pt x="18434" y="13500"/>
                    <a:pt x="18164" y="13500"/>
                  </a:cubicBezTo>
                  <a:lnTo>
                    <a:pt x="16200" y="13500"/>
                  </a:lnTo>
                  <a:cubicBezTo>
                    <a:pt x="15929" y="13500"/>
                    <a:pt x="15709" y="13803"/>
                    <a:pt x="15709" y="14175"/>
                  </a:cubicBezTo>
                  <a:lnTo>
                    <a:pt x="15709" y="16875"/>
                  </a:lnTo>
                  <a:cubicBezTo>
                    <a:pt x="15709" y="17248"/>
                    <a:pt x="15929" y="17550"/>
                    <a:pt x="16200" y="1755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6" name="Shape 2791"/>
            <p:cNvSpPr/>
            <p:nvPr/>
          </p:nvSpPr>
          <p:spPr>
            <a:xfrm>
              <a:off x="2825064" y="2903870"/>
              <a:ext cx="558655" cy="45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538"/>
                    <a:pt x="3927" y="1200"/>
                  </a:cubicBezTo>
                  <a:lnTo>
                    <a:pt x="3927" y="3000"/>
                  </a:lnTo>
                  <a:cubicBezTo>
                    <a:pt x="3927" y="3332"/>
                    <a:pt x="4147" y="3600"/>
                    <a:pt x="4418" y="3600"/>
                  </a:cubicBezTo>
                  <a:cubicBezTo>
                    <a:pt x="4689" y="3600"/>
                    <a:pt x="4909" y="3332"/>
                    <a:pt x="4909" y="3000"/>
                  </a:cubicBezTo>
                  <a:lnTo>
                    <a:pt x="4909" y="1200"/>
                  </a:lnTo>
                  <a:lnTo>
                    <a:pt x="20618" y="1200"/>
                  </a:lnTo>
                  <a:lnTo>
                    <a:pt x="20618" y="15600"/>
                  </a:lnTo>
                  <a:lnTo>
                    <a:pt x="19145" y="15600"/>
                  </a:lnTo>
                  <a:cubicBezTo>
                    <a:pt x="18875" y="15600"/>
                    <a:pt x="18655" y="15869"/>
                    <a:pt x="18655" y="16200"/>
                  </a:cubicBezTo>
                  <a:cubicBezTo>
                    <a:pt x="18655" y="16532"/>
                    <a:pt x="18875" y="16800"/>
                    <a:pt x="19145" y="16800"/>
                  </a:cubicBezTo>
                  <a:lnTo>
                    <a:pt x="20618" y="16800"/>
                  </a:lnTo>
                  <a:cubicBezTo>
                    <a:pt x="21160" y="16800"/>
                    <a:pt x="21600" y="16262"/>
                    <a:pt x="21600" y="15600"/>
                  </a:cubicBezTo>
                  <a:lnTo>
                    <a:pt x="21600" y="1200"/>
                  </a:lnTo>
                  <a:cubicBezTo>
                    <a:pt x="21600" y="538"/>
                    <a:pt x="21160" y="0"/>
                    <a:pt x="20618" y="0"/>
                  </a:cubicBezTo>
                  <a:moveTo>
                    <a:pt x="16691" y="8400"/>
                  </a:moveTo>
                  <a:lnTo>
                    <a:pt x="982" y="8400"/>
                  </a:lnTo>
                  <a:lnTo>
                    <a:pt x="982" y="6000"/>
                  </a:lnTo>
                  <a:lnTo>
                    <a:pt x="16691" y="6000"/>
                  </a:lnTo>
                  <a:cubicBezTo>
                    <a:pt x="16691" y="6000"/>
                    <a:pt x="16691" y="8400"/>
                    <a:pt x="16691" y="8400"/>
                  </a:cubicBezTo>
                  <a:close/>
                  <a:moveTo>
                    <a:pt x="16691" y="20400"/>
                  </a:moveTo>
                  <a:lnTo>
                    <a:pt x="982" y="20400"/>
                  </a:lnTo>
                  <a:lnTo>
                    <a:pt x="982" y="12000"/>
                  </a:lnTo>
                  <a:lnTo>
                    <a:pt x="16691" y="12000"/>
                  </a:lnTo>
                  <a:cubicBezTo>
                    <a:pt x="16691" y="12000"/>
                    <a:pt x="16691" y="20400"/>
                    <a:pt x="16691" y="20400"/>
                  </a:cubicBezTo>
                  <a:close/>
                  <a:moveTo>
                    <a:pt x="16691" y="4800"/>
                  </a:moveTo>
                  <a:lnTo>
                    <a:pt x="982" y="4800"/>
                  </a:lnTo>
                  <a:cubicBezTo>
                    <a:pt x="440" y="4800"/>
                    <a:pt x="0" y="5338"/>
                    <a:pt x="0" y="6000"/>
                  </a:cubicBezTo>
                  <a:lnTo>
                    <a:pt x="0" y="20400"/>
                  </a:lnTo>
                  <a:cubicBezTo>
                    <a:pt x="0" y="21062"/>
                    <a:pt x="440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1062"/>
                    <a:pt x="17673" y="20400"/>
                  </a:cubicBezTo>
                  <a:lnTo>
                    <a:pt x="17673" y="6000"/>
                  </a:lnTo>
                  <a:cubicBezTo>
                    <a:pt x="17673" y="5338"/>
                    <a:pt x="17233" y="4800"/>
                    <a:pt x="16691" y="4800"/>
                  </a:cubicBezTo>
                  <a:moveTo>
                    <a:pt x="3436" y="18000"/>
                  </a:moveTo>
                  <a:lnTo>
                    <a:pt x="7364" y="18000"/>
                  </a:lnTo>
                  <a:cubicBezTo>
                    <a:pt x="7634" y="18000"/>
                    <a:pt x="7855" y="17732"/>
                    <a:pt x="7855" y="17400"/>
                  </a:cubicBezTo>
                  <a:cubicBezTo>
                    <a:pt x="7855" y="17069"/>
                    <a:pt x="7634" y="16800"/>
                    <a:pt x="7364" y="16800"/>
                  </a:cubicBezTo>
                  <a:lnTo>
                    <a:pt x="3436" y="16800"/>
                  </a:lnTo>
                  <a:cubicBezTo>
                    <a:pt x="3166" y="16800"/>
                    <a:pt x="2945" y="17069"/>
                    <a:pt x="2945" y="17400"/>
                  </a:cubicBezTo>
                  <a:cubicBezTo>
                    <a:pt x="2945" y="17732"/>
                    <a:pt x="3166" y="18000"/>
                    <a:pt x="3436" y="18000"/>
                  </a:cubicBezTo>
                  <a:moveTo>
                    <a:pt x="3436" y="15600"/>
                  </a:moveTo>
                  <a:lnTo>
                    <a:pt x="9327" y="15600"/>
                  </a:lnTo>
                  <a:cubicBezTo>
                    <a:pt x="9598" y="15600"/>
                    <a:pt x="9818" y="15332"/>
                    <a:pt x="9818" y="15000"/>
                  </a:cubicBezTo>
                  <a:cubicBezTo>
                    <a:pt x="9818" y="14668"/>
                    <a:pt x="9598" y="14400"/>
                    <a:pt x="9327" y="14400"/>
                  </a:cubicBezTo>
                  <a:lnTo>
                    <a:pt x="3436" y="14400"/>
                  </a:lnTo>
                  <a:cubicBezTo>
                    <a:pt x="3166" y="14400"/>
                    <a:pt x="2945" y="14668"/>
                    <a:pt x="2945" y="15000"/>
                  </a:cubicBezTo>
                  <a:cubicBezTo>
                    <a:pt x="2945" y="15332"/>
                    <a:pt x="3166" y="15600"/>
                    <a:pt x="3436" y="15600"/>
                  </a:cubicBezTo>
                  <a:moveTo>
                    <a:pt x="12273" y="18000"/>
                  </a:moveTo>
                  <a:lnTo>
                    <a:pt x="14236" y="18000"/>
                  </a:lnTo>
                  <a:cubicBezTo>
                    <a:pt x="14507" y="18000"/>
                    <a:pt x="14727" y="17732"/>
                    <a:pt x="14727" y="17400"/>
                  </a:cubicBezTo>
                  <a:lnTo>
                    <a:pt x="14727" y="15000"/>
                  </a:lnTo>
                  <a:cubicBezTo>
                    <a:pt x="14727" y="14668"/>
                    <a:pt x="14507" y="14400"/>
                    <a:pt x="14236" y="14400"/>
                  </a:cubicBezTo>
                  <a:lnTo>
                    <a:pt x="12273" y="14400"/>
                  </a:lnTo>
                  <a:cubicBezTo>
                    <a:pt x="12002" y="14400"/>
                    <a:pt x="11782" y="14668"/>
                    <a:pt x="11782" y="15000"/>
                  </a:cubicBezTo>
                  <a:lnTo>
                    <a:pt x="11782" y="17400"/>
                  </a:lnTo>
                  <a:cubicBezTo>
                    <a:pt x="11782" y="17732"/>
                    <a:pt x="12002" y="18000"/>
                    <a:pt x="12273" y="180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" name="Shape 2792"/>
            <p:cNvSpPr/>
            <p:nvPr/>
          </p:nvSpPr>
          <p:spPr>
            <a:xfrm>
              <a:off x="3891586" y="285308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949" y="13580"/>
                  </a:moveTo>
                  <a:cubicBezTo>
                    <a:pt x="11701" y="13784"/>
                    <a:pt x="11474" y="13901"/>
                    <a:pt x="11085" y="13931"/>
                  </a:cubicBezTo>
                  <a:lnTo>
                    <a:pt x="11085" y="11339"/>
                  </a:lnTo>
                  <a:cubicBezTo>
                    <a:pt x="11251" y="11383"/>
                    <a:pt x="11321" y="11435"/>
                    <a:pt x="11479" y="11494"/>
                  </a:cubicBezTo>
                  <a:cubicBezTo>
                    <a:pt x="11638" y="11554"/>
                    <a:pt x="11780" y="11632"/>
                    <a:pt x="11906" y="11728"/>
                  </a:cubicBezTo>
                  <a:cubicBezTo>
                    <a:pt x="12032" y="11824"/>
                    <a:pt x="12133" y="11943"/>
                    <a:pt x="12208" y="12084"/>
                  </a:cubicBezTo>
                  <a:cubicBezTo>
                    <a:pt x="12284" y="12225"/>
                    <a:pt x="12322" y="12399"/>
                    <a:pt x="12322" y="12607"/>
                  </a:cubicBezTo>
                  <a:cubicBezTo>
                    <a:pt x="12322" y="13052"/>
                    <a:pt x="12198" y="13376"/>
                    <a:pt x="11949" y="13580"/>
                  </a:cubicBezTo>
                  <a:moveTo>
                    <a:pt x="10437" y="9837"/>
                  </a:moveTo>
                  <a:cubicBezTo>
                    <a:pt x="10286" y="9800"/>
                    <a:pt x="10228" y="9753"/>
                    <a:pt x="10081" y="9698"/>
                  </a:cubicBezTo>
                  <a:cubicBezTo>
                    <a:pt x="9933" y="9642"/>
                    <a:pt x="9803" y="9570"/>
                    <a:pt x="9692" y="9481"/>
                  </a:cubicBezTo>
                  <a:cubicBezTo>
                    <a:pt x="9581" y="9392"/>
                    <a:pt x="9489" y="9285"/>
                    <a:pt x="9417" y="9159"/>
                  </a:cubicBezTo>
                  <a:cubicBezTo>
                    <a:pt x="9345" y="9032"/>
                    <a:pt x="9309" y="8880"/>
                    <a:pt x="9309" y="8702"/>
                  </a:cubicBezTo>
                  <a:cubicBezTo>
                    <a:pt x="9309" y="8309"/>
                    <a:pt x="9415" y="8030"/>
                    <a:pt x="9627" y="7862"/>
                  </a:cubicBezTo>
                  <a:cubicBezTo>
                    <a:pt x="9839" y="7696"/>
                    <a:pt x="10048" y="7612"/>
                    <a:pt x="10437" y="7612"/>
                  </a:cubicBezTo>
                  <a:cubicBezTo>
                    <a:pt x="10437" y="7612"/>
                    <a:pt x="10437" y="9837"/>
                    <a:pt x="10437" y="9837"/>
                  </a:cubicBezTo>
                  <a:close/>
                  <a:moveTo>
                    <a:pt x="12765" y="10727"/>
                  </a:moveTo>
                  <a:cubicBezTo>
                    <a:pt x="12527" y="10542"/>
                    <a:pt x="12253" y="10390"/>
                    <a:pt x="11944" y="10271"/>
                  </a:cubicBezTo>
                  <a:cubicBezTo>
                    <a:pt x="11634" y="10153"/>
                    <a:pt x="11410" y="10049"/>
                    <a:pt x="11085" y="9959"/>
                  </a:cubicBezTo>
                  <a:lnTo>
                    <a:pt x="11085" y="7612"/>
                  </a:lnTo>
                  <a:cubicBezTo>
                    <a:pt x="11474" y="7612"/>
                    <a:pt x="11665" y="7713"/>
                    <a:pt x="11841" y="7913"/>
                  </a:cubicBezTo>
                  <a:cubicBezTo>
                    <a:pt x="12017" y="8113"/>
                    <a:pt x="12113" y="8402"/>
                    <a:pt x="12127" y="8781"/>
                  </a:cubicBezTo>
                  <a:lnTo>
                    <a:pt x="13359" y="8781"/>
                  </a:lnTo>
                  <a:cubicBezTo>
                    <a:pt x="13359" y="8417"/>
                    <a:pt x="13295" y="8098"/>
                    <a:pt x="13170" y="7824"/>
                  </a:cubicBezTo>
                  <a:cubicBezTo>
                    <a:pt x="13043" y="7550"/>
                    <a:pt x="12875" y="7323"/>
                    <a:pt x="12662" y="7145"/>
                  </a:cubicBezTo>
                  <a:cubicBezTo>
                    <a:pt x="12449" y="6967"/>
                    <a:pt x="12200" y="6833"/>
                    <a:pt x="11911" y="6744"/>
                  </a:cubicBezTo>
                  <a:cubicBezTo>
                    <a:pt x="11623" y="6656"/>
                    <a:pt x="11410" y="6611"/>
                    <a:pt x="11085" y="6611"/>
                  </a:cubicBezTo>
                  <a:lnTo>
                    <a:pt x="11085" y="5881"/>
                  </a:lnTo>
                  <a:lnTo>
                    <a:pt x="10437" y="5881"/>
                  </a:lnTo>
                  <a:lnTo>
                    <a:pt x="10437" y="6611"/>
                  </a:lnTo>
                  <a:cubicBezTo>
                    <a:pt x="10113" y="6611"/>
                    <a:pt x="9895" y="6659"/>
                    <a:pt x="9600" y="6756"/>
                  </a:cubicBezTo>
                  <a:cubicBezTo>
                    <a:pt x="9305" y="6852"/>
                    <a:pt x="9044" y="6991"/>
                    <a:pt x="8817" y="7173"/>
                  </a:cubicBezTo>
                  <a:cubicBezTo>
                    <a:pt x="8590" y="7355"/>
                    <a:pt x="8410" y="7581"/>
                    <a:pt x="8277" y="7852"/>
                  </a:cubicBezTo>
                  <a:cubicBezTo>
                    <a:pt x="8144" y="8122"/>
                    <a:pt x="8077" y="8436"/>
                    <a:pt x="8077" y="8791"/>
                  </a:cubicBezTo>
                  <a:cubicBezTo>
                    <a:pt x="8077" y="9199"/>
                    <a:pt x="8150" y="9541"/>
                    <a:pt x="8293" y="9815"/>
                  </a:cubicBezTo>
                  <a:cubicBezTo>
                    <a:pt x="8438" y="10089"/>
                    <a:pt x="8626" y="10317"/>
                    <a:pt x="8860" y="10499"/>
                  </a:cubicBezTo>
                  <a:cubicBezTo>
                    <a:pt x="9094" y="10681"/>
                    <a:pt x="9357" y="10829"/>
                    <a:pt x="9649" y="10944"/>
                  </a:cubicBezTo>
                  <a:cubicBezTo>
                    <a:pt x="9940" y="11059"/>
                    <a:pt x="10142" y="11157"/>
                    <a:pt x="10437" y="11239"/>
                  </a:cubicBezTo>
                  <a:lnTo>
                    <a:pt x="10437" y="13931"/>
                  </a:lnTo>
                  <a:cubicBezTo>
                    <a:pt x="9940" y="13916"/>
                    <a:pt x="9676" y="13768"/>
                    <a:pt x="9460" y="13486"/>
                  </a:cubicBezTo>
                  <a:cubicBezTo>
                    <a:pt x="9244" y="13204"/>
                    <a:pt x="9139" y="12818"/>
                    <a:pt x="9147" y="12329"/>
                  </a:cubicBezTo>
                  <a:lnTo>
                    <a:pt x="7915" y="12329"/>
                  </a:lnTo>
                  <a:cubicBezTo>
                    <a:pt x="7908" y="12744"/>
                    <a:pt x="7967" y="13111"/>
                    <a:pt x="8094" y="13430"/>
                  </a:cubicBezTo>
                  <a:cubicBezTo>
                    <a:pt x="8220" y="13749"/>
                    <a:pt x="8397" y="14018"/>
                    <a:pt x="8628" y="14236"/>
                  </a:cubicBezTo>
                  <a:cubicBezTo>
                    <a:pt x="8858" y="14455"/>
                    <a:pt x="9136" y="14624"/>
                    <a:pt x="9460" y="14743"/>
                  </a:cubicBezTo>
                  <a:cubicBezTo>
                    <a:pt x="9784" y="14861"/>
                    <a:pt x="10048" y="14924"/>
                    <a:pt x="10437" y="14932"/>
                  </a:cubicBezTo>
                  <a:lnTo>
                    <a:pt x="10437" y="15692"/>
                  </a:lnTo>
                  <a:lnTo>
                    <a:pt x="11085" y="15692"/>
                  </a:lnTo>
                  <a:lnTo>
                    <a:pt x="11085" y="14932"/>
                  </a:lnTo>
                  <a:cubicBezTo>
                    <a:pt x="11446" y="14917"/>
                    <a:pt x="11688" y="14856"/>
                    <a:pt x="11998" y="14748"/>
                  </a:cubicBezTo>
                  <a:cubicBezTo>
                    <a:pt x="12307" y="14641"/>
                    <a:pt x="12578" y="14485"/>
                    <a:pt x="12808" y="14281"/>
                  </a:cubicBezTo>
                  <a:cubicBezTo>
                    <a:pt x="13038" y="14077"/>
                    <a:pt x="13220" y="13821"/>
                    <a:pt x="13353" y="13513"/>
                  </a:cubicBezTo>
                  <a:cubicBezTo>
                    <a:pt x="13486" y="13206"/>
                    <a:pt x="13553" y="12844"/>
                    <a:pt x="13553" y="12429"/>
                  </a:cubicBezTo>
                  <a:cubicBezTo>
                    <a:pt x="13553" y="12028"/>
                    <a:pt x="13481" y="11691"/>
                    <a:pt x="13337" y="11417"/>
                  </a:cubicBezTo>
                  <a:cubicBezTo>
                    <a:pt x="13193" y="11142"/>
                    <a:pt x="13002" y="10912"/>
                    <a:pt x="12765" y="10727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8" name="Shape 2793"/>
            <p:cNvSpPr/>
            <p:nvPr/>
          </p:nvSpPr>
          <p:spPr>
            <a:xfrm>
              <a:off x="4958108" y="285308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86" y="14720"/>
                  </a:moveTo>
                  <a:cubicBezTo>
                    <a:pt x="9513" y="14863"/>
                    <a:pt x="9355" y="14945"/>
                    <a:pt x="9084" y="14965"/>
                  </a:cubicBezTo>
                  <a:lnTo>
                    <a:pt x="9084" y="13151"/>
                  </a:lnTo>
                  <a:cubicBezTo>
                    <a:pt x="9199" y="13182"/>
                    <a:pt x="9248" y="13219"/>
                    <a:pt x="9358" y="13260"/>
                  </a:cubicBezTo>
                  <a:cubicBezTo>
                    <a:pt x="9469" y="13302"/>
                    <a:pt x="9568" y="13357"/>
                    <a:pt x="9656" y="13424"/>
                  </a:cubicBezTo>
                  <a:cubicBezTo>
                    <a:pt x="9744" y="13491"/>
                    <a:pt x="9814" y="13575"/>
                    <a:pt x="9867" y="13673"/>
                  </a:cubicBezTo>
                  <a:cubicBezTo>
                    <a:pt x="9920" y="13772"/>
                    <a:pt x="9946" y="13894"/>
                    <a:pt x="9946" y="14039"/>
                  </a:cubicBezTo>
                  <a:cubicBezTo>
                    <a:pt x="9946" y="14350"/>
                    <a:pt x="9859" y="14577"/>
                    <a:pt x="9686" y="14720"/>
                  </a:cubicBezTo>
                  <a:moveTo>
                    <a:pt x="8631" y="12100"/>
                  </a:moveTo>
                  <a:cubicBezTo>
                    <a:pt x="8526" y="12074"/>
                    <a:pt x="8486" y="12041"/>
                    <a:pt x="8383" y="12003"/>
                  </a:cubicBezTo>
                  <a:cubicBezTo>
                    <a:pt x="8280" y="11964"/>
                    <a:pt x="8189" y="11913"/>
                    <a:pt x="8112" y="11851"/>
                  </a:cubicBezTo>
                  <a:cubicBezTo>
                    <a:pt x="8034" y="11789"/>
                    <a:pt x="7969" y="11714"/>
                    <a:pt x="7919" y="11625"/>
                  </a:cubicBezTo>
                  <a:cubicBezTo>
                    <a:pt x="7869" y="11537"/>
                    <a:pt x="7844" y="11431"/>
                    <a:pt x="7844" y="11306"/>
                  </a:cubicBezTo>
                  <a:cubicBezTo>
                    <a:pt x="7844" y="11031"/>
                    <a:pt x="7918" y="10835"/>
                    <a:pt x="8067" y="10718"/>
                  </a:cubicBezTo>
                  <a:cubicBezTo>
                    <a:pt x="8214" y="10601"/>
                    <a:pt x="8360" y="10543"/>
                    <a:pt x="8631" y="10543"/>
                  </a:cubicBezTo>
                  <a:cubicBezTo>
                    <a:pt x="8631" y="10543"/>
                    <a:pt x="8631" y="12100"/>
                    <a:pt x="8631" y="12100"/>
                  </a:cubicBezTo>
                  <a:close/>
                  <a:moveTo>
                    <a:pt x="10255" y="12723"/>
                  </a:moveTo>
                  <a:cubicBezTo>
                    <a:pt x="10089" y="12593"/>
                    <a:pt x="9898" y="12487"/>
                    <a:pt x="9683" y="12404"/>
                  </a:cubicBezTo>
                  <a:cubicBezTo>
                    <a:pt x="9466" y="12321"/>
                    <a:pt x="9310" y="12248"/>
                    <a:pt x="9084" y="12186"/>
                  </a:cubicBezTo>
                  <a:lnTo>
                    <a:pt x="9084" y="10543"/>
                  </a:lnTo>
                  <a:cubicBezTo>
                    <a:pt x="9355" y="10543"/>
                    <a:pt x="9488" y="10613"/>
                    <a:pt x="9611" y="10753"/>
                  </a:cubicBezTo>
                  <a:cubicBezTo>
                    <a:pt x="9734" y="10893"/>
                    <a:pt x="9800" y="11096"/>
                    <a:pt x="9810" y="11361"/>
                  </a:cubicBezTo>
                  <a:lnTo>
                    <a:pt x="10669" y="11361"/>
                  </a:lnTo>
                  <a:cubicBezTo>
                    <a:pt x="10669" y="11106"/>
                    <a:pt x="10625" y="10883"/>
                    <a:pt x="10537" y="10690"/>
                  </a:cubicBezTo>
                  <a:cubicBezTo>
                    <a:pt x="10450" y="10499"/>
                    <a:pt x="10331" y="10340"/>
                    <a:pt x="10183" y="10216"/>
                  </a:cubicBezTo>
                  <a:cubicBezTo>
                    <a:pt x="10035" y="10091"/>
                    <a:pt x="9860" y="9998"/>
                    <a:pt x="9659" y="9935"/>
                  </a:cubicBezTo>
                  <a:cubicBezTo>
                    <a:pt x="9459" y="9873"/>
                    <a:pt x="9310" y="9842"/>
                    <a:pt x="9084" y="9842"/>
                  </a:cubicBezTo>
                  <a:lnTo>
                    <a:pt x="9084" y="9331"/>
                  </a:lnTo>
                  <a:lnTo>
                    <a:pt x="8631" y="9331"/>
                  </a:lnTo>
                  <a:lnTo>
                    <a:pt x="8631" y="9842"/>
                  </a:lnTo>
                  <a:cubicBezTo>
                    <a:pt x="8405" y="9842"/>
                    <a:pt x="8253" y="9876"/>
                    <a:pt x="8048" y="9943"/>
                  </a:cubicBezTo>
                  <a:cubicBezTo>
                    <a:pt x="7842" y="10011"/>
                    <a:pt x="7660" y="10108"/>
                    <a:pt x="7501" y="10235"/>
                  </a:cubicBezTo>
                  <a:cubicBezTo>
                    <a:pt x="7343" y="10363"/>
                    <a:pt x="7218" y="10521"/>
                    <a:pt x="7125" y="10710"/>
                  </a:cubicBezTo>
                  <a:cubicBezTo>
                    <a:pt x="7032" y="10899"/>
                    <a:pt x="6985" y="11119"/>
                    <a:pt x="6985" y="11368"/>
                  </a:cubicBezTo>
                  <a:cubicBezTo>
                    <a:pt x="6985" y="11654"/>
                    <a:pt x="7035" y="11892"/>
                    <a:pt x="7136" y="12085"/>
                  </a:cubicBezTo>
                  <a:cubicBezTo>
                    <a:pt x="7237" y="12277"/>
                    <a:pt x="7368" y="12436"/>
                    <a:pt x="7531" y="12563"/>
                  </a:cubicBezTo>
                  <a:cubicBezTo>
                    <a:pt x="7694" y="12691"/>
                    <a:pt x="7878" y="12794"/>
                    <a:pt x="8081" y="12875"/>
                  </a:cubicBezTo>
                  <a:cubicBezTo>
                    <a:pt x="8285" y="12956"/>
                    <a:pt x="8426" y="13024"/>
                    <a:pt x="8631" y="13081"/>
                  </a:cubicBezTo>
                  <a:lnTo>
                    <a:pt x="8631" y="14965"/>
                  </a:lnTo>
                  <a:cubicBezTo>
                    <a:pt x="8285" y="14955"/>
                    <a:pt x="8100" y="14852"/>
                    <a:pt x="7950" y="14654"/>
                  </a:cubicBezTo>
                  <a:cubicBezTo>
                    <a:pt x="7799" y="14457"/>
                    <a:pt x="7726" y="14187"/>
                    <a:pt x="7731" y="13844"/>
                  </a:cubicBezTo>
                  <a:lnTo>
                    <a:pt x="6872" y="13844"/>
                  </a:lnTo>
                  <a:cubicBezTo>
                    <a:pt x="6867" y="14135"/>
                    <a:pt x="6908" y="14392"/>
                    <a:pt x="6996" y="14615"/>
                  </a:cubicBezTo>
                  <a:cubicBezTo>
                    <a:pt x="7085" y="14839"/>
                    <a:pt x="7209" y="15027"/>
                    <a:pt x="7369" y="15180"/>
                  </a:cubicBezTo>
                  <a:cubicBezTo>
                    <a:pt x="7530" y="15333"/>
                    <a:pt x="7723" y="15451"/>
                    <a:pt x="7950" y="15534"/>
                  </a:cubicBezTo>
                  <a:cubicBezTo>
                    <a:pt x="8176" y="15617"/>
                    <a:pt x="8360" y="15661"/>
                    <a:pt x="8631" y="15667"/>
                  </a:cubicBezTo>
                  <a:lnTo>
                    <a:pt x="8631" y="16199"/>
                  </a:lnTo>
                  <a:lnTo>
                    <a:pt x="9084" y="16199"/>
                  </a:lnTo>
                  <a:lnTo>
                    <a:pt x="9084" y="15667"/>
                  </a:lnTo>
                  <a:cubicBezTo>
                    <a:pt x="9335" y="15656"/>
                    <a:pt x="9504" y="15613"/>
                    <a:pt x="9720" y="15538"/>
                  </a:cubicBezTo>
                  <a:cubicBezTo>
                    <a:pt x="9936" y="15463"/>
                    <a:pt x="10124" y="15354"/>
                    <a:pt x="10285" y="15211"/>
                  </a:cubicBezTo>
                  <a:cubicBezTo>
                    <a:pt x="10445" y="15068"/>
                    <a:pt x="10573" y="14889"/>
                    <a:pt x="10666" y="14673"/>
                  </a:cubicBezTo>
                  <a:cubicBezTo>
                    <a:pt x="10758" y="14459"/>
                    <a:pt x="10805" y="14205"/>
                    <a:pt x="10805" y="13914"/>
                  </a:cubicBezTo>
                  <a:cubicBezTo>
                    <a:pt x="10805" y="13634"/>
                    <a:pt x="10755" y="13398"/>
                    <a:pt x="10654" y="13206"/>
                  </a:cubicBezTo>
                  <a:cubicBezTo>
                    <a:pt x="10554" y="13014"/>
                    <a:pt x="10421" y="12853"/>
                    <a:pt x="10255" y="12723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79" y="3437"/>
                  </a:cubicBezTo>
                  <a:cubicBezTo>
                    <a:pt x="6324" y="3259"/>
                    <a:pt x="6890" y="3132"/>
                    <a:pt x="7472" y="3051"/>
                  </a:cubicBezTo>
                  <a:cubicBezTo>
                    <a:pt x="8868" y="1774"/>
                    <a:pt x="10722" y="987"/>
                    <a:pt x="12764" y="987"/>
                  </a:cubicBezTo>
                  <a:cubicBezTo>
                    <a:pt x="17099" y="987"/>
                    <a:pt x="20613" y="4502"/>
                    <a:pt x="20613" y="8836"/>
                  </a:cubicBezTo>
                  <a:cubicBezTo>
                    <a:pt x="20613" y="10878"/>
                    <a:pt x="19827" y="12732"/>
                    <a:pt x="18549" y="14128"/>
                  </a:cubicBezTo>
                  <a:cubicBezTo>
                    <a:pt x="18468" y="14710"/>
                    <a:pt x="18341" y="15276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8836" y="20613"/>
                  </a:moveTo>
                  <a:cubicBezTo>
                    <a:pt x="4501" y="20613"/>
                    <a:pt x="987" y="17098"/>
                    <a:pt x="987" y="12764"/>
                  </a:cubicBezTo>
                  <a:cubicBezTo>
                    <a:pt x="987" y="8429"/>
                    <a:pt x="4501" y="4915"/>
                    <a:pt x="8836" y="4915"/>
                  </a:cubicBezTo>
                  <a:cubicBezTo>
                    <a:pt x="13172" y="4915"/>
                    <a:pt x="16685" y="8429"/>
                    <a:pt x="16685" y="12764"/>
                  </a:cubicBezTo>
                  <a:cubicBezTo>
                    <a:pt x="16685" y="17098"/>
                    <a:pt x="13172" y="20613"/>
                    <a:pt x="8836" y="20613"/>
                  </a:cubicBezTo>
                  <a:moveTo>
                    <a:pt x="8836" y="3927"/>
                  </a:moveTo>
                  <a:cubicBezTo>
                    <a:pt x="3956" y="3927"/>
                    <a:pt x="0" y="7884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6" y="21600"/>
                    <a:pt x="17673" y="17644"/>
                    <a:pt x="17673" y="12764"/>
                  </a:cubicBezTo>
                  <a:cubicBezTo>
                    <a:pt x="17673" y="7884"/>
                    <a:pt x="13716" y="3927"/>
                    <a:pt x="8836" y="3927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9" name="Shape 2794"/>
            <p:cNvSpPr/>
            <p:nvPr/>
          </p:nvSpPr>
          <p:spPr>
            <a:xfrm>
              <a:off x="6024630" y="285308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535" y="7724"/>
                  </a:moveTo>
                  <a:cubicBezTo>
                    <a:pt x="12082" y="7724"/>
                    <a:pt x="12586" y="7961"/>
                    <a:pt x="13047" y="8436"/>
                  </a:cubicBezTo>
                  <a:lnTo>
                    <a:pt x="13544" y="7424"/>
                  </a:lnTo>
                  <a:cubicBezTo>
                    <a:pt x="12888" y="6964"/>
                    <a:pt x="12248" y="6734"/>
                    <a:pt x="11621" y="6734"/>
                  </a:cubicBezTo>
                  <a:cubicBezTo>
                    <a:pt x="10757" y="6734"/>
                    <a:pt x="10048" y="7019"/>
                    <a:pt x="9494" y="7590"/>
                  </a:cubicBezTo>
                  <a:cubicBezTo>
                    <a:pt x="9019" y="8087"/>
                    <a:pt x="8691" y="8762"/>
                    <a:pt x="8510" y="9615"/>
                  </a:cubicBezTo>
                  <a:lnTo>
                    <a:pt x="7938" y="9615"/>
                  </a:lnTo>
                  <a:lnTo>
                    <a:pt x="7658" y="10327"/>
                  </a:lnTo>
                  <a:lnTo>
                    <a:pt x="8435" y="10327"/>
                  </a:lnTo>
                  <a:cubicBezTo>
                    <a:pt x="8428" y="10409"/>
                    <a:pt x="8423" y="10483"/>
                    <a:pt x="8419" y="10549"/>
                  </a:cubicBezTo>
                  <a:cubicBezTo>
                    <a:pt x="8415" y="10616"/>
                    <a:pt x="8414" y="10675"/>
                    <a:pt x="8414" y="10727"/>
                  </a:cubicBezTo>
                  <a:cubicBezTo>
                    <a:pt x="8414" y="10794"/>
                    <a:pt x="8415" y="10857"/>
                    <a:pt x="8419" y="10916"/>
                  </a:cubicBezTo>
                  <a:cubicBezTo>
                    <a:pt x="8423" y="10976"/>
                    <a:pt x="8428" y="11032"/>
                    <a:pt x="8435" y="11083"/>
                  </a:cubicBezTo>
                  <a:lnTo>
                    <a:pt x="7949" y="11083"/>
                  </a:lnTo>
                  <a:lnTo>
                    <a:pt x="7658" y="11784"/>
                  </a:lnTo>
                  <a:lnTo>
                    <a:pt x="8489" y="11784"/>
                  </a:lnTo>
                  <a:cubicBezTo>
                    <a:pt x="8604" y="12674"/>
                    <a:pt x="8896" y="13382"/>
                    <a:pt x="9364" y="13908"/>
                  </a:cubicBezTo>
                  <a:cubicBezTo>
                    <a:pt x="9904" y="14517"/>
                    <a:pt x="10656" y="14821"/>
                    <a:pt x="11621" y="14821"/>
                  </a:cubicBezTo>
                  <a:cubicBezTo>
                    <a:pt x="12219" y="14821"/>
                    <a:pt x="12762" y="14658"/>
                    <a:pt x="13252" y="14331"/>
                  </a:cubicBezTo>
                  <a:lnTo>
                    <a:pt x="13252" y="13097"/>
                  </a:lnTo>
                  <a:cubicBezTo>
                    <a:pt x="12978" y="13356"/>
                    <a:pt x="12733" y="13542"/>
                    <a:pt x="12517" y="13653"/>
                  </a:cubicBezTo>
                  <a:cubicBezTo>
                    <a:pt x="12280" y="13772"/>
                    <a:pt x="11981" y="13831"/>
                    <a:pt x="11621" y="13831"/>
                  </a:cubicBezTo>
                  <a:cubicBezTo>
                    <a:pt x="11067" y="13831"/>
                    <a:pt x="10627" y="13620"/>
                    <a:pt x="10304" y="13197"/>
                  </a:cubicBezTo>
                  <a:cubicBezTo>
                    <a:pt x="10023" y="12855"/>
                    <a:pt x="9839" y="12385"/>
                    <a:pt x="9753" y="11784"/>
                  </a:cubicBezTo>
                  <a:lnTo>
                    <a:pt x="11924" y="11784"/>
                  </a:lnTo>
                  <a:lnTo>
                    <a:pt x="12193" y="11083"/>
                  </a:lnTo>
                  <a:lnTo>
                    <a:pt x="9699" y="11083"/>
                  </a:lnTo>
                  <a:cubicBezTo>
                    <a:pt x="9692" y="11046"/>
                    <a:pt x="9688" y="10932"/>
                    <a:pt x="9688" y="10739"/>
                  </a:cubicBezTo>
                  <a:lnTo>
                    <a:pt x="9688" y="10483"/>
                  </a:lnTo>
                  <a:cubicBezTo>
                    <a:pt x="9688" y="10416"/>
                    <a:pt x="9692" y="10364"/>
                    <a:pt x="9699" y="10327"/>
                  </a:cubicBezTo>
                  <a:lnTo>
                    <a:pt x="12344" y="10327"/>
                  </a:lnTo>
                  <a:lnTo>
                    <a:pt x="12626" y="9615"/>
                  </a:lnTo>
                  <a:lnTo>
                    <a:pt x="9775" y="9615"/>
                  </a:lnTo>
                  <a:cubicBezTo>
                    <a:pt x="9868" y="9096"/>
                    <a:pt x="10051" y="8662"/>
                    <a:pt x="10325" y="8314"/>
                  </a:cubicBezTo>
                  <a:cubicBezTo>
                    <a:pt x="10649" y="7920"/>
                    <a:pt x="11052" y="7724"/>
                    <a:pt x="11535" y="7724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0" name="Shape 2795"/>
            <p:cNvSpPr/>
            <p:nvPr/>
          </p:nvSpPr>
          <p:spPr>
            <a:xfrm>
              <a:off x="7091153" y="285308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36" y="20613"/>
                  </a:moveTo>
                  <a:cubicBezTo>
                    <a:pt x="4502" y="20613"/>
                    <a:pt x="988" y="17098"/>
                    <a:pt x="988" y="12764"/>
                  </a:cubicBezTo>
                  <a:cubicBezTo>
                    <a:pt x="988" y="8429"/>
                    <a:pt x="4502" y="4915"/>
                    <a:pt x="8836" y="4915"/>
                  </a:cubicBezTo>
                  <a:cubicBezTo>
                    <a:pt x="13171" y="4915"/>
                    <a:pt x="16685" y="8429"/>
                    <a:pt x="16685" y="12764"/>
                  </a:cubicBezTo>
                  <a:cubicBezTo>
                    <a:pt x="16685" y="17098"/>
                    <a:pt x="13171" y="20613"/>
                    <a:pt x="8836" y="20613"/>
                  </a:cubicBezTo>
                  <a:moveTo>
                    <a:pt x="8836" y="3927"/>
                  </a:moveTo>
                  <a:cubicBezTo>
                    <a:pt x="3956" y="3927"/>
                    <a:pt x="0" y="7884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4"/>
                    <a:pt x="13717" y="3927"/>
                    <a:pt x="8836" y="3927"/>
                  </a:cubicBezTo>
                  <a:moveTo>
                    <a:pt x="12764" y="0"/>
                  </a:moveTo>
                  <a:cubicBezTo>
                    <a:pt x="9919" y="0"/>
                    <a:pt x="7395" y="1349"/>
                    <a:pt x="5780" y="3437"/>
                  </a:cubicBezTo>
                  <a:cubicBezTo>
                    <a:pt x="6324" y="3259"/>
                    <a:pt x="6890" y="3132"/>
                    <a:pt x="7472" y="3051"/>
                  </a:cubicBezTo>
                  <a:cubicBezTo>
                    <a:pt x="8868" y="1774"/>
                    <a:pt x="10722" y="987"/>
                    <a:pt x="12764" y="987"/>
                  </a:cubicBezTo>
                  <a:cubicBezTo>
                    <a:pt x="17098" y="987"/>
                    <a:pt x="20612" y="4502"/>
                    <a:pt x="20612" y="8836"/>
                  </a:cubicBezTo>
                  <a:cubicBezTo>
                    <a:pt x="20612" y="10878"/>
                    <a:pt x="19827" y="12732"/>
                    <a:pt x="18549" y="14128"/>
                  </a:cubicBezTo>
                  <a:cubicBezTo>
                    <a:pt x="18468" y="14710"/>
                    <a:pt x="18341" y="15276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  <a:moveTo>
                    <a:pt x="9292" y="10539"/>
                  </a:moveTo>
                  <a:cubicBezTo>
                    <a:pt x="9702" y="10539"/>
                    <a:pt x="10080" y="10712"/>
                    <a:pt x="10426" y="11057"/>
                  </a:cubicBezTo>
                  <a:lnTo>
                    <a:pt x="10798" y="10320"/>
                  </a:lnTo>
                  <a:cubicBezTo>
                    <a:pt x="10307" y="9985"/>
                    <a:pt x="9826" y="9817"/>
                    <a:pt x="9356" y="9817"/>
                  </a:cubicBezTo>
                  <a:cubicBezTo>
                    <a:pt x="8708" y="9817"/>
                    <a:pt x="8176" y="10026"/>
                    <a:pt x="7761" y="10441"/>
                  </a:cubicBezTo>
                  <a:cubicBezTo>
                    <a:pt x="7404" y="10804"/>
                    <a:pt x="7158" y="11296"/>
                    <a:pt x="7023" y="11917"/>
                  </a:cubicBezTo>
                  <a:lnTo>
                    <a:pt x="6594" y="11917"/>
                  </a:lnTo>
                  <a:lnTo>
                    <a:pt x="6384" y="12435"/>
                  </a:lnTo>
                  <a:lnTo>
                    <a:pt x="6967" y="12435"/>
                  </a:lnTo>
                  <a:cubicBezTo>
                    <a:pt x="6961" y="12495"/>
                    <a:pt x="6957" y="12549"/>
                    <a:pt x="6955" y="12598"/>
                  </a:cubicBezTo>
                  <a:cubicBezTo>
                    <a:pt x="6952" y="12646"/>
                    <a:pt x="6950" y="12690"/>
                    <a:pt x="6950" y="12727"/>
                  </a:cubicBezTo>
                  <a:cubicBezTo>
                    <a:pt x="6950" y="12776"/>
                    <a:pt x="6952" y="12822"/>
                    <a:pt x="6955" y="12865"/>
                  </a:cubicBezTo>
                  <a:cubicBezTo>
                    <a:pt x="6957" y="12908"/>
                    <a:pt x="6961" y="12949"/>
                    <a:pt x="6967" y="12987"/>
                  </a:cubicBezTo>
                  <a:lnTo>
                    <a:pt x="6602" y="12987"/>
                  </a:lnTo>
                  <a:lnTo>
                    <a:pt x="6384" y="13497"/>
                  </a:lnTo>
                  <a:lnTo>
                    <a:pt x="7007" y="13497"/>
                  </a:lnTo>
                  <a:cubicBezTo>
                    <a:pt x="7093" y="14146"/>
                    <a:pt x="7313" y="14662"/>
                    <a:pt x="7663" y="15045"/>
                  </a:cubicBezTo>
                  <a:cubicBezTo>
                    <a:pt x="8068" y="15489"/>
                    <a:pt x="8633" y="15710"/>
                    <a:pt x="9356" y="15710"/>
                  </a:cubicBezTo>
                  <a:cubicBezTo>
                    <a:pt x="9805" y="15710"/>
                    <a:pt x="10212" y="15591"/>
                    <a:pt x="10579" y="15354"/>
                  </a:cubicBezTo>
                  <a:lnTo>
                    <a:pt x="10579" y="14454"/>
                  </a:lnTo>
                  <a:cubicBezTo>
                    <a:pt x="10374" y="14643"/>
                    <a:pt x="10191" y="14778"/>
                    <a:pt x="10029" y="14859"/>
                  </a:cubicBezTo>
                  <a:cubicBezTo>
                    <a:pt x="9850" y="14945"/>
                    <a:pt x="9626" y="14989"/>
                    <a:pt x="9356" y="14989"/>
                  </a:cubicBezTo>
                  <a:cubicBezTo>
                    <a:pt x="8940" y="14989"/>
                    <a:pt x="8611" y="14834"/>
                    <a:pt x="8368" y="14527"/>
                  </a:cubicBezTo>
                  <a:cubicBezTo>
                    <a:pt x="8158" y="14279"/>
                    <a:pt x="8020" y="13935"/>
                    <a:pt x="7955" y="13497"/>
                  </a:cubicBezTo>
                  <a:lnTo>
                    <a:pt x="9583" y="13497"/>
                  </a:lnTo>
                  <a:lnTo>
                    <a:pt x="9786" y="12987"/>
                  </a:lnTo>
                  <a:lnTo>
                    <a:pt x="7914" y="12987"/>
                  </a:lnTo>
                  <a:cubicBezTo>
                    <a:pt x="7909" y="12960"/>
                    <a:pt x="7906" y="12876"/>
                    <a:pt x="7906" y="12735"/>
                  </a:cubicBezTo>
                  <a:lnTo>
                    <a:pt x="7906" y="12549"/>
                  </a:lnTo>
                  <a:cubicBezTo>
                    <a:pt x="7906" y="12500"/>
                    <a:pt x="7909" y="12462"/>
                    <a:pt x="7914" y="12435"/>
                  </a:cubicBezTo>
                  <a:lnTo>
                    <a:pt x="9899" y="12435"/>
                  </a:lnTo>
                  <a:lnTo>
                    <a:pt x="10110" y="11917"/>
                  </a:lnTo>
                  <a:lnTo>
                    <a:pt x="7972" y="11917"/>
                  </a:lnTo>
                  <a:cubicBezTo>
                    <a:pt x="8042" y="11539"/>
                    <a:pt x="8179" y="11222"/>
                    <a:pt x="8384" y="10968"/>
                  </a:cubicBezTo>
                  <a:cubicBezTo>
                    <a:pt x="8627" y="10682"/>
                    <a:pt x="8929" y="10539"/>
                    <a:pt x="9292" y="10539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1" name="Shape 2796"/>
            <p:cNvSpPr/>
            <p:nvPr/>
          </p:nvSpPr>
          <p:spPr>
            <a:xfrm>
              <a:off x="8157675" y="285308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60" y="9921"/>
                  </a:moveTo>
                  <a:cubicBezTo>
                    <a:pt x="12438" y="10786"/>
                    <a:pt x="11065" y="10346"/>
                    <a:pt x="10620" y="10238"/>
                  </a:cubicBezTo>
                  <a:lnTo>
                    <a:pt x="11011" y="8710"/>
                  </a:lnTo>
                  <a:cubicBezTo>
                    <a:pt x="11457" y="8818"/>
                    <a:pt x="12891" y="9019"/>
                    <a:pt x="12660" y="9921"/>
                  </a:cubicBezTo>
                  <a:moveTo>
                    <a:pt x="12416" y="12387"/>
                  </a:moveTo>
                  <a:cubicBezTo>
                    <a:pt x="12172" y="13338"/>
                    <a:pt x="10523" y="12824"/>
                    <a:pt x="9988" y="12695"/>
                  </a:cubicBezTo>
                  <a:lnTo>
                    <a:pt x="10421" y="11009"/>
                  </a:lnTo>
                  <a:cubicBezTo>
                    <a:pt x="10956" y="11139"/>
                    <a:pt x="12671" y="11395"/>
                    <a:pt x="12416" y="12387"/>
                  </a:cubicBezTo>
                  <a:moveTo>
                    <a:pt x="12637" y="8174"/>
                  </a:moveTo>
                  <a:lnTo>
                    <a:pt x="12960" y="6916"/>
                  </a:lnTo>
                  <a:lnTo>
                    <a:pt x="12171" y="6726"/>
                  </a:lnTo>
                  <a:lnTo>
                    <a:pt x="11857" y="7950"/>
                  </a:lnTo>
                  <a:cubicBezTo>
                    <a:pt x="11649" y="7900"/>
                    <a:pt x="11436" y="7853"/>
                    <a:pt x="11224" y="7806"/>
                  </a:cubicBezTo>
                  <a:lnTo>
                    <a:pt x="11541" y="6573"/>
                  </a:lnTo>
                  <a:lnTo>
                    <a:pt x="10753" y="6382"/>
                  </a:lnTo>
                  <a:lnTo>
                    <a:pt x="10429" y="7640"/>
                  </a:lnTo>
                  <a:cubicBezTo>
                    <a:pt x="10258" y="7602"/>
                    <a:pt x="10090" y="7565"/>
                    <a:pt x="9926" y="7525"/>
                  </a:cubicBezTo>
                  <a:lnTo>
                    <a:pt x="9927" y="7521"/>
                  </a:lnTo>
                  <a:lnTo>
                    <a:pt x="8839" y="7257"/>
                  </a:lnTo>
                  <a:lnTo>
                    <a:pt x="8629" y="8075"/>
                  </a:lnTo>
                  <a:cubicBezTo>
                    <a:pt x="8629" y="8075"/>
                    <a:pt x="9214" y="8205"/>
                    <a:pt x="9202" y="8214"/>
                  </a:cubicBezTo>
                  <a:cubicBezTo>
                    <a:pt x="9521" y="8291"/>
                    <a:pt x="9579" y="8496"/>
                    <a:pt x="9569" y="8658"/>
                  </a:cubicBezTo>
                  <a:lnTo>
                    <a:pt x="9202" y="10091"/>
                  </a:lnTo>
                  <a:cubicBezTo>
                    <a:pt x="9224" y="10097"/>
                    <a:pt x="9252" y="10104"/>
                    <a:pt x="9283" y="10116"/>
                  </a:cubicBezTo>
                  <a:cubicBezTo>
                    <a:pt x="9257" y="10110"/>
                    <a:pt x="9229" y="10103"/>
                    <a:pt x="9200" y="10097"/>
                  </a:cubicBezTo>
                  <a:lnTo>
                    <a:pt x="8684" y="12103"/>
                  </a:lnTo>
                  <a:cubicBezTo>
                    <a:pt x="8646" y="12198"/>
                    <a:pt x="8546" y="12339"/>
                    <a:pt x="8323" y="12285"/>
                  </a:cubicBezTo>
                  <a:cubicBezTo>
                    <a:pt x="8331" y="12297"/>
                    <a:pt x="7749" y="12147"/>
                    <a:pt x="7749" y="12147"/>
                  </a:cubicBezTo>
                  <a:lnTo>
                    <a:pt x="7358" y="13023"/>
                  </a:lnTo>
                  <a:lnTo>
                    <a:pt x="8384" y="13271"/>
                  </a:lnTo>
                  <a:cubicBezTo>
                    <a:pt x="8575" y="13317"/>
                    <a:pt x="8762" y="13366"/>
                    <a:pt x="8946" y="13412"/>
                  </a:cubicBezTo>
                  <a:lnTo>
                    <a:pt x="8621" y="14684"/>
                  </a:lnTo>
                  <a:lnTo>
                    <a:pt x="9408" y="14875"/>
                  </a:lnTo>
                  <a:lnTo>
                    <a:pt x="9731" y="13616"/>
                  </a:lnTo>
                  <a:cubicBezTo>
                    <a:pt x="9947" y="13673"/>
                    <a:pt x="10156" y="13725"/>
                    <a:pt x="10360" y="13775"/>
                  </a:cubicBezTo>
                  <a:lnTo>
                    <a:pt x="10038" y="15027"/>
                  </a:lnTo>
                  <a:lnTo>
                    <a:pt x="10827" y="15218"/>
                  </a:lnTo>
                  <a:lnTo>
                    <a:pt x="11153" y="13948"/>
                  </a:lnTo>
                  <a:cubicBezTo>
                    <a:pt x="12499" y="14195"/>
                    <a:pt x="13510" y="14095"/>
                    <a:pt x="13935" y="12915"/>
                  </a:cubicBezTo>
                  <a:cubicBezTo>
                    <a:pt x="14279" y="11964"/>
                    <a:pt x="13918" y="11416"/>
                    <a:pt x="13210" y="11058"/>
                  </a:cubicBezTo>
                  <a:cubicBezTo>
                    <a:pt x="13726" y="10943"/>
                    <a:pt x="14115" y="10614"/>
                    <a:pt x="14218" y="9934"/>
                  </a:cubicBezTo>
                  <a:cubicBezTo>
                    <a:pt x="14361" y="9006"/>
                    <a:pt x="13633" y="8507"/>
                    <a:pt x="12637" y="8174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2" name="Shape 2797"/>
            <p:cNvSpPr/>
            <p:nvPr/>
          </p:nvSpPr>
          <p:spPr>
            <a:xfrm>
              <a:off x="9224197" y="285308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52" y="12079"/>
                  </a:moveTo>
                  <a:cubicBezTo>
                    <a:pt x="9878" y="12752"/>
                    <a:pt x="8799" y="12411"/>
                    <a:pt x="8449" y="12327"/>
                  </a:cubicBezTo>
                  <a:lnTo>
                    <a:pt x="8758" y="11138"/>
                  </a:lnTo>
                  <a:cubicBezTo>
                    <a:pt x="9107" y="11222"/>
                    <a:pt x="10234" y="11378"/>
                    <a:pt x="10052" y="12079"/>
                  </a:cubicBezTo>
                  <a:moveTo>
                    <a:pt x="9860" y="13998"/>
                  </a:moveTo>
                  <a:cubicBezTo>
                    <a:pt x="9669" y="14737"/>
                    <a:pt x="8373" y="14338"/>
                    <a:pt x="7953" y="14238"/>
                  </a:cubicBezTo>
                  <a:lnTo>
                    <a:pt x="8293" y="12927"/>
                  </a:lnTo>
                  <a:cubicBezTo>
                    <a:pt x="8714" y="13027"/>
                    <a:pt x="10060" y="13227"/>
                    <a:pt x="9860" y="13998"/>
                  </a:cubicBezTo>
                  <a:moveTo>
                    <a:pt x="10034" y="10721"/>
                  </a:moveTo>
                  <a:lnTo>
                    <a:pt x="10288" y="9743"/>
                  </a:lnTo>
                  <a:lnTo>
                    <a:pt x="9668" y="9595"/>
                  </a:lnTo>
                  <a:lnTo>
                    <a:pt x="9421" y="10547"/>
                  </a:lnTo>
                  <a:cubicBezTo>
                    <a:pt x="9258" y="10508"/>
                    <a:pt x="9090" y="10471"/>
                    <a:pt x="8925" y="10434"/>
                  </a:cubicBezTo>
                  <a:lnTo>
                    <a:pt x="9173" y="9476"/>
                  </a:lnTo>
                  <a:lnTo>
                    <a:pt x="8554" y="9328"/>
                  </a:lnTo>
                  <a:lnTo>
                    <a:pt x="8300" y="10306"/>
                  </a:lnTo>
                  <a:cubicBezTo>
                    <a:pt x="8165" y="10276"/>
                    <a:pt x="8033" y="10247"/>
                    <a:pt x="7904" y="10216"/>
                  </a:cubicBezTo>
                  <a:lnTo>
                    <a:pt x="7904" y="10213"/>
                  </a:lnTo>
                  <a:lnTo>
                    <a:pt x="7050" y="10008"/>
                  </a:lnTo>
                  <a:lnTo>
                    <a:pt x="6885" y="10644"/>
                  </a:lnTo>
                  <a:cubicBezTo>
                    <a:pt x="6885" y="10644"/>
                    <a:pt x="7345" y="10745"/>
                    <a:pt x="7335" y="10751"/>
                  </a:cubicBezTo>
                  <a:cubicBezTo>
                    <a:pt x="7586" y="10812"/>
                    <a:pt x="7632" y="10971"/>
                    <a:pt x="7624" y="11098"/>
                  </a:cubicBezTo>
                  <a:lnTo>
                    <a:pt x="7335" y="12213"/>
                  </a:lnTo>
                  <a:cubicBezTo>
                    <a:pt x="7352" y="12216"/>
                    <a:pt x="7375" y="12222"/>
                    <a:pt x="7399" y="12232"/>
                  </a:cubicBezTo>
                  <a:cubicBezTo>
                    <a:pt x="7379" y="12227"/>
                    <a:pt x="7357" y="12222"/>
                    <a:pt x="7334" y="12216"/>
                  </a:cubicBezTo>
                  <a:lnTo>
                    <a:pt x="6928" y="13777"/>
                  </a:lnTo>
                  <a:cubicBezTo>
                    <a:pt x="6898" y="13851"/>
                    <a:pt x="6820" y="13960"/>
                    <a:pt x="6645" y="13919"/>
                  </a:cubicBezTo>
                  <a:cubicBezTo>
                    <a:pt x="6651" y="13928"/>
                    <a:pt x="6194" y="13811"/>
                    <a:pt x="6194" y="13811"/>
                  </a:cubicBezTo>
                  <a:lnTo>
                    <a:pt x="5886" y="14492"/>
                  </a:lnTo>
                  <a:lnTo>
                    <a:pt x="6692" y="14686"/>
                  </a:lnTo>
                  <a:cubicBezTo>
                    <a:pt x="6843" y="14721"/>
                    <a:pt x="6990" y="14759"/>
                    <a:pt x="7134" y="14795"/>
                  </a:cubicBezTo>
                  <a:lnTo>
                    <a:pt x="6878" y="15784"/>
                  </a:lnTo>
                  <a:lnTo>
                    <a:pt x="7497" y="15933"/>
                  </a:lnTo>
                  <a:lnTo>
                    <a:pt x="7751" y="14954"/>
                  </a:lnTo>
                  <a:cubicBezTo>
                    <a:pt x="7921" y="14998"/>
                    <a:pt x="8085" y="15039"/>
                    <a:pt x="8245" y="15077"/>
                  </a:cubicBezTo>
                  <a:lnTo>
                    <a:pt x="7992" y="16051"/>
                  </a:lnTo>
                  <a:lnTo>
                    <a:pt x="8612" y="16200"/>
                  </a:lnTo>
                  <a:lnTo>
                    <a:pt x="8868" y="15212"/>
                  </a:lnTo>
                  <a:cubicBezTo>
                    <a:pt x="9926" y="15404"/>
                    <a:pt x="10720" y="15327"/>
                    <a:pt x="11055" y="14408"/>
                  </a:cubicBezTo>
                  <a:cubicBezTo>
                    <a:pt x="11324" y="13669"/>
                    <a:pt x="11041" y="13242"/>
                    <a:pt x="10485" y="12965"/>
                  </a:cubicBezTo>
                  <a:cubicBezTo>
                    <a:pt x="10890" y="12875"/>
                    <a:pt x="11195" y="12619"/>
                    <a:pt x="11277" y="12090"/>
                  </a:cubicBezTo>
                  <a:cubicBezTo>
                    <a:pt x="11389" y="11368"/>
                    <a:pt x="10816" y="10980"/>
                    <a:pt x="10034" y="10721"/>
                  </a:cubicBezTo>
                  <a:moveTo>
                    <a:pt x="8836" y="20613"/>
                  </a:moveTo>
                  <a:cubicBezTo>
                    <a:pt x="4502" y="20613"/>
                    <a:pt x="988" y="17098"/>
                    <a:pt x="988" y="12764"/>
                  </a:cubicBezTo>
                  <a:cubicBezTo>
                    <a:pt x="988" y="8429"/>
                    <a:pt x="4502" y="4915"/>
                    <a:pt x="8836" y="4915"/>
                  </a:cubicBezTo>
                  <a:cubicBezTo>
                    <a:pt x="13171" y="4915"/>
                    <a:pt x="16685" y="8429"/>
                    <a:pt x="16685" y="12764"/>
                  </a:cubicBezTo>
                  <a:cubicBezTo>
                    <a:pt x="16685" y="17098"/>
                    <a:pt x="13171" y="20613"/>
                    <a:pt x="8836" y="20613"/>
                  </a:cubicBezTo>
                  <a:moveTo>
                    <a:pt x="8836" y="3927"/>
                  </a:moveTo>
                  <a:cubicBezTo>
                    <a:pt x="3956" y="3927"/>
                    <a:pt x="0" y="7884"/>
                    <a:pt x="0" y="12764"/>
                  </a:cubicBezTo>
                  <a:cubicBezTo>
                    <a:pt x="0" y="17644"/>
                    <a:pt x="3956" y="21600"/>
                    <a:pt x="8836" y="21600"/>
                  </a:cubicBezTo>
                  <a:cubicBezTo>
                    <a:pt x="13717" y="21600"/>
                    <a:pt x="17673" y="17644"/>
                    <a:pt x="17673" y="12764"/>
                  </a:cubicBezTo>
                  <a:cubicBezTo>
                    <a:pt x="17673" y="7884"/>
                    <a:pt x="13717" y="3927"/>
                    <a:pt x="8836" y="3927"/>
                  </a:cubicBezTo>
                  <a:moveTo>
                    <a:pt x="12764" y="0"/>
                  </a:moveTo>
                  <a:cubicBezTo>
                    <a:pt x="9919" y="0"/>
                    <a:pt x="7396" y="1350"/>
                    <a:pt x="5780" y="3438"/>
                  </a:cubicBezTo>
                  <a:cubicBezTo>
                    <a:pt x="6324" y="3259"/>
                    <a:pt x="6890" y="3132"/>
                    <a:pt x="7472" y="3051"/>
                  </a:cubicBezTo>
                  <a:cubicBezTo>
                    <a:pt x="8868" y="1774"/>
                    <a:pt x="10722" y="987"/>
                    <a:pt x="12764" y="987"/>
                  </a:cubicBezTo>
                  <a:cubicBezTo>
                    <a:pt x="17098" y="987"/>
                    <a:pt x="20612" y="4501"/>
                    <a:pt x="20612" y="8836"/>
                  </a:cubicBezTo>
                  <a:cubicBezTo>
                    <a:pt x="20612" y="10878"/>
                    <a:pt x="19827" y="12732"/>
                    <a:pt x="18549" y="14128"/>
                  </a:cubicBezTo>
                  <a:cubicBezTo>
                    <a:pt x="18468" y="14709"/>
                    <a:pt x="18341" y="15276"/>
                    <a:pt x="18163" y="15821"/>
                  </a:cubicBezTo>
                  <a:cubicBezTo>
                    <a:pt x="20250" y="14204"/>
                    <a:pt x="21600" y="11681"/>
                    <a:pt x="21600" y="8836"/>
                  </a:cubicBezTo>
                  <a:cubicBezTo>
                    <a:pt x="21600" y="3956"/>
                    <a:pt x="17644" y="0"/>
                    <a:pt x="12764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3" name="Shape 2798"/>
            <p:cNvSpPr/>
            <p:nvPr/>
          </p:nvSpPr>
          <p:spPr>
            <a:xfrm>
              <a:off x="10290719" y="2980050"/>
              <a:ext cx="558655" cy="304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02" y="11838"/>
                  </a:moveTo>
                  <a:cubicBezTo>
                    <a:pt x="11425" y="11731"/>
                    <a:pt x="11338" y="11646"/>
                    <a:pt x="11242" y="11581"/>
                  </a:cubicBezTo>
                  <a:cubicBezTo>
                    <a:pt x="11144" y="11515"/>
                    <a:pt x="11102" y="11458"/>
                    <a:pt x="11001" y="11410"/>
                  </a:cubicBezTo>
                  <a:lnTo>
                    <a:pt x="11001" y="14261"/>
                  </a:lnTo>
                  <a:cubicBezTo>
                    <a:pt x="11238" y="14227"/>
                    <a:pt x="11377" y="14100"/>
                    <a:pt x="11528" y="13875"/>
                  </a:cubicBezTo>
                  <a:cubicBezTo>
                    <a:pt x="11680" y="13651"/>
                    <a:pt x="11756" y="13293"/>
                    <a:pt x="11756" y="12804"/>
                  </a:cubicBezTo>
                  <a:cubicBezTo>
                    <a:pt x="11756" y="12576"/>
                    <a:pt x="11733" y="12384"/>
                    <a:pt x="11686" y="12229"/>
                  </a:cubicBezTo>
                  <a:cubicBezTo>
                    <a:pt x="11640" y="12074"/>
                    <a:pt x="11579" y="11944"/>
                    <a:pt x="11502" y="11838"/>
                  </a:cubicBezTo>
                  <a:moveTo>
                    <a:pt x="17182" y="16200"/>
                  </a:moveTo>
                  <a:lnTo>
                    <a:pt x="16200" y="16200"/>
                  </a:lnTo>
                  <a:cubicBezTo>
                    <a:pt x="15929" y="16200"/>
                    <a:pt x="15709" y="16602"/>
                    <a:pt x="15709" y="17100"/>
                  </a:cubicBezTo>
                  <a:cubicBezTo>
                    <a:pt x="15709" y="17597"/>
                    <a:pt x="15929" y="18000"/>
                    <a:pt x="16200" y="18000"/>
                  </a:cubicBezTo>
                  <a:lnTo>
                    <a:pt x="17182" y="18000"/>
                  </a:lnTo>
                  <a:cubicBezTo>
                    <a:pt x="17453" y="18000"/>
                    <a:pt x="17673" y="17597"/>
                    <a:pt x="17673" y="17100"/>
                  </a:cubicBezTo>
                  <a:cubicBezTo>
                    <a:pt x="17673" y="16602"/>
                    <a:pt x="17453" y="16200"/>
                    <a:pt x="17182" y="16200"/>
                  </a:cubicBezTo>
                  <a:moveTo>
                    <a:pt x="9917" y="8509"/>
                  </a:moveTo>
                  <a:cubicBezTo>
                    <a:pt x="9917" y="8706"/>
                    <a:pt x="9938" y="8872"/>
                    <a:pt x="9982" y="9011"/>
                  </a:cubicBezTo>
                  <a:cubicBezTo>
                    <a:pt x="10026" y="9150"/>
                    <a:pt x="10082" y="9268"/>
                    <a:pt x="10150" y="9366"/>
                  </a:cubicBezTo>
                  <a:cubicBezTo>
                    <a:pt x="10219" y="9464"/>
                    <a:pt x="10298" y="9544"/>
                    <a:pt x="10388" y="9605"/>
                  </a:cubicBezTo>
                  <a:cubicBezTo>
                    <a:pt x="10478" y="9665"/>
                    <a:pt x="10513" y="9717"/>
                    <a:pt x="10605" y="9757"/>
                  </a:cubicBezTo>
                  <a:lnTo>
                    <a:pt x="10605" y="7311"/>
                  </a:lnTo>
                  <a:cubicBezTo>
                    <a:pt x="10368" y="7311"/>
                    <a:pt x="10241" y="7402"/>
                    <a:pt x="10111" y="7585"/>
                  </a:cubicBezTo>
                  <a:cubicBezTo>
                    <a:pt x="9981" y="7769"/>
                    <a:pt x="9917" y="8077"/>
                    <a:pt x="9917" y="8509"/>
                  </a:cubicBezTo>
                  <a:moveTo>
                    <a:pt x="20127" y="3600"/>
                  </a:moveTo>
                  <a:cubicBezTo>
                    <a:pt x="19856" y="3600"/>
                    <a:pt x="19636" y="3197"/>
                    <a:pt x="19636" y="2700"/>
                  </a:cubicBezTo>
                  <a:cubicBezTo>
                    <a:pt x="19636" y="2203"/>
                    <a:pt x="19856" y="1800"/>
                    <a:pt x="20127" y="1800"/>
                  </a:cubicBezTo>
                  <a:cubicBezTo>
                    <a:pt x="20399" y="1800"/>
                    <a:pt x="20618" y="2203"/>
                    <a:pt x="20618" y="2700"/>
                  </a:cubicBezTo>
                  <a:cubicBezTo>
                    <a:pt x="20618" y="3197"/>
                    <a:pt x="20399" y="3600"/>
                    <a:pt x="20127" y="3600"/>
                  </a:cubicBezTo>
                  <a:moveTo>
                    <a:pt x="20618" y="16365"/>
                  </a:moveTo>
                  <a:cubicBezTo>
                    <a:pt x="20464" y="16265"/>
                    <a:pt x="20300" y="16200"/>
                    <a:pt x="20127" y="16200"/>
                  </a:cubicBezTo>
                  <a:cubicBezTo>
                    <a:pt x="19314" y="16200"/>
                    <a:pt x="18655" y="17408"/>
                    <a:pt x="18655" y="18900"/>
                  </a:cubicBezTo>
                  <a:cubicBezTo>
                    <a:pt x="18655" y="19217"/>
                    <a:pt x="18690" y="19517"/>
                    <a:pt x="18745" y="19800"/>
                  </a:cubicBezTo>
                  <a:lnTo>
                    <a:pt x="2855" y="19800"/>
                  </a:lnTo>
                  <a:cubicBezTo>
                    <a:pt x="2910" y="19517"/>
                    <a:pt x="2945" y="19217"/>
                    <a:pt x="2945" y="18900"/>
                  </a:cubicBezTo>
                  <a:cubicBezTo>
                    <a:pt x="2945" y="17408"/>
                    <a:pt x="2286" y="16200"/>
                    <a:pt x="1473" y="16200"/>
                  </a:cubicBezTo>
                  <a:cubicBezTo>
                    <a:pt x="1300" y="16200"/>
                    <a:pt x="1136" y="16265"/>
                    <a:pt x="982" y="16365"/>
                  </a:cubicBezTo>
                  <a:lnTo>
                    <a:pt x="982" y="5234"/>
                  </a:lnTo>
                  <a:cubicBezTo>
                    <a:pt x="1136" y="5335"/>
                    <a:pt x="1300" y="5400"/>
                    <a:pt x="1473" y="5400"/>
                  </a:cubicBezTo>
                  <a:cubicBezTo>
                    <a:pt x="2286" y="5400"/>
                    <a:pt x="2945" y="4191"/>
                    <a:pt x="2945" y="2700"/>
                  </a:cubicBezTo>
                  <a:cubicBezTo>
                    <a:pt x="2945" y="2382"/>
                    <a:pt x="2910" y="2083"/>
                    <a:pt x="2855" y="1800"/>
                  </a:cubicBezTo>
                  <a:lnTo>
                    <a:pt x="18745" y="1800"/>
                  </a:lnTo>
                  <a:cubicBezTo>
                    <a:pt x="18690" y="2083"/>
                    <a:pt x="18655" y="2382"/>
                    <a:pt x="18655" y="2700"/>
                  </a:cubicBezTo>
                  <a:cubicBezTo>
                    <a:pt x="18655" y="4191"/>
                    <a:pt x="19314" y="5400"/>
                    <a:pt x="20127" y="5400"/>
                  </a:cubicBezTo>
                  <a:cubicBezTo>
                    <a:pt x="20300" y="5400"/>
                    <a:pt x="20464" y="5335"/>
                    <a:pt x="20618" y="5234"/>
                  </a:cubicBezTo>
                  <a:cubicBezTo>
                    <a:pt x="20618" y="5234"/>
                    <a:pt x="20618" y="16365"/>
                    <a:pt x="20618" y="16365"/>
                  </a:cubicBezTo>
                  <a:close/>
                  <a:moveTo>
                    <a:pt x="20127" y="19800"/>
                  </a:moveTo>
                  <a:cubicBezTo>
                    <a:pt x="19856" y="19800"/>
                    <a:pt x="19636" y="19397"/>
                    <a:pt x="19636" y="18900"/>
                  </a:cubicBezTo>
                  <a:cubicBezTo>
                    <a:pt x="19636" y="18403"/>
                    <a:pt x="19856" y="18000"/>
                    <a:pt x="20127" y="18000"/>
                  </a:cubicBezTo>
                  <a:cubicBezTo>
                    <a:pt x="20399" y="18000"/>
                    <a:pt x="20618" y="18403"/>
                    <a:pt x="20618" y="18900"/>
                  </a:cubicBezTo>
                  <a:cubicBezTo>
                    <a:pt x="20618" y="19397"/>
                    <a:pt x="20399" y="19800"/>
                    <a:pt x="20127" y="19800"/>
                  </a:cubicBezTo>
                  <a:moveTo>
                    <a:pt x="1473" y="19800"/>
                  </a:moveTo>
                  <a:cubicBezTo>
                    <a:pt x="1201" y="19800"/>
                    <a:pt x="982" y="19397"/>
                    <a:pt x="982" y="18900"/>
                  </a:cubicBezTo>
                  <a:cubicBezTo>
                    <a:pt x="982" y="18403"/>
                    <a:pt x="1201" y="18000"/>
                    <a:pt x="1473" y="18000"/>
                  </a:cubicBezTo>
                  <a:cubicBezTo>
                    <a:pt x="1744" y="18000"/>
                    <a:pt x="1964" y="18403"/>
                    <a:pt x="1964" y="18900"/>
                  </a:cubicBezTo>
                  <a:cubicBezTo>
                    <a:pt x="1964" y="19397"/>
                    <a:pt x="1744" y="19800"/>
                    <a:pt x="1473" y="19800"/>
                  </a:cubicBezTo>
                  <a:moveTo>
                    <a:pt x="1473" y="1800"/>
                  </a:moveTo>
                  <a:cubicBezTo>
                    <a:pt x="1744" y="1800"/>
                    <a:pt x="1964" y="2203"/>
                    <a:pt x="1964" y="2700"/>
                  </a:cubicBezTo>
                  <a:cubicBezTo>
                    <a:pt x="1964" y="3197"/>
                    <a:pt x="1744" y="3600"/>
                    <a:pt x="1473" y="3600"/>
                  </a:cubicBezTo>
                  <a:cubicBezTo>
                    <a:pt x="1201" y="3600"/>
                    <a:pt x="982" y="3197"/>
                    <a:pt x="982" y="2700"/>
                  </a:cubicBezTo>
                  <a:cubicBezTo>
                    <a:pt x="982" y="2203"/>
                    <a:pt x="1201" y="1800"/>
                    <a:pt x="1473" y="1800"/>
                  </a:cubicBezTo>
                  <a:moveTo>
                    <a:pt x="20618" y="0"/>
                  </a:moveTo>
                  <a:lnTo>
                    <a:pt x="982" y="0"/>
                  </a:lnTo>
                  <a:cubicBezTo>
                    <a:pt x="440" y="0"/>
                    <a:pt x="0" y="806"/>
                    <a:pt x="0" y="1800"/>
                  </a:cubicBezTo>
                  <a:lnTo>
                    <a:pt x="0" y="19800"/>
                  </a:lnTo>
                  <a:cubicBezTo>
                    <a:pt x="0" y="20794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794"/>
                    <a:pt x="21600" y="19800"/>
                  </a:cubicBezTo>
                  <a:lnTo>
                    <a:pt x="21600" y="1800"/>
                  </a:lnTo>
                  <a:cubicBezTo>
                    <a:pt x="21600" y="806"/>
                    <a:pt x="21160" y="0"/>
                    <a:pt x="20618" y="0"/>
                  </a:cubicBezTo>
                  <a:moveTo>
                    <a:pt x="12385" y="13801"/>
                  </a:moveTo>
                  <a:cubicBezTo>
                    <a:pt x="12304" y="14141"/>
                    <a:pt x="12193" y="14422"/>
                    <a:pt x="12052" y="14646"/>
                  </a:cubicBezTo>
                  <a:cubicBezTo>
                    <a:pt x="11912" y="14871"/>
                    <a:pt x="11747" y="15042"/>
                    <a:pt x="11558" y="15160"/>
                  </a:cubicBezTo>
                  <a:cubicBezTo>
                    <a:pt x="11369" y="15278"/>
                    <a:pt x="11221" y="15345"/>
                    <a:pt x="11001" y="15362"/>
                  </a:cubicBezTo>
                  <a:lnTo>
                    <a:pt x="11001" y="16198"/>
                  </a:lnTo>
                  <a:lnTo>
                    <a:pt x="10605" y="16198"/>
                  </a:lnTo>
                  <a:lnTo>
                    <a:pt x="10605" y="15362"/>
                  </a:lnTo>
                  <a:cubicBezTo>
                    <a:pt x="10368" y="15353"/>
                    <a:pt x="10206" y="15284"/>
                    <a:pt x="10009" y="15154"/>
                  </a:cubicBezTo>
                  <a:cubicBezTo>
                    <a:pt x="9811" y="15023"/>
                    <a:pt x="9642" y="14837"/>
                    <a:pt x="9501" y="14596"/>
                  </a:cubicBezTo>
                  <a:cubicBezTo>
                    <a:pt x="9361" y="14356"/>
                    <a:pt x="9252" y="14061"/>
                    <a:pt x="9175" y="13710"/>
                  </a:cubicBezTo>
                  <a:cubicBezTo>
                    <a:pt x="9098" y="13359"/>
                    <a:pt x="9062" y="12956"/>
                    <a:pt x="9066" y="12498"/>
                  </a:cubicBezTo>
                  <a:lnTo>
                    <a:pt x="9818" y="12498"/>
                  </a:lnTo>
                  <a:cubicBezTo>
                    <a:pt x="9813" y="13036"/>
                    <a:pt x="9877" y="13461"/>
                    <a:pt x="10009" y="13770"/>
                  </a:cubicBezTo>
                  <a:cubicBezTo>
                    <a:pt x="10140" y="14081"/>
                    <a:pt x="10302" y="14244"/>
                    <a:pt x="10605" y="14261"/>
                  </a:cubicBezTo>
                  <a:lnTo>
                    <a:pt x="10605" y="11299"/>
                  </a:lnTo>
                  <a:cubicBezTo>
                    <a:pt x="10425" y="11209"/>
                    <a:pt x="10302" y="11101"/>
                    <a:pt x="10124" y="10974"/>
                  </a:cubicBezTo>
                  <a:cubicBezTo>
                    <a:pt x="9946" y="10849"/>
                    <a:pt x="9786" y="10686"/>
                    <a:pt x="9643" y="10485"/>
                  </a:cubicBezTo>
                  <a:cubicBezTo>
                    <a:pt x="9500" y="10285"/>
                    <a:pt x="9385" y="10035"/>
                    <a:pt x="9297" y="9733"/>
                  </a:cubicBezTo>
                  <a:cubicBezTo>
                    <a:pt x="9209" y="9431"/>
                    <a:pt x="9165" y="9056"/>
                    <a:pt x="9165" y="8607"/>
                  </a:cubicBezTo>
                  <a:cubicBezTo>
                    <a:pt x="9165" y="8216"/>
                    <a:pt x="9206" y="7871"/>
                    <a:pt x="9287" y="7574"/>
                  </a:cubicBezTo>
                  <a:cubicBezTo>
                    <a:pt x="9369" y="7276"/>
                    <a:pt x="9478" y="7026"/>
                    <a:pt x="9617" y="6827"/>
                  </a:cubicBezTo>
                  <a:cubicBezTo>
                    <a:pt x="9755" y="6627"/>
                    <a:pt x="9914" y="6474"/>
                    <a:pt x="10094" y="6368"/>
                  </a:cubicBezTo>
                  <a:cubicBezTo>
                    <a:pt x="10275" y="6262"/>
                    <a:pt x="10408" y="6209"/>
                    <a:pt x="10605" y="6209"/>
                  </a:cubicBezTo>
                  <a:lnTo>
                    <a:pt x="10605" y="5406"/>
                  </a:lnTo>
                  <a:lnTo>
                    <a:pt x="11001" y="5406"/>
                  </a:lnTo>
                  <a:lnTo>
                    <a:pt x="11001" y="6209"/>
                  </a:lnTo>
                  <a:cubicBezTo>
                    <a:pt x="11199" y="6209"/>
                    <a:pt x="11329" y="6257"/>
                    <a:pt x="11505" y="6356"/>
                  </a:cubicBezTo>
                  <a:cubicBezTo>
                    <a:pt x="11681" y="6454"/>
                    <a:pt x="11834" y="6601"/>
                    <a:pt x="11963" y="6796"/>
                  </a:cubicBezTo>
                  <a:cubicBezTo>
                    <a:pt x="12093" y="6992"/>
                    <a:pt x="12196" y="7241"/>
                    <a:pt x="12273" y="7543"/>
                  </a:cubicBezTo>
                  <a:cubicBezTo>
                    <a:pt x="12350" y="7845"/>
                    <a:pt x="12389" y="8195"/>
                    <a:pt x="12389" y="8594"/>
                  </a:cubicBezTo>
                  <a:lnTo>
                    <a:pt x="11637" y="8594"/>
                  </a:lnTo>
                  <a:cubicBezTo>
                    <a:pt x="11628" y="8179"/>
                    <a:pt x="11570" y="7860"/>
                    <a:pt x="11463" y="7641"/>
                  </a:cubicBezTo>
                  <a:cubicBezTo>
                    <a:pt x="11355" y="7420"/>
                    <a:pt x="11238" y="7311"/>
                    <a:pt x="11001" y="7311"/>
                  </a:cubicBezTo>
                  <a:lnTo>
                    <a:pt x="11001" y="9892"/>
                  </a:lnTo>
                  <a:cubicBezTo>
                    <a:pt x="11199" y="9990"/>
                    <a:pt x="11336" y="10104"/>
                    <a:pt x="11525" y="10235"/>
                  </a:cubicBezTo>
                  <a:cubicBezTo>
                    <a:pt x="11714" y="10365"/>
                    <a:pt x="11881" y="10532"/>
                    <a:pt x="12026" y="10736"/>
                  </a:cubicBezTo>
                  <a:cubicBezTo>
                    <a:pt x="12171" y="10940"/>
                    <a:pt x="12287" y="11193"/>
                    <a:pt x="12375" y="11495"/>
                  </a:cubicBezTo>
                  <a:cubicBezTo>
                    <a:pt x="12463" y="11797"/>
                    <a:pt x="12507" y="12168"/>
                    <a:pt x="12507" y="12608"/>
                  </a:cubicBezTo>
                  <a:cubicBezTo>
                    <a:pt x="12507" y="13065"/>
                    <a:pt x="12466" y="13463"/>
                    <a:pt x="12385" y="13801"/>
                  </a:cubicBezTo>
                  <a:moveTo>
                    <a:pt x="10800" y="3600"/>
                  </a:moveTo>
                  <a:cubicBezTo>
                    <a:pt x="8631" y="3600"/>
                    <a:pt x="6873" y="6824"/>
                    <a:pt x="6873" y="10800"/>
                  </a:cubicBezTo>
                  <a:cubicBezTo>
                    <a:pt x="6873" y="14776"/>
                    <a:pt x="8631" y="18000"/>
                    <a:pt x="10800" y="18000"/>
                  </a:cubicBezTo>
                  <a:cubicBezTo>
                    <a:pt x="12969" y="18000"/>
                    <a:pt x="14727" y="14776"/>
                    <a:pt x="14727" y="10800"/>
                  </a:cubicBezTo>
                  <a:cubicBezTo>
                    <a:pt x="14727" y="6824"/>
                    <a:pt x="12969" y="3600"/>
                    <a:pt x="10800" y="3600"/>
                  </a:cubicBezTo>
                  <a:moveTo>
                    <a:pt x="5400" y="3600"/>
                  </a:moveTo>
                  <a:lnTo>
                    <a:pt x="4418" y="3600"/>
                  </a:lnTo>
                  <a:cubicBezTo>
                    <a:pt x="4147" y="3600"/>
                    <a:pt x="3927" y="4002"/>
                    <a:pt x="3927" y="4500"/>
                  </a:cubicBezTo>
                  <a:cubicBezTo>
                    <a:pt x="3927" y="4997"/>
                    <a:pt x="4147" y="5400"/>
                    <a:pt x="4418" y="5400"/>
                  </a:cubicBezTo>
                  <a:lnTo>
                    <a:pt x="5400" y="5400"/>
                  </a:lnTo>
                  <a:cubicBezTo>
                    <a:pt x="5671" y="5400"/>
                    <a:pt x="5891" y="4997"/>
                    <a:pt x="5891" y="4500"/>
                  </a:cubicBezTo>
                  <a:cubicBezTo>
                    <a:pt x="5891" y="4002"/>
                    <a:pt x="5671" y="3600"/>
                    <a:pt x="5400" y="36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4" name="Shape 2799"/>
            <p:cNvSpPr/>
            <p:nvPr/>
          </p:nvSpPr>
          <p:spPr>
            <a:xfrm>
              <a:off x="11357241" y="2929264"/>
              <a:ext cx="558655" cy="406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16" y="11782"/>
                  </a:moveTo>
                  <a:cubicBezTo>
                    <a:pt x="9916" y="11929"/>
                    <a:pt x="9939" y="12054"/>
                    <a:pt x="9982" y="12159"/>
                  </a:cubicBezTo>
                  <a:cubicBezTo>
                    <a:pt x="10026" y="12263"/>
                    <a:pt x="10082" y="12351"/>
                    <a:pt x="10151" y="12425"/>
                  </a:cubicBezTo>
                  <a:cubicBezTo>
                    <a:pt x="10219" y="12498"/>
                    <a:pt x="10298" y="12557"/>
                    <a:pt x="10388" y="12604"/>
                  </a:cubicBezTo>
                  <a:cubicBezTo>
                    <a:pt x="10478" y="12650"/>
                    <a:pt x="10513" y="12688"/>
                    <a:pt x="10605" y="12719"/>
                  </a:cubicBezTo>
                  <a:lnTo>
                    <a:pt x="10605" y="10882"/>
                  </a:lnTo>
                  <a:cubicBezTo>
                    <a:pt x="10368" y="10882"/>
                    <a:pt x="10241" y="10952"/>
                    <a:pt x="10111" y="11090"/>
                  </a:cubicBezTo>
                  <a:cubicBezTo>
                    <a:pt x="9981" y="11227"/>
                    <a:pt x="9916" y="11458"/>
                    <a:pt x="9916" y="11782"/>
                  </a:cubicBezTo>
                  <a:moveTo>
                    <a:pt x="11501" y="14278"/>
                  </a:moveTo>
                  <a:cubicBezTo>
                    <a:pt x="11425" y="14199"/>
                    <a:pt x="11338" y="14135"/>
                    <a:pt x="11242" y="14086"/>
                  </a:cubicBezTo>
                  <a:cubicBezTo>
                    <a:pt x="11145" y="14037"/>
                    <a:pt x="11102" y="13994"/>
                    <a:pt x="11001" y="13958"/>
                  </a:cubicBezTo>
                  <a:lnTo>
                    <a:pt x="11001" y="16096"/>
                  </a:lnTo>
                  <a:cubicBezTo>
                    <a:pt x="11238" y="16071"/>
                    <a:pt x="11377" y="15975"/>
                    <a:pt x="11528" y="15806"/>
                  </a:cubicBezTo>
                  <a:cubicBezTo>
                    <a:pt x="11680" y="15638"/>
                    <a:pt x="11756" y="15371"/>
                    <a:pt x="11756" y="15004"/>
                  </a:cubicBezTo>
                  <a:cubicBezTo>
                    <a:pt x="11756" y="14833"/>
                    <a:pt x="11733" y="14689"/>
                    <a:pt x="11686" y="14572"/>
                  </a:cubicBezTo>
                  <a:cubicBezTo>
                    <a:pt x="11640" y="14456"/>
                    <a:pt x="11579" y="14358"/>
                    <a:pt x="11501" y="14278"/>
                  </a:cubicBezTo>
                  <a:moveTo>
                    <a:pt x="12385" y="15751"/>
                  </a:moveTo>
                  <a:cubicBezTo>
                    <a:pt x="12304" y="16006"/>
                    <a:pt x="12193" y="16216"/>
                    <a:pt x="12052" y="16385"/>
                  </a:cubicBezTo>
                  <a:cubicBezTo>
                    <a:pt x="11911" y="16553"/>
                    <a:pt x="11747" y="16681"/>
                    <a:pt x="11558" y="16770"/>
                  </a:cubicBezTo>
                  <a:cubicBezTo>
                    <a:pt x="11369" y="16859"/>
                    <a:pt x="11221" y="16910"/>
                    <a:pt x="11001" y="16922"/>
                  </a:cubicBezTo>
                  <a:lnTo>
                    <a:pt x="11001" y="17549"/>
                  </a:lnTo>
                  <a:lnTo>
                    <a:pt x="10605" y="17549"/>
                  </a:lnTo>
                  <a:lnTo>
                    <a:pt x="10605" y="16922"/>
                  </a:lnTo>
                  <a:cubicBezTo>
                    <a:pt x="10368" y="16915"/>
                    <a:pt x="10206" y="16863"/>
                    <a:pt x="10009" y="16766"/>
                  </a:cubicBezTo>
                  <a:cubicBezTo>
                    <a:pt x="9811" y="16667"/>
                    <a:pt x="9642" y="16528"/>
                    <a:pt x="9501" y="16348"/>
                  </a:cubicBezTo>
                  <a:cubicBezTo>
                    <a:pt x="9361" y="16168"/>
                    <a:pt x="9252" y="15946"/>
                    <a:pt x="9175" y="15683"/>
                  </a:cubicBezTo>
                  <a:cubicBezTo>
                    <a:pt x="9098" y="15420"/>
                    <a:pt x="9062" y="15117"/>
                    <a:pt x="9066" y="14775"/>
                  </a:cubicBezTo>
                  <a:lnTo>
                    <a:pt x="9818" y="14775"/>
                  </a:lnTo>
                  <a:cubicBezTo>
                    <a:pt x="9813" y="15178"/>
                    <a:pt x="9877" y="15496"/>
                    <a:pt x="10009" y="15729"/>
                  </a:cubicBezTo>
                  <a:cubicBezTo>
                    <a:pt x="10140" y="15961"/>
                    <a:pt x="10302" y="16083"/>
                    <a:pt x="10605" y="16096"/>
                  </a:cubicBezTo>
                  <a:lnTo>
                    <a:pt x="10605" y="13875"/>
                  </a:lnTo>
                  <a:cubicBezTo>
                    <a:pt x="10425" y="13807"/>
                    <a:pt x="10302" y="13726"/>
                    <a:pt x="10124" y="13631"/>
                  </a:cubicBezTo>
                  <a:cubicBezTo>
                    <a:pt x="9946" y="13537"/>
                    <a:pt x="9786" y="13414"/>
                    <a:pt x="9643" y="13264"/>
                  </a:cubicBezTo>
                  <a:cubicBezTo>
                    <a:pt x="9500" y="13115"/>
                    <a:pt x="9385" y="12927"/>
                    <a:pt x="9297" y="12700"/>
                  </a:cubicBezTo>
                  <a:cubicBezTo>
                    <a:pt x="9209" y="12474"/>
                    <a:pt x="9165" y="12192"/>
                    <a:pt x="9165" y="11855"/>
                  </a:cubicBezTo>
                  <a:cubicBezTo>
                    <a:pt x="9165" y="11562"/>
                    <a:pt x="9206" y="11304"/>
                    <a:pt x="9287" y="11080"/>
                  </a:cubicBezTo>
                  <a:cubicBezTo>
                    <a:pt x="9369" y="10857"/>
                    <a:pt x="9478" y="10670"/>
                    <a:pt x="9617" y="10520"/>
                  </a:cubicBezTo>
                  <a:cubicBezTo>
                    <a:pt x="9755" y="10370"/>
                    <a:pt x="9914" y="10256"/>
                    <a:pt x="10094" y="10176"/>
                  </a:cubicBezTo>
                  <a:cubicBezTo>
                    <a:pt x="10274" y="10097"/>
                    <a:pt x="10407" y="10057"/>
                    <a:pt x="10605" y="10057"/>
                  </a:cubicBezTo>
                  <a:lnTo>
                    <a:pt x="10605" y="9455"/>
                  </a:lnTo>
                  <a:lnTo>
                    <a:pt x="11001" y="9455"/>
                  </a:lnTo>
                  <a:lnTo>
                    <a:pt x="11001" y="10057"/>
                  </a:lnTo>
                  <a:cubicBezTo>
                    <a:pt x="11199" y="10057"/>
                    <a:pt x="11329" y="10093"/>
                    <a:pt x="11505" y="10167"/>
                  </a:cubicBezTo>
                  <a:cubicBezTo>
                    <a:pt x="11681" y="10240"/>
                    <a:pt x="11834" y="10350"/>
                    <a:pt x="11963" y="10498"/>
                  </a:cubicBezTo>
                  <a:cubicBezTo>
                    <a:pt x="12093" y="10644"/>
                    <a:pt x="12196" y="10831"/>
                    <a:pt x="12273" y="11057"/>
                  </a:cubicBezTo>
                  <a:cubicBezTo>
                    <a:pt x="12350" y="11284"/>
                    <a:pt x="12388" y="11547"/>
                    <a:pt x="12388" y="11847"/>
                  </a:cubicBezTo>
                  <a:lnTo>
                    <a:pt x="11637" y="11847"/>
                  </a:lnTo>
                  <a:cubicBezTo>
                    <a:pt x="11628" y="11534"/>
                    <a:pt x="11570" y="11296"/>
                    <a:pt x="11463" y="11130"/>
                  </a:cubicBezTo>
                  <a:cubicBezTo>
                    <a:pt x="11355" y="10965"/>
                    <a:pt x="11238" y="10882"/>
                    <a:pt x="11001" y="10882"/>
                  </a:cubicBezTo>
                  <a:lnTo>
                    <a:pt x="11001" y="12819"/>
                  </a:lnTo>
                  <a:cubicBezTo>
                    <a:pt x="11199" y="12894"/>
                    <a:pt x="11336" y="12978"/>
                    <a:pt x="11525" y="13076"/>
                  </a:cubicBezTo>
                  <a:cubicBezTo>
                    <a:pt x="11714" y="13175"/>
                    <a:pt x="11881" y="13300"/>
                    <a:pt x="12026" y="13453"/>
                  </a:cubicBezTo>
                  <a:cubicBezTo>
                    <a:pt x="12171" y="13605"/>
                    <a:pt x="12287" y="13795"/>
                    <a:pt x="12375" y="14021"/>
                  </a:cubicBezTo>
                  <a:cubicBezTo>
                    <a:pt x="12463" y="14248"/>
                    <a:pt x="12507" y="14526"/>
                    <a:pt x="12507" y="14857"/>
                  </a:cubicBezTo>
                  <a:cubicBezTo>
                    <a:pt x="12507" y="15199"/>
                    <a:pt x="12466" y="15497"/>
                    <a:pt x="12385" y="15751"/>
                  </a:cubicBezTo>
                  <a:moveTo>
                    <a:pt x="10800" y="8100"/>
                  </a:moveTo>
                  <a:cubicBezTo>
                    <a:pt x="8631" y="8100"/>
                    <a:pt x="6873" y="10518"/>
                    <a:pt x="6873" y="13500"/>
                  </a:cubicBezTo>
                  <a:cubicBezTo>
                    <a:pt x="6873" y="16483"/>
                    <a:pt x="8631" y="18900"/>
                    <a:pt x="10800" y="18900"/>
                  </a:cubicBezTo>
                  <a:cubicBezTo>
                    <a:pt x="12969" y="18900"/>
                    <a:pt x="14727" y="16483"/>
                    <a:pt x="14727" y="13500"/>
                  </a:cubicBezTo>
                  <a:cubicBezTo>
                    <a:pt x="14727" y="10518"/>
                    <a:pt x="12969" y="8100"/>
                    <a:pt x="10800" y="8100"/>
                  </a:cubicBezTo>
                  <a:moveTo>
                    <a:pt x="17182" y="17550"/>
                  </a:moveTo>
                  <a:lnTo>
                    <a:pt x="16200" y="17550"/>
                  </a:lnTo>
                  <a:cubicBezTo>
                    <a:pt x="15929" y="17550"/>
                    <a:pt x="15709" y="17852"/>
                    <a:pt x="15709" y="18225"/>
                  </a:cubicBezTo>
                  <a:cubicBezTo>
                    <a:pt x="15709" y="18598"/>
                    <a:pt x="15929" y="18900"/>
                    <a:pt x="16200" y="18900"/>
                  </a:cubicBezTo>
                  <a:lnTo>
                    <a:pt x="17182" y="18900"/>
                  </a:lnTo>
                  <a:cubicBezTo>
                    <a:pt x="17453" y="18900"/>
                    <a:pt x="17673" y="18598"/>
                    <a:pt x="17673" y="18225"/>
                  </a:cubicBezTo>
                  <a:cubicBezTo>
                    <a:pt x="17673" y="17852"/>
                    <a:pt x="17453" y="17550"/>
                    <a:pt x="17182" y="17550"/>
                  </a:cubicBezTo>
                  <a:moveTo>
                    <a:pt x="20127" y="8100"/>
                  </a:moveTo>
                  <a:cubicBezTo>
                    <a:pt x="19856" y="8100"/>
                    <a:pt x="19636" y="7798"/>
                    <a:pt x="19636" y="7425"/>
                  </a:cubicBezTo>
                  <a:cubicBezTo>
                    <a:pt x="19636" y="7052"/>
                    <a:pt x="19856" y="6750"/>
                    <a:pt x="20127" y="6750"/>
                  </a:cubicBezTo>
                  <a:cubicBezTo>
                    <a:pt x="20399" y="6750"/>
                    <a:pt x="20618" y="7052"/>
                    <a:pt x="20618" y="7425"/>
                  </a:cubicBezTo>
                  <a:cubicBezTo>
                    <a:pt x="20618" y="7798"/>
                    <a:pt x="20399" y="8100"/>
                    <a:pt x="20127" y="8100"/>
                  </a:cubicBezTo>
                  <a:moveTo>
                    <a:pt x="20618" y="17674"/>
                  </a:moveTo>
                  <a:cubicBezTo>
                    <a:pt x="20464" y="17599"/>
                    <a:pt x="20300" y="17550"/>
                    <a:pt x="20127" y="17550"/>
                  </a:cubicBezTo>
                  <a:cubicBezTo>
                    <a:pt x="19314" y="17550"/>
                    <a:pt x="18655" y="18457"/>
                    <a:pt x="18655" y="19575"/>
                  </a:cubicBezTo>
                  <a:cubicBezTo>
                    <a:pt x="18655" y="19813"/>
                    <a:pt x="18690" y="20038"/>
                    <a:pt x="18745" y="20250"/>
                  </a:cubicBezTo>
                  <a:lnTo>
                    <a:pt x="2855" y="20250"/>
                  </a:lnTo>
                  <a:cubicBezTo>
                    <a:pt x="2910" y="20038"/>
                    <a:pt x="2945" y="19813"/>
                    <a:pt x="2945" y="19575"/>
                  </a:cubicBezTo>
                  <a:cubicBezTo>
                    <a:pt x="2945" y="18457"/>
                    <a:pt x="2286" y="17550"/>
                    <a:pt x="1473" y="17550"/>
                  </a:cubicBezTo>
                  <a:cubicBezTo>
                    <a:pt x="1300" y="17550"/>
                    <a:pt x="1136" y="17599"/>
                    <a:pt x="982" y="17674"/>
                  </a:cubicBezTo>
                  <a:lnTo>
                    <a:pt x="982" y="9326"/>
                  </a:lnTo>
                  <a:cubicBezTo>
                    <a:pt x="1136" y="9402"/>
                    <a:pt x="1300" y="9450"/>
                    <a:pt x="1473" y="9450"/>
                  </a:cubicBezTo>
                  <a:cubicBezTo>
                    <a:pt x="2286" y="9450"/>
                    <a:pt x="2945" y="8544"/>
                    <a:pt x="2945" y="7425"/>
                  </a:cubicBezTo>
                  <a:cubicBezTo>
                    <a:pt x="2945" y="7187"/>
                    <a:pt x="2910" y="6962"/>
                    <a:pt x="2855" y="6750"/>
                  </a:cubicBezTo>
                  <a:lnTo>
                    <a:pt x="18745" y="6750"/>
                  </a:lnTo>
                  <a:cubicBezTo>
                    <a:pt x="18690" y="6962"/>
                    <a:pt x="18655" y="7187"/>
                    <a:pt x="18655" y="7425"/>
                  </a:cubicBezTo>
                  <a:cubicBezTo>
                    <a:pt x="18655" y="8544"/>
                    <a:pt x="19314" y="9450"/>
                    <a:pt x="20127" y="9450"/>
                  </a:cubicBezTo>
                  <a:cubicBezTo>
                    <a:pt x="20300" y="9450"/>
                    <a:pt x="20464" y="9402"/>
                    <a:pt x="20618" y="9326"/>
                  </a:cubicBezTo>
                  <a:cubicBezTo>
                    <a:pt x="20618" y="9326"/>
                    <a:pt x="20618" y="17674"/>
                    <a:pt x="20618" y="17674"/>
                  </a:cubicBezTo>
                  <a:close/>
                  <a:moveTo>
                    <a:pt x="20127" y="20250"/>
                  </a:moveTo>
                  <a:cubicBezTo>
                    <a:pt x="19856" y="20250"/>
                    <a:pt x="19636" y="19948"/>
                    <a:pt x="19636" y="19575"/>
                  </a:cubicBezTo>
                  <a:cubicBezTo>
                    <a:pt x="19636" y="19203"/>
                    <a:pt x="19856" y="18900"/>
                    <a:pt x="20127" y="18900"/>
                  </a:cubicBezTo>
                  <a:cubicBezTo>
                    <a:pt x="20399" y="18900"/>
                    <a:pt x="20618" y="19203"/>
                    <a:pt x="20618" y="19575"/>
                  </a:cubicBezTo>
                  <a:cubicBezTo>
                    <a:pt x="20618" y="19948"/>
                    <a:pt x="20399" y="20250"/>
                    <a:pt x="20127" y="20250"/>
                  </a:cubicBezTo>
                  <a:moveTo>
                    <a:pt x="1473" y="20250"/>
                  </a:moveTo>
                  <a:cubicBezTo>
                    <a:pt x="1201" y="20250"/>
                    <a:pt x="982" y="19948"/>
                    <a:pt x="982" y="19575"/>
                  </a:cubicBezTo>
                  <a:cubicBezTo>
                    <a:pt x="982" y="19203"/>
                    <a:pt x="1201" y="18900"/>
                    <a:pt x="1473" y="18900"/>
                  </a:cubicBezTo>
                  <a:cubicBezTo>
                    <a:pt x="1744" y="18900"/>
                    <a:pt x="1964" y="19203"/>
                    <a:pt x="1964" y="19575"/>
                  </a:cubicBezTo>
                  <a:cubicBezTo>
                    <a:pt x="1964" y="19948"/>
                    <a:pt x="1744" y="20250"/>
                    <a:pt x="1473" y="20250"/>
                  </a:cubicBezTo>
                  <a:moveTo>
                    <a:pt x="1473" y="6750"/>
                  </a:moveTo>
                  <a:cubicBezTo>
                    <a:pt x="1744" y="6750"/>
                    <a:pt x="1964" y="7052"/>
                    <a:pt x="1964" y="7425"/>
                  </a:cubicBezTo>
                  <a:cubicBezTo>
                    <a:pt x="1964" y="7798"/>
                    <a:pt x="1744" y="8100"/>
                    <a:pt x="1473" y="8100"/>
                  </a:cubicBezTo>
                  <a:cubicBezTo>
                    <a:pt x="1201" y="8100"/>
                    <a:pt x="982" y="7798"/>
                    <a:pt x="982" y="7425"/>
                  </a:cubicBezTo>
                  <a:cubicBezTo>
                    <a:pt x="982" y="7052"/>
                    <a:pt x="1201" y="6750"/>
                    <a:pt x="1473" y="6750"/>
                  </a:cubicBezTo>
                  <a:moveTo>
                    <a:pt x="20618" y="5400"/>
                  </a:moveTo>
                  <a:lnTo>
                    <a:pt x="982" y="5400"/>
                  </a:lnTo>
                  <a:cubicBezTo>
                    <a:pt x="440" y="5400"/>
                    <a:pt x="0" y="6004"/>
                    <a:pt x="0" y="6750"/>
                  </a:cubicBez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6750"/>
                  </a:lnTo>
                  <a:cubicBezTo>
                    <a:pt x="21600" y="6004"/>
                    <a:pt x="21160" y="5400"/>
                    <a:pt x="20618" y="5400"/>
                  </a:cubicBezTo>
                  <a:moveTo>
                    <a:pt x="2455" y="4050"/>
                  </a:moveTo>
                  <a:lnTo>
                    <a:pt x="19145" y="4050"/>
                  </a:lnTo>
                  <a:cubicBezTo>
                    <a:pt x="19417" y="4050"/>
                    <a:pt x="19636" y="3748"/>
                    <a:pt x="19636" y="3376"/>
                  </a:cubicBezTo>
                  <a:cubicBezTo>
                    <a:pt x="19636" y="3002"/>
                    <a:pt x="19417" y="2700"/>
                    <a:pt x="19145" y="2700"/>
                  </a:cubicBezTo>
                  <a:lnTo>
                    <a:pt x="2455" y="2700"/>
                  </a:lnTo>
                  <a:cubicBezTo>
                    <a:pt x="2183" y="2700"/>
                    <a:pt x="1964" y="3002"/>
                    <a:pt x="1964" y="3376"/>
                  </a:cubicBezTo>
                  <a:cubicBezTo>
                    <a:pt x="1964" y="3748"/>
                    <a:pt x="2183" y="4050"/>
                    <a:pt x="2455" y="4050"/>
                  </a:cubicBezTo>
                  <a:moveTo>
                    <a:pt x="4418" y="1350"/>
                  </a:moveTo>
                  <a:lnTo>
                    <a:pt x="17182" y="1350"/>
                  </a:lnTo>
                  <a:cubicBezTo>
                    <a:pt x="17453" y="1350"/>
                    <a:pt x="17673" y="1048"/>
                    <a:pt x="17673" y="675"/>
                  </a:cubicBezTo>
                  <a:cubicBezTo>
                    <a:pt x="17673" y="302"/>
                    <a:pt x="17453" y="0"/>
                    <a:pt x="17182" y="0"/>
                  </a:cubicBezTo>
                  <a:lnTo>
                    <a:pt x="4418" y="0"/>
                  </a:lnTo>
                  <a:cubicBezTo>
                    <a:pt x="4147" y="0"/>
                    <a:pt x="3927" y="302"/>
                    <a:pt x="3927" y="675"/>
                  </a:cubicBezTo>
                  <a:cubicBezTo>
                    <a:pt x="3927" y="1048"/>
                    <a:pt x="4147" y="1350"/>
                    <a:pt x="4418" y="1350"/>
                  </a:cubicBezTo>
                  <a:moveTo>
                    <a:pt x="5400" y="8100"/>
                  </a:moveTo>
                  <a:lnTo>
                    <a:pt x="4418" y="8100"/>
                  </a:lnTo>
                  <a:cubicBezTo>
                    <a:pt x="4147" y="8100"/>
                    <a:pt x="3927" y="8403"/>
                    <a:pt x="3927" y="8775"/>
                  </a:cubicBezTo>
                  <a:cubicBezTo>
                    <a:pt x="3927" y="9148"/>
                    <a:pt x="4147" y="9450"/>
                    <a:pt x="4418" y="9450"/>
                  </a:cubicBezTo>
                  <a:lnTo>
                    <a:pt x="5400" y="9450"/>
                  </a:lnTo>
                  <a:cubicBezTo>
                    <a:pt x="5671" y="9450"/>
                    <a:pt x="5891" y="9148"/>
                    <a:pt x="5891" y="8775"/>
                  </a:cubicBezTo>
                  <a:cubicBezTo>
                    <a:pt x="5891" y="8403"/>
                    <a:pt x="5671" y="8100"/>
                    <a:pt x="5400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5" name="Shape 2800"/>
            <p:cNvSpPr/>
            <p:nvPr/>
          </p:nvSpPr>
          <p:spPr>
            <a:xfrm>
              <a:off x="1758542" y="4021180"/>
              <a:ext cx="558655" cy="355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08" y="15258"/>
                  </a:moveTo>
                  <a:cubicBezTo>
                    <a:pt x="10138" y="15500"/>
                    <a:pt x="10044" y="15701"/>
                    <a:pt x="9923" y="15861"/>
                  </a:cubicBezTo>
                  <a:cubicBezTo>
                    <a:pt x="9802" y="16022"/>
                    <a:pt x="9660" y="16144"/>
                    <a:pt x="9499" y="16228"/>
                  </a:cubicBezTo>
                  <a:cubicBezTo>
                    <a:pt x="9362" y="16300"/>
                    <a:pt x="9243" y="16340"/>
                    <a:pt x="9097" y="16360"/>
                  </a:cubicBezTo>
                  <a:lnTo>
                    <a:pt x="9097" y="16971"/>
                  </a:lnTo>
                  <a:lnTo>
                    <a:pt x="8606" y="16971"/>
                  </a:lnTo>
                  <a:lnTo>
                    <a:pt x="8606" y="16361"/>
                  </a:lnTo>
                  <a:cubicBezTo>
                    <a:pt x="8446" y="16345"/>
                    <a:pt x="8316" y="16304"/>
                    <a:pt x="8171" y="16224"/>
                  </a:cubicBezTo>
                  <a:cubicBezTo>
                    <a:pt x="8001" y="16130"/>
                    <a:pt x="7856" y="15998"/>
                    <a:pt x="7736" y="15826"/>
                  </a:cubicBezTo>
                  <a:cubicBezTo>
                    <a:pt x="7615" y="15655"/>
                    <a:pt x="7522" y="15443"/>
                    <a:pt x="7456" y="15193"/>
                  </a:cubicBezTo>
                  <a:cubicBezTo>
                    <a:pt x="7390" y="14942"/>
                    <a:pt x="7359" y="14654"/>
                    <a:pt x="7363" y="14327"/>
                  </a:cubicBezTo>
                  <a:lnTo>
                    <a:pt x="8007" y="14327"/>
                  </a:lnTo>
                  <a:cubicBezTo>
                    <a:pt x="8003" y="14712"/>
                    <a:pt x="8058" y="15015"/>
                    <a:pt x="8171" y="15236"/>
                  </a:cubicBezTo>
                  <a:cubicBezTo>
                    <a:pt x="8270" y="15431"/>
                    <a:pt x="8403" y="15530"/>
                    <a:pt x="8606" y="15563"/>
                  </a:cubicBezTo>
                  <a:lnTo>
                    <a:pt x="8606" y="13432"/>
                  </a:lnTo>
                  <a:cubicBezTo>
                    <a:pt x="8492" y="13376"/>
                    <a:pt x="8395" y="13313"/>
                    <a:pt x="8270" y="13239"/>
                  </a:cubicBezTo>
                  <a:cubicBezTo>
                    <a:pt x="8118" y="13149"/>
                    <a:pt x="7980" y="13033"/>
                    <a:pt x="7857" y="12890"/>
                  </a:cubicBezTo>
                  <a:cubicBezTo>
                    <a:pt x="7735" y="12746"/>
                    <a:pt x="7636" y="12568"/>
                    <a:pt x="7561" y="12352"/>
                  </a:cubicBezTo>
                  <a:cubicBezTo>
                    <a:pt x="7485" y="12136"/>
                    <a:pt x="7448" y="11868"/>
                    <a:pt x="7448" y="11548"/>
                  </a:cubicBezTo>
                  <a:cubicBezTo>
                    <a:pt x="7448" y="11268"/>
                    <a:pt x="7483" y="11023"/>
                    <a:pt x="7553" y="10809"/>
                  </a:cubicBezTo>
                  <a:cubicBezTo>
                    <a:pt x="7622" y="10596"/>
                    <a:pt x="7716" y="10419"/>
                    <a:pt x="7835" y="10276"/>
                  </a:cubicBezTo>
                  <a:cubicBezTo>
                    <a:pt x="7954" y="10134"/>
                    <a:pt x="8090" y="10024"/>
                    <a:pt x="8244" y="9948"/>
                  </a:cubicBezTo>
                  <a:cubicBezTo>
                    <a:pt x="8373" y="9885"/>
                    <a:pt x="8479" y="9855"/>
                    <a:pt x="8606" y="9844"/>
                  </a:cubicBezTo>
                  <a:lnTo>
                    <a:pt x="8606" y="9257"/>
                  </a:lnTo>
                  <a:lnTo>
                    <a:pt x="9097" y="9257"/>
                  </a:lnTo>
                  <a:lnTo>
                    <a:pt x="9097" y="9844"/>
                  </a:lnTo>
                  <a:cubicBezTo>
                    <a:pt x="9224" y="9853"/>
                    <a:pt x="9328" y="9881"/>
                    <a:pt x="9453" y="9939"/>
                  </a:cubicBezTo>
                  <a:cubicBezTo>
                    <a:pt x="9605" y="10009"/>
                    <a:pt x="9735" y="10114"/>
                    <a:pt x="9847" y="10255"/>
                  </a:cubicBezTo>
                  <a:cubicBezTo>
                    <a:pt x="9957" y="10394"/>
                    <a:pt x="10046" y="10572"/>
                    <a:pt x="10112" y="10788"/>
                  </a:cubicBezTo>
                  <a:cubicBezTo>
                    <a:pt x="10178" y="11003"/>
                    <a:pt x="10211" y="11254"/>
                    <a:pt x="10211" y="11540"/>
                  </a:cubicBezTo>
                  <a:lnTo>
                    <a:pt x="9567" y="11540"/>
                  </a:lnTo>
                  <a:cubicBezTo>
                    <a:pt x="9559" y="11242"/>
                    <a:pt x="9509" y="11015"/>
                    <a:pt x="9417" y="10857"/>
                  </a:cubicBezTo>
                  <a:cubicBezTo>
                    <a:pt x="9339" y="10725"/>
                    <a:pt x="9243" y="10661"/>
                    <a:pt x="9097" y="10640"/>
                  </a:cubicBezTo>
                  <a:lnTo>
                    <a:pt x="9097" y="12504"/>
                  </a:lnTo>
                  <a:cubicBezTo>
                    <a:pt x="9226" y="12565"/>
                    <a:pt x="9336" y="12633"/>
                    <a:pt x="9471" y="12710"/>
                  </a:cubicBezTo>
                  <a:cubicBezTo>
                    <a:pt x="9633" y="12804"/>
                    <a:pt x="9776" y="12923"/>
                    <a:pt x="9900" y="13069"/>
                  </a:cubicBezTo>
                  <a:cubicBezTo>
                    <a:pt x="10024" y="13215"/>
                    <a:pt x="10124" y="13395"/>
                    <a:pt x="10200" y="13610"/>
                  </a:cubicBezTo>
                  <a:cubicBezTo>
                    <a:pt x="10275" y="13827"/>
                    <a:pt x="10312" y="14091"/>
                    <a:pt x="10312" y="14407"/>
                  </a:cubicBezTo>
                  <a:cubicBezTo>
                    <a:pt x="10312" y="14732"/>
                    <a:pt x="10278" y="15016"/>
                    <a:pt x="10208" y="15258"/>
                  </a:cubicBezTo>
                  <a:moveTo>
                    <a:pt x="8836" y="7714"/>
                  </a:moveTo>
                  <a:cubicBezTo>
                    <a:pt x="6938" y="7714"/>
                    <a:pt x="5400" y="10132"/>
                    <a:pt x="5400" y="13114"/>
                  </a:cubicBezTo>
                  <a:cubicBezTo>
                    <a:pt x="5400" y="16096"/>
                    <a:pt x="6938" y="18514"/>
                    <a:pt x="8836" y="18514"/>
                  </a:cubicBezTo>
                  <a:cubicBezTo>
                    <a:pt x="10734" y="18514"/>
                    <a:pt x="12273" y="16096"/>
                    <a:pt x="12273" y="13114"/>
                  </a:cubicBezTo>
                  <a:cubicBezTo>
                    <a:pt x="12273" y="10132"/>
                    <a:pt x="10734" y="7714"/>
                    <a:pt x="8836" y="7714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690"/>
                    <a:pt x="3927" y="1543"/>
                  </a:cubicBezTo>
                  <a:lnTo>
                    <a:pt x="3927" y="2314"/>
                  </a:lnTo>
                  <a:cubicBezTo>
                    <a:pt x="3927" y="2740"/>
                    <a:pt x="4147" y="3086"/>
                    <a:pt x="4418" y="3086"/>
                  </a:cubicBezTo>
                  <a:cubicBezTo>
                    <a:pt x="4689" y="3086"/>
                    <a:pt x="4909" y="2740"/>
                    <a:pt x="4909" y="2314"/>
                  </a:cubicBezTo>
                  <a:lnTo>
                    <a:pt x="4909" y="1543"/>
                  </a:lnTo>
                  <a:lnTo>
                    <a:pt x="20618" y="1543"/>
                  </a:lnTo>
                  <a:lnTo>
                    <a:pt x="20618" y="15429"/>
                  </a:lnTo>
                  <a:lnTo>
                    <a:pt x="19145" y="15429"/>
                  </a:lnTo>
                  <a:cubicBezTo>
                    <a:pt x="18874" y="15429"/>
                    <a:pt x="18655" y="15774"/>
                    <a:pt x="18655" y="16200"/>
                  </a:cubicBezTo>
                  <a:cubicBezTo>
                    <a:pt x="18655" y="16626"/>
                    <a:pt x="18874" y="16971"/>
                    <a:pt x="19145" y="16971"/>
                  </a:cubicBezTo>
                  <a:lnTo>
                    <a:pt x="20618" y="16971"/>
                  </a:lnTo>
                  <a:cubicBezTo>
                    <a:pt x="21160" y="16971"/>
                    <a:pt x="21600" y="16280"/>
                    <a:pt x="21600" y="15429"/>
                  </a:cubicBezTo>
                  <a:lnTo>
                    <a:pt x="21600" y="1543"/>
                  </a:lnTo>
                  <a:cubicBezTo>
                    <a:pt x="21600" y="690"/>
                    <a:pt x="21160" y="0"/>
                    <a:pt x="20618" y="0"/>
                  </a:cubicBezTo>
                  <a:moveTo>
                    <a:pt x="9451" y="13856"/>
                  </a:moveTo>
                  <a:cubicBezTo>
                    <a:pt x="9385" y="13780"/>
                    <a:pt x="9310" y="13718"/>
                    <a:pt x="9228" y="13671"/>
                  </a:cubicBezTo>
                  <a:cubicBezTo>
                    <a:pt x="9175" y="13642"/>
                    <a:pt x="9137" y="13616"/>
                    <a:pt x="9097" y="13590"/>
                  </a:cubicBezTo>
                  <a:lnTo>
                    <a:pt x="9097" y="15560"/>
                  </a:lnTo>
                  <a:cubicBezTo>
                    <a:pt x="9250" y="15523"/>
                    <a:pt x="9363" y="15447"/>
                    <a:pt x="9473" y="15311"/>
                  </a:cubicBezTo>
                  <a:cubicBezTo>
                    <a:pt x="9604" y="15151"/>
                    <a:pt x="9668" y="14896"/>
                    <a:pt x="9668" y="14545"/>
                  </a:cubicBezTo>
                  <a:cubicBezTo>
                    <a:pt x="9668" y="14383"/>
                    <a:pt x="9649" y="14246"/>
                    <a:pt x="9609" y="14135"/>
                  </a:cubicBezTo>
                  <a:cubicBezTo>
                    <a:pt x="9570" y="14024"/>
                    <a:pt x="9517" y="13931"/>
                    <a:pt x="9451" y="13856"/>
                  </a:cubicBezTo>
                  <a:moveTo>
                    <a:pt x="13255" y="16971"/>
                  </a:moveTo>
                  <a:cubicBezTo>
                    <a:pt x="12983" y="16971"/>
                    <a:pt x="12764" y="17316"/>
                    <a:pt x="12764" y="17743"/>
                  </a:cubicBezTo>
                  <a:cubicBezTo>
                    <a:pt x="12764" y="18169"/>
                    <a:pt x="12983" y="18514"/>
                    <a:pt x="13255" y="18514"/>
                  </a:cubicBezTo>
                  <a:cubicBezTo>
                    <a:pt x="13525" y="18514"/>
                    <a:pt x="13745" y="18169"/>
                    <a:pt x="13745" y="17743"/>
                  </a:cubicBezTo>
                  <a:cubicBezTo>
                    <a:pt x="13745" y="17316"/>
                    <a:pt x="13525" y="16971"/>
                    <a:pt x="13255" y="16971"/>
                  </a:cubicBezTo>
                  <a:moveTo>
                    <a:pt x="16200" y="7714"/>
                  </a:moveTo>
                  <a:cubicBezTo>
                    <a:pt x="15928" y="7714"/>
                    <a:pt x="15709" y="7369"/>
                    <a:pt x="15709" y="6943"/>
                  </a:cubicBezTo>
                  <a:cubicBezTo>
                    <a:pt x="15709" y="6516"/>
                    <a:pt x="15928" y="6171"/>
                    <a:pt x="16200" y="6171"/>
                  </a:cubicBezTo>
                  <a:cubicBezTo>
                    <a:pt x="16471" y="6171"/>
                    <a:pt x="16691" y="6516"/>
                    <a:pt x="16691" y="6943"/>
                  </a:cubicBezTo>
                  <a:cubicBezTo>
                    <a:pt x="16691" y="7369"/>
                    <a:pt x="16471" y="7714"/>
                    <a:pt x="16200" y="7714"/>
                  </a:cubicBezTo>
                  <a:moveTo>
                    <a:pt x="16691" y="17113"/>
                  </a:moveTo>
                  <a:cubicBezTo>
                    <a:pt x="16537" y="17027"/>
                    <a:pt x="16373" y="16971"/>
                    <a:pt x="16200" y="16971"/>
                  </a:cubicBezTo>
                  <a:cubicBezTo>
                    <a:pt x="15386" y="16971"/>
                    <a:pt x="14727" y="18008"/>
                    <a:pt x="14727" y="19286"/>
                  </a:cubicBezTo>
                  <a:cubicBezTo>
                    <a:pt x="14727" y="19557"/>
                    <a:pt x="14762" y="19814"/>
                    <a:pt x="14817" y="20057"/>
                  </a:cubicBezTo>
                  <a:lnTo>
                    <a:pt x="2855" y="20057"/>
                  </a:lnTo>
                  <a:cubicBezTo>
                    <a:pt x="2910" y="19814"/>
                    <a:pt x="2945" y="19557"/>
                    <a:pt x="2945" y="19286"/>
                  </a:cubicBezTo>
                  <a:cubicBezTo>
                    <a:pt x="2945" y="18008"/>
                    <a:pt x="2286" y="16971"/>
                    <a:pt x="1473" y="16971"/>
                  </a:cubicBezTo>
                  <a:cubicBezTo>
                    <a:pt x="1299" y="16971"/>
                    <a:pt x="1136" y="17027"/>
                    <a:pt x="982" y="17113"/>
                  </a:cubicBezTo>
                  <a:lnTo>
                    <a:pt x="982" y="9115"/>
                  </a:lnTo>
                  <a:cubicBezTo>
                    <a:pt x="1136" y="9202"/>
                    <a:pt x="1299" y="9257"/>
                    <a:pt x="1473" y="9257"/>
                  </a:cubicBezTo>
                  <a:cubicBezTo>
                    <a:pt x="2286" y="9257"/>
                    <a:pt x="2945" y="8221"/>
                    <a:pt x="2945" y="6943"/>
                  </a:cubicBezTo>
                  <a:cubicBezTo>
                    <a:pt x="2945" y="6671"/>
                    <a:pt x="2910" y="6414"/>
                    <a:pt x="2855" y="6171"/>
                  </a:cubicBezTo>
                  <a:lnTo>
                    <a:pt x="14817" y="6171"/>
                  </a:lnTo>
                  <a:cubicBezTo>
                    <a:pt x="14762" y="6414"/>
                    <a:pt x="14727" y="6671"/>
                    <a:pt x="14727" y="6943"/>
                  </a:cubicBezTo>
                  <a:cubicBezTo>
                    <a:pt x="14727" y="8221"/>
                    <a:pt x="15386" y="9257"/>
                    <a:pt x="16200" y="9257"/>
                  </a:cubicBezTo>
                  <a:cubicBezTo>
                    <a:pt x="16373" y="9257"/>
                    <a:pt x="16537" y="9202"/>
                    <a:pt x="16691" y="9115"/>
                  </a:cubicBezTo>
                  <a:cubicBezTo>
                    <a:pt x="16691" y="9115"/>
                    <a:pt x="16691" y="17113"/>
                    <a:pt x="16691" y="17113"/>
                  </a:cubicBezTo>
                  <a:close/>
                  <a:moveTo>
                    <a:pt x="16200" y="20057"/>
                  </a:moveTo>
                  <a:cubicBezTo>
                    <a:pt x="15928" y="20057"/>
                    <a:pt x="15709" y="19712"/>
                    <a:pt x="15709" y="19286"/>
                  </a:cubicBezTo>
                  <a:cubicBezTo>
                    <a:pt x="15709" y="18859"/>
                    <a:pt x="15928" y="18514"/>
                    <a:pt x="16200" y="18514"/>
                  </a:cubicBezTo>
                  <a:cubicBezTo>
                    <a:pt x="16471" y="18514"/>
                    <a:pt x="16691" y="18859"/>
                    <a:pt x="16691" y="19286"/>
                  </a:cubicBezTo>
                  <a:cubicBezTo>
                    <a:pt x="16691" y="19712"/>
                    <a:pt x="16471" y="20057"/>
                    <a:pt x="16200" y="20057"/>
                  </a:cubicBezTo>
                  <a:moveTo>
                    <a:pt x="1473" y="20057"/>
                  </a:moveTo>
                  <a:cubicBezTo>
                    <a:pt x="1201" y="20057"/>
                    <a:pt x="982" y="19712"/>
                    <a:pt x="982" y="19286"/>
                  </a:cubicBezTo>
                  <a:cubicBezTo>
                    <a:pt x="982" y="18859"/>
                    <a:pt x="1201" y="18514"/>
                    <a:pt x="1473" y="18514"/>
                  </a:cubicBezTo>
                  <a:cubicBezTo>
                    <a:pt x="1744" y="18514"/>
                    <a:pt x="1964" y="18859"/>
                    <a:pt x="1964" y="19286"/>
                  </a:cubicBezTo>
                  <a:cubicBezTo>
                    <a:pt x="1964" y="19712"/>
                    <a:pt x="1744" y="20057"/>
                    <a:pt x="1473" y="20057"/>
                  </a:cubicBezTo>
                  <a:moveTo>
                    <a:pt x="1473" y="6171"/>
                  </a:moveTo>
                  <a:cubicBezTo>
                    <a:pt x="1744" y="6171"/>
                    <a:pt x="1964" y="6516"/>
                    <a:pt x="1964" y="6943"/>
                  </a:cubicBezTo>
                  <a:cubicBezTo>
                    <a:pt x="1964" y="7369"/>
                    <a:pt x="1744" y="7714"/>
                    <a:pt x="1473" y="7714"/>
                  </a:cubicBezTo>
                  <a:cubicBezTo>
                    <a:pt x="1201" y="7714"/>
                    <a:pt x="982" y="7369"/>
                    <a:pt x="982" y="6943"/>
                  </a:cubicBezTo>
                  <a:cubicBezTo>
                    <a:pt x="982" y="6516"/>
                    <a:pt x="1201" y="6171"/>
                    <a:pt x="1473" y="6171"/>
                  </a:cubicBezTo>
                  <a:moveTo>
                    <a:pt x="16691" y="4629"/>
                  </a:moveTo>
                  <a:lnTo>
                    <a:pt x="982" y="4629"/>
                  </a:lnTo>
                  <a:cubicBezTo>
                    <a:pt x="439" y="4629"/>
                    <a:pt x="0" y="5319"/>
                    <a:pt x="0" y="6171"/>
                  </a:cubicBezTo>
                  <a:lnTo>
                    <a:pt x="0" y="20057"/>
                  </a:lnTo>
                  <a:cubicBezTo>
                    <a:pt x="0" y="20909"/>
                    <a:pt x="439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0909"/>
                    <a:pt x="17673" y="20057"/>
                  </a:cubicBezTo>
                  <a:lnTo>
                    <a:pt x="17673" y="6171"/>
                  </a:lnTo>
                  <a:cubicBezTo>
                    <a:pt x="17673" y="5319"/>
                    <a:pt x="17233" y="4629"/>
                    <a:pt x="16691" y="4629"/>
                  </a:cubicBezTo>
                  <a:moveTo>
                    <a:pt x="8092" y="11478"/>
                  </a:moveTo>
                  <a:cubicBezTo>
                    <a:pt x="8092" y="11618"/>
                    <a:pt x="8111" y="11738"/>
                    <a:pt x="8149" y="11836"/>
                  </a:cubicBezTo>
                  <a:cubicBezTo>
                    <a:pt x="8186" y="11936"/>
                    <a:pt x="8234" y="12020"/>
                    <a:pt x="8293" y="12090"/>
                  </a:cubicBezTo>
                  <a:cubicBezTo>
                    <a:pt x="8351" y="12160"/>
                    <a:pt x="8419" y="12217"/>
                    <a:pt x="8496" y="12260"/>
                  </a:cubicBezTo>
                  <a:cubicBezTo>
                    <a:pt x="8542" y="12286"/>
                    <a:pt x="8573" y="12310"/>
                    <a:pt x="8606" y="12330"/>
                  </a:cubicBezTo>
                  <a:lnTo>
                    <a:pt x="8606" y="10637"/>
                  </a:lnTo>
                  <a:cubicBezTo>
                    <a:pt x="8457" y="10653"/>
                    <a:pt x="8353" y="10708"/>
                    <a:pt x="8258" y="10818"/>
                  </a:cubicBezTo>
                  <a:cubicBezTo>
                    <a:pt x="8147" y="10949"/>
                    <a:pt x="8092" y="11170"/>
                    <a:pt x="8092" y="11478"/>
                  </a:cubicBezTo>
                  <a:moveTo>
                    <a:pt x="4418" y="7714"/>
                  </a:moveTo>
                  <a:cubicBezTo>
                    <a:pt x="4147" y="7714"/>
                    <a:pt x="3927" y="8060"/>
                    <a:pt x="3927" y="8486"/>
                  </a:cubicBezTo>
                  <a:cubicBezTo>
                    <a:pt x="3927" y="8912"/>
                    <a:pt x="4147" y="9257"/>
                    <a:pt x="4418" y="9257"/>
                  </a:cubicBezTo>
                  <a:cubicBezTo>
                    <a:pt x="4689" y="9257"/>
                    <a:pt x="4909" y="8912"/>
                    <a:pt x="4909" y="8486"/>
                  </a:cubicBezTo>
                  <a:cubicBezTo>
                    <a:pt x="4909" y="8060"/>
                    <a:pt x="4689" y="7714"/>
                    <a:pt x="4418" y="7714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6" name="Shape 2801"/>
            <p:cNvSpPr/>
            <p:nvPr/>
          </p:nvSpPr>
          <p:spPr>
            <a:xfrm>
              <a:off x="2825064" y="4046572"/>
              <a:ext cx="558655" cy="304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58" y="9506"/>
                  </a:moveTo>
                  <a:lnTo>
                    <a:pt x="11671" y="10299"/>
                  </a:lnTo>
                  <a:lnTo>
                    <a:pt x="9907" y="10299"/>
                  </a:lnTo>
                  <a:cubicBezTo>
                    <a:pt x="9902" y="10340"/>
                    <a:pt x="9900" y="10398"/>
                    <a:pt x="9900" y="10472"/>
                  </a:cubicBezTo>
                  <a:lnTo>
                    <a:pt x="9900" y="10757"/>
                  </a:lnTo>
                  <a:cubicBezTo>
                    <a:pt x="9900" y="10972"/>
                    <a:pt x="9902" y="11100"/>
                    <a:pt x="9907" y="11141"/>
                  </a:cubicBezTo>
                  <a:lnTo>
                    <a:pt x="11570" y="11141"/>
                  </a:lnTo>
                  <a:lnTo>
                    <a:pt x="11390" y="11921"/>
                  </a:lnTo>
                  <a:lnTo>
                    <a:pt x="9943" y="11921"/>
                  </a:lnTo>
                  <a:cubicBezTo>
                    <a:pt x="10001" y="12589"/>
                    <a:pt x="10123" y="13114"/>
                    <a:pt x="10311" y="13494"/>
                  </a:cubicBezTo>
                  <a:cubicBezTo>
                    <a:pt x="10527" y="13964"/>
                    <a:pt x="10819" y="14199"/>
                    <a:pt x="11189" y="14199"/>
                  </a:cubicBezTo>
                  <a:cubicBezTo>
                    <a:pt x="11429" y="14199"/>
                    <a:pt x="11628" y="14134"/>
                    <a:pt x="11786" y="14001"/>
                  </a:cubicBezTo>
                  <a:cubicBezTo>
                    <a:pt x="11930" y="13878"/>
                    <a:pt x="12093" y="13671"/>
                    <a:pt x="12276" y="13382"/>
                  </a:cubicBezTo>
                  <a:lnTo>
                    <a:pt x="12276" y="14756"/>
                  </a:lnTo>
                  <a:cubicBezTo>
                    <a:pt x="11949" y="15119"/>
                    <a:pt x="11587" y="15301"/>
                    <a:pt x="11189" y="15301"/>
                  </a:cubicBezTo>
                  <a:cubicBezTo>
                    <a:pt x="10546" y="15301"/>
                    <a:pt x="10044" y="14963"/>
                    <a:pt x="9683" y="14287"/>
                  </a:cubicBezTo>
                  <a:cubicBezTo>
                    <a:pt x="9372" y="13700"/>
                    <a:pt x="9177" y="12912"/>
                    <a:pt x="9100" y="11921"/>
                  </a:cubicBezTo>
                  <a:lnTo>
                    <a:pt x="8546" y="11921"/>
                  </a:lnTo>
                  <a:lnTo>
                    <a:pt x="8740" y="11141"/>
                  </a:lnTo>
                  <a:lnTo>
                    <a:pt x="9065" y="11141"/>
                  </a:lnTo>
                  <a:cubicBezTo>
                    <a:pt x="9060" y="11083"/>
                    <a:pt x="9056" y="11022"/>
                    <a:pt x="9054" y="10955"/>
                  </a:cubicBezTo>
                  <a:cubicBezTo>
                    <a:pt x="9051" y="10889"/>
                    <a:pt x="9050" y="10819"/>
                    <a:pt x="9050" y="10744"/>
                  </a:cubicBezTo>
                  <a:cubicBezTo>
                    <a:pt x="9050" y="10687"/>
                    <a:pt x="9051" y="10620"/>
                    <a:pt x="9054" y="10547"/>
                  </a:cubicBezTo>
                  <a:cubicBezTo>
                    <a:pt x="9056" y="10472"/>
                    <a:pt x="9060" y="10389"/>
                    <a:pt x="9065" y="10299"/>
                  </a:cubicBezTo>
                  <a:lnTo>
                    <a:pt x="8546" y="10299"/>
                  </a:lnTo>
                  <a:lnTo>
                    <a:pt x="8734" y="9506"/>
                  </a:lnTo>
                  <a:lnTo>
                    <a:pt x="9115" y="9506"/>
                  </a:lnTo>
                  <a:cubicBezTo>
                    <a:pt x="9235" y="8557"/>
                    <a:pt x="9453" y="7806"/>
                    <a:pt x="9770" y="7253"/>
                  </a:cubicBezTo>
                  <a:cubicBezTo>
                    <a:pt x="10140" y="6617"/>
                    <a:pt x="10612" y="6299"/>
                    <a:pt x="11189" y="6299"/>
                  </a:cubicBezTo>
                  <a:cubicBezTo>
                    <a:pt x="11606" y="6299"/>
                    <a:pt x="12034" y="6555"/>
                    <a:pt x="12470" y="7066"/>
                  </a:cubicBezTo>
                  <a:lnTo>
                    <a:pt x="12139" y="8193"/>
                  </a:lnTo>
                  <a:cubicBezTo>
                    <a:pt x="11832" y="7666"/>
                    <a:pt x="11496" y="7401"/>
                    <a:pt x="11131" y="7401"/>
                  </a:cubicBezTo>
                  <a:cubicBezTo>
                    <a:pt x="10809" y="7401"/>
                    <a:pt x="10541" y="7620"/>
                    <a:pt x="10325" y="8058"/>
                  </a:cubicBezTo>
                  <a:cubicBezTo>
                    <a:pt x="10142" y="8445"/>
                    <a:pt x="10020" y="8929"/>
                    <a:pt x="9957" y="9506"/>
                  </a:cubicBezTo>
                  <a:cubicBezTo>
                    <a:pt x="9957" y="9506"/>
                    <a:pt x="11858" y="9506"/>
                    <a:pt x="11858" y="9506"/>
                  </a:cubicBezTo>
                  <a:close/>
                  <a:moveTo>
                    <a:pt x="10800" y="3601"/>
                  </a:moveTo>
                  <a:cubicBezTo>
                    <a:pt x="8631" y="3601"/>
                    <a:pt x="6873" y="6824"/>
                    <a:pt x="6873" y="10799"/>
                  </a:cubicBezTo>
                  <a:cubicBezTo>
                    <a:pt x="6873" y="14777"/>
                    <a:pt x="8631" y="18000"/>
                    <a:pt x="10800" y="18000"/>
                  </a:cubicBezTo>
                  <a:cubicBezTo>
                    <a:pt x="12969" y="18000"/>
                    <a:pt x="14727" y="14777"/>
                    <a:pt x="14727" y="10799"/>
                  </a:cubicBezTo>
                  <a:cubicBezTo>
                    <a:pt x="14727" y="6824"/>
                    <a:pt x="12969" y="3601"/>
                    <a:pt x="10800" y="3601"/>
                  </a:cubicBezTo>
                  <a:moveTo>
                    <a:pt x="5400" y="3601"/>
                  </a:moveTo>
                  <a:lnTo>
                    <a:pt x="4418" y="3601"/>
                  </a:lnTo>
                  <a:cubicBezTo>
                    <a:pt x="4147" y="3601"/>
                    <a:pt x="3927" y="4003"/>
                    <a:pt x="3927" y="4501"/>
                  </a:cubicBezTo>
                  <a:cubicBezTo>
                    <a:pt x="3927" y="4998"/>
                    <a:pt x="4147" y="5401"/>
                    <a:pt x="4418" y="5401"/>
                  </a:cubicBezTo>
                  <a:lnTo>
                    <a:pt x="5400" y="5401"/>
                  </a:lnTo>
                  <a:cubicBezTo>
                    <a:pt x="5671" y="5401"/>
                    <a:pt x="5891" y="4998"/>
                    <a:pt x="5891" y="4501"/>
                  </a:cubicBezTo>
                  <a:cubicBezTo>
                    <a:pt x="5891" y="4003"/>
                    <a:pt x="5671" y="3601"/>
                    <a:pt x="5400" y="3601"/>
                  </a:cubicBezTo>
                  <a:moveTo>
                    <a:pt x="17182" y="16199"/>
                  </a:moveTo>
                  <a:lnTo>
                    <a:pt x="16200" y="16199"/>
                  </a:lnTo>
                  <a:cubicBezTo>
                    <a:pt x="15929" y="16199"/>
                    <a:pt x="15709" y="16603"/>
                    <a:pt x="15709" y="17100"/>
                  </a:cubicBezTo>
                  <a:cubicBezTo>
                    <a:pt x="15709" y="17597"/>
                    <a:pt x="15929" y="18000"/>
                    <a:pt x="16200" y="18000"/>
                  </a:cubicBezTo>
                  <a:lnTo>
                    <a:pt x="17182" y="18000"/>
                  </a:lnTo>
                  <a:cubicBezTo>
                    <a:pt x="17453" y="18000"/>
                    <a:pt x="17673" y="17597"/>
                    <a:pt x="17673" y="17100"/>
                  </a:cubicBezTo>
                  <a:cubicBezTo>
                    <a:pt x="17673" y="16603"/>
                    <a:pt x="17453" y="16199"/>
                    <a:pt x="17182" y="16199"/>
                  </a:cubicBezTo>
                  <a:moveTo>
                    <a:pt x="20127" y="3601"/>
                  </a:moveTo>
                  <a:cubicBezTo>
                    <a:pt x="19856" y="3601"/>
                    <a:pt x="19636" y="3198"/>
                    <a:pt x="19636" y="2701"/>
                  </a:cubicBezTo>
                  <a:cubicBezTo>
                    <a:pt x="19636" y="2203"/>
                    <a:pt x="19856" y="1800"/>
                    <a:pt x="20127" y="1800"/>
                  </a:cubicBezTo>
                  <a:cubicBezTo>
                    <a:pt x="20398" y="1800"/>
                    <a:pt x="20618" y="2203"/>
                    <a:pt x="20618" y="2701"/>
                  </a:cubicBezTo>
                  <a:cubicBezTo>
                    <a:pt x="20618" y="3198"/>
                    <a:pt x="20398" y="3601"/>
                    <a:pt x="20127" y="3601"/>
                  </a:cubicBezTo>
                  <a:moveTo>
                    <a:pt x="20618" y="16365"/>
                  </a:moveTo>
                  <a:cubicBezTo>
                    <a:pt x="20464" y="16264"/>
                    <a:pt x="20300" y="16199"/>
                    <a:pt x="20127" y="16199"/>
                  </a:cubicBezTo>
                  <a:cubicBezTo>
                    <a:pt x="19314" y="16199"/>
                    <a:pt x="18655" y="17409"/>
                    <a:pt x="18655" y="18900"/>
                  </a:cubicBezTo>
                  <a:cubicBezTo>
                    <a:pt x="18655" y="19217"/>
                    <a:pt x="18689" y="19517"/>
                    <a:pt x="18744" y="19800"/>
                  </a:cubicBezTo>
                  <a:lnTo>
                    <a:pt x="2855" y="19800"/>
                  </a:lnTo>
                  <a:cubicBezTo>
                    <a:pt x="2910" y="19517"/>
                    <a:pt x="2945" y="19217"/>
                    <a:pt x="2945" y="18900"/>
                  </a:cubicBezTo>
                  <a:cubicBezTo>
                    <a:pt x="2945" y="17409"/>
                    <a:pt x="2286" y="16199"/>
                    <a:pt x="1473" y="16199"/>
                  </a:cubicBezTo>
                  <a:cubicBezTo>
                    <a:pt x="1299" y="16199"/>
                    <a:pt x="1136" y="16264"/>
                    <a:pt x="982" y="16365"/>
                  </a:cubicBezTo>
                  <a:lnTo>
                    <a:pt x="982" y="5235"/>
                  </a:lnTo>
                  <a:cubicBezTo>
                    <a:pt x="1136" y="5336"/>
                    <a:pt x="1299" y="5401"/>
                    <a:pt x="1473" y="5401"/>
                  </a:cubicBezTo>
                  <a:cubicBezTo>
                    <a:pt x="2286" y="5401"/>
                    <a:pt x="2945" y="4192"/>
                    <a:pt x="2945" y="2701"/>
                  </a:cubicBezTo>
                  <a:cubicBezTo>
                    <a:pt x="2945" y="2383"/>
                    <a:pt x="2910" y="2083"/>
                    <a:pt x="2855" y="1800"/>
                  </a:cubicBezTo>
                  <a:lnTo>
                    <a:pt x="18744" y="1800"/>
                  </a:lnTo>
                  <a:cubicBezTo>
                    <a:pt x="18689" y="2083"/>
                    <a:pt x="18655" y="2383"/>
                    <a:pt x="18655" y="2701"/>
                  </a:cubicBezTo>
                  <a:cubicBezTo>
                    <a:pt x="18655" y="4192"/>
                    <a:pt x="19314" y="5401"/>
                    <a:pt x="20127" y="5401"/>
                  </a:cubicBezTo>
                  <a:cubicBezTo>
                    <a:pt x="20300" y="5401"/>
                    <a:pt x="20464" y="5336"/>
                    <a:pt x="20618" y="5235"/>
                  </a:cubicBezTo>
                  <a:cubicBezTo>
                    <a:pt x="20618" y="5235"/>
                    <a:pt x="20618" y="16365"/>
                    <a:pt x="20618" y="16365"/>
                  </a:cubicBezTo>
                  <a:close/>
                  <a:moveTo>
                    <a:pt x="20127" y="19800"/>
                  </a:moveTo>
                  <a:cubicBezTo>
                    <a:pt x="19856" y="19800"/>
                    <a:pt x="19636" y="19397"/>
                    <a:pt x="19636" y="18900"/>
                  </a:cubicBezTo>
                  <a:cubicBezTo>
                    <a:pt x="19636" y="18402"/>
                    <a:pt x="19856" y="18000"/>
                    <a:pt x="20127" y="18000"/>
                  </a:cubicBezTo>
                  <a:cubicBezTo>
                    <a:pt x="20398" y="18000"/>
                    <a:pt x="20618" y="18402"/>
                    <a:pt x="20618" y="18900"/>
                  </a:cubicBezTo>
                  <a:cubicBezTo>
                    <a:pt x="20618" y="19397"/>
                    <a:pt x="20398" y="19800"/>
                    <a:pt x="20127" y="19800"/>
                  </a:cubicBezTo>
                  <a:moveTo>
                    <a:pt x="1473" y="19800"/>
                  </a:moveTo>
                  <a:cubicBezTo>
                    <a:pt x="1202" y="19800"/>
                    <a:pt x="982" y="19397"/>
                    <a:pt x="982" y="18900"/>
                  </a:cubicBezTo>
                  <a:cubicBezTo>
                    <a:pt x="982" y="18402"/>
                    <a:pt x="1202" y="18000"/>
                    <a:pt x="1473" y="18000"/>
                  </a:cubicBezTo>
                  <a:cubicBezTo>
                    <a:pt x="1744" y="18000"/>
                    <a:pt x="1964" y="18402"/>
                    <a:pt x="1964" y="18900"/>
                  </a:cubicBezTo>
                  <a:cubicBezTo>
                    <a:pt x="1964" y="19397"/>
                    <a:pt x="1744" y="19800"/>
                    <a:pt x="1473" y="19800"/>
                  </a:cubicBezTo>
                  <a:moveTo>
                    <a:pt x="1473" y="1800"/>
                  </a:moveTo>
                  <a:cubicBezTo>
                    <a:pt x="1744" y="1800"/>
                    <a:pt x="1964" y="2203"/>
                    <a:pt x="1964" y="2701"/>
                  </a:cubicBezTo>
                  <a:cubicBezTo>
                    <a:pt x="1964" y="3198"/>
                    <a:pt x="1744" y="3601"/>
                    <a:pt x="1473" y="3601"/>
                  </a:cubicBezTo>
                  <a:cubicBezTo>
                    <a:pt x="1202" y="3601"/>
                    <a:pt x="982" y="3198"/>
                    <a:pt x="982" y="2701"/>
                  </a:cubicBezTo>
                  <a:cubicBezTo>
                    <a:pt x="982" y="2203"/>
                    <a:pt x="1202" y="1800"/>
                    <a:pt x="1473" y="1800"/>
                  </a:cubicBezTo>
                  <a:moveTo>
                    <a:pt x="20618" y="0"/>
                  </a:moveTo>
                  <a:lnTo>
                    <a:pt x="982" y="0"/>
                  </a:lnTo>
                  <a:cubicBezTo>
                    <a:pt x="439" y="0"/>
                    <a:pt x="0" y="806"/>
                    <a:pt x="0" y="1800"/>
                  </a:cubicBezTo>
                  <a:lnTo>
                    <a:pt x="0" y="19800"/>
                  </a:lnTo>
                  <a:cubicBezTo>
                    <a:pt x="0" y="20793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793"/>
                    <a:pt x="21600" y="19800"/>
                  </a:cubicBezTo>
                  <a:lnTo>
                    <a:pt x="21600" y="1800"/>
                  </a:lnTo>
                  <a:cubicBezTo>
                    <a:pt x="21600" y="806"/>
                    <a:pt x="21160" y="0"/>
                    <a:pt x="20618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7" name="Shape 2802"/>
            <p:cNvSpPr/>
            <p:nvPr/>
          </p:nvSpPr>
          <p:spPr>
            <a:xfrm>
              <a:off x="3891586" y="3995786"/>
              <a:ext cx="558655" cy="406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8100"/>
                  </a:moveTo>
                  <a:lnTo>
                    <a:pt x="4418" y="8100"/>
                  </a:lnTo>
                  <a:cubicBezTo>
                    <a:pt x="4147" y="8100"/>
                    <a:pt x="3927" y="8403"/>
                    <a:pt x="3927" y="8775"/>
                  </a:cubicBezTo>
                  <a:cubicBezTo>
                    <a:pt x="3927" y="9148"/>
                    <a:pt x="4147" y="9450"/>
                    <a:pt x="4418" y="9450"/>
                  </a:cubicBezTo>
                  <a:lnTo>
                    <a:pt x="5400" y="9450"/>
                  </a:lnTo>
                  <a:cubicBezTo>
                    <a:pt x="5671" y="9450"/>
                    <a:pt x="5891" y="9148"/>
                    <a:pt x="5891" y="8775"/>
                  </a:cubicBezTo>
                  <a:cubicBezTo>
                    <a:pt x="5891" y="8403"/>
                    <a:pt x="5671" y="8100"/>
                    <a:pt x="5400" y="8100"/>
                  </a:cubicBezTo>
                  <a:moveTo>
                    <a:pt x="11858" y="12529"/>
                  </a:moveTo>
                  <a:lnTo>
                    <a:pt x="11671" y="13124"/>
                  </a:lnTo>
                  <a:lnTo>
                    <a:pt x="9908" y="13124"/>
                  </a:lnTo>
                  <a:cubicBezTo>
                    <a:pt x="9902" y="13155"/>
                    <a:pt x="9900" y="13198"/>
                    <a:pt x="9900" y="13254"/>
                  </a:cubicBezTo>
                  <a:lnTo>
                    <a:pt x="9900" y="13468"/>
                  </a:lnTo>
                  <a:cubicBezTo>
                    <a:pt x="9900" y="13629"/>
                    <a:pt x="9902" y="13725"/>
                    <a:pt x="9908" y="13756"/>
                  </a:cubicBezTo>
                  <a:lnTo>
                    <a:pt x="11570" y="13756"/>
                  </a:lnTo>
                  <a:lnTo>
                    <a:pt x="11391" y="14340"/>
                  </a:lnTo>
                  <a:lnTo>
                    <a:pt x="9943" y="14340"/>
                  </a:lnTo>
                  <a:cubicBezTo>
                    <a:pt x="10001" y="14842"/>
                    <a:pt x="10124" y="15236"/>
                    <a:pt x="10311" y="15520"/>
                  </a:cubicBezTo>
                  <a:cubicBezTo>
                    <a:pt x="10527" y="15873"/>
                    <a:pt x="10819" y="16050"/>
                    <a:pt x="11189" y="16050"/>
                  </a:cubicBezTo>
                  <a:cubicBezTo>
                    <a:pt x="11429" y="16050"/>
                    <a:pt x="11628" y="16000"/>
                    <a:pt x="11787" y="15901"/>
                  </a:cubicBezTo>
                  <a:cubicBezTo>
                    <a:pt x="11930" y="15808"/>
                    <a:pt x="12093" y="15654"/>
                    <a:pt x="12276" y="15437"/>
                  </a:cubicBezTo>
                  <a:lnTo>
                    <a:pt x="12276" y="16468"/>
                  </a:lnTo>
                  <a:cubicBezTo>
                    <a:pt x="11950" y="16741"/>
                    <a:pt x="11587" y="16876"/>
                    <a:pt x="11189" y="16876"/>
                  </a:cubicBezTo>
                  <a:cubicBezTo>
                    <a:pt x="10546" y="16876"/>
                    <a:pt x="10044" y="16623"/>
                    <a:pt x="9684" y="16114"/>
                  </a:cubicBezTo>
                  <a:cubicBezTo>
                    <a:pt x="9372" y="15676"/>
                    <a:pt x="9177" y="15084"/>
                    <a:pt x="9101" y="14340"/>
                  </a:cubicBezTo>
                  <a:lnTo>
                    <a:pt x="8547" y="14340"/>
                  </a:lnTo>
                  <a:lnTo>
                    <a:pt x="8741" y="13756"/>
                  </a:lnTo>
                  <a:lnTo>
                    <a:pt x="9065" y="13756"/>
                  </a:lnTo>
                  <a:cubicBezTo>
                    <a:pt x="9060" y="13712"/>
                    <a:pt x="9056" y="13666"/>
                    <a:pt x="9054" y="13617"/>
                  </a:cubicBezTo>
                  <a:cubicBezTo>
                    <a:pt x="9051" y="13567"/>
                    <a:pt x="9050" y="13515"/>
                    <a:pt x="9050" y="13458"/>
                  </a:cubicBezTo>
                  <a:cubicBezTo>
                    <a:pt x="9050" y="13416"/>
                    <a:pt x="9051" y="13366"/>
                    <a:pt x="9054" y="13310"/>
                  </a:cubicBezTo>
                  <a:cubicBezTo>
                    <a:pt x="9056" y="13254"/>
                    <a:pt x="9060" y="13192"/>
                    <a:pt x="9065" y="13124"/>
                  </a:cubicBezTo>
                  <a:lnTo>
                    <a:pt x="8547" y="13124"/>
                  </a:lnTo>
                  <a:lnTo>
                    <a:pt x="8734" y="12529"/>
                  </a:lnTo>
                  <a:lnTo>
                    <a:pt x="9115" y="12529"/>
                  </a:lnTo>
                  <a:cubicBezTo>
                    <a:pt x="9235" y="11818"/>
                    <a:pt x="9453" y="11254"/>
                    <a:pt x="9770" y="10840"/>
                  </a:cubicBezTo>
                  <a:cubicBezTo>
                    <a:pt x="10140" y="10363"/>
                    <a:pt x="10613" y="10124"/>
                    <a:pt x="11189" y="10124"/>
                  </a:cubicBezTo>
                  <a:cubicBezTo>
                    <a:pt x="11607" y="10124"/>
                    <a:pt x="12034" y="10316"/>
                    <a:pt x="12470" y="10700"/>
                  </a:cubicBezTo>
                  <a:lnTo>
                    <a:pt x="12139" y="11545"/>
                  </a:lnTo>
                  <a:cubicBezTo>
                    <a:pt x="11832" y="11150"/>
                    <a:pt x="11496" y="10951"/>
                    <a:pt x="11131" y="10951"/>
                  </a:cubicBezTo>
                  <a:cubicBezTo>
                    <a:pt x="10809" y="10951"/>
                    <a:pt x="10541" y="11115"/>
                    <a:pt x="10325" y="11443"/>
                  </a:cubicBezTo>
                  <a:cubicBezTo>
                    <a:pt x="10143" y="11734"/>
                    <a:pt x="10020" y="12097"/>
                    <a:pt x="9958" y="12529"/>
                  </a:cubicBezTo>
                  <a:cubicBezTo>
                    <a:pt x="9958" y="12529"/>
                    <a:pt x="11858" y="12529"/>
                    <a:pt x="11858" y="12529"/>
                  </a:cubicBezTo>
                  <a:close/>
                  <a:moveTo>
                    <a:pt x="10800" y="8100"/>
                  </a:moveTo>
                  <a:cubicBezTo>
                    <a:pt x="8631" y="8100"/>
                    <a:pt x="6873" y="10518"/>
                    <a:pt x="6873" y="13500"/>
                  </a:cubicBezTo>
                  <a:cubicBezTo>
                    <a:pt x="6873" y="16482"/>
                    <a:pt x="8631" y="18900"/>
                    <a:pt x="10800" y="18900"/>
                  </a:cubicBezTo>
                  <a:cubicBezTo>
                    <a:pt x="12969" y="18900"/>
                    <a:pt x="14727" y="16482"/>
                    <a:pt x="14727" y="13500"/>
                  </a:cubicBezTo>
                  <a:cubicBezTo>
                    <a:pt x="14727" y="10518"/>
                    <a:pt x="12969" y="8100"/>
                    <a:pt x="10800" y="8100"/>
                  </a:cubicBezTo>
                  <a:moveTo>
                    <a:pt x="20127" y="8100"/>
                  </a:moveTo>
                  <a:cubicBezTo>
                    <a:pt x="19856" y="8100"/>
                    <a:pt x="19636" y="7798"/>
                    <a:pt x="19636" y="7425"/>
                  </a:cubicBezTo>
                  <a:cubicBezTo>
                    <a:pt x="19636" y="7052"/>
                    <a:pt x="19856" y="6750"/>
                    <a:pt x="20127" y="6750"/>
                  </a:cubicBezTo>
                  <a:cubicBezTo>
                    <a:pt x="20398" y="6750"/>
                    <a:pt x="20618" y="7052"/>
                    <a:pt x="20618" y="7425"/>
                  </a:cubicBezTo>
                  <a:cubicBezTo>
                    <a:pt x="20618" y="7798"/>
                    <a:pt x="20398" y="8100"/>
                    <a:pt x="20127" y="8100"/>
                  </a:cubicBezTo>
                  <a:moveTo>
                    <a:pt x="20618" y="17674"/>
                  </a:moveTo>
                  <a:cubicBezTo>
                    <a:pt x="20464" y="17599"/>
                    <a:pt x="20300" y="17550"/>
                    <a:pt x="20127" y="17550"/>
                  </a:cubicBezTo>
                  <a:cubicBezTo>
                    <a:pt x="19314" y="17550"/>
                    <a:pt x="18655" y="18457"/>
                    <a:pt x="18655" y="19575"/>
                  </a:cubicBezTo>
                  <a:cubicBezTo>
                    <a:pt x="18655" y="19813"/>
                    <a:pt x="18690" y="20039"/>
                    <a:pt x="18745" y="20250"/>
                  </a:cubicBezTo>
                  <a:lnTo>
                    <a:pt x="2855" y="20250"/>
                  </a:lnTo>
                  <a:cubicBezTo>
                    <a:pt x="2910" y="20039"/>
                    <a:pt x="2945" y="19813"/>
                    <a:pt x="2945" y="19575"/>
                  </a:cubicBezTo>
                  <a:cubicBezTo>
                    <a:pt x="2945" y="18457"/>
                    <a:pt x="2286" y="17550"/>
                    <a:pt x="1473" y="17550"/>
                  </a:cubicBezTo>
                  <a:cubicBezTo>
                    <a:pt x="1299" y="17550"/>
                    <a:pt x="1136" y="17599"/>
                    <a:pt x="982" y="17674"/>
                  </a:cubicBezTo>
                  <a:lnTo>
                    <a:pt x="982" y="9326"/>
                  </a:lnTo>
                  <a:cubicBezTo>
                    <a:pt x="1136" y="9402"/>
                    <a:pt x="1299" y="9450"/>
                    <a:pt x="1473" y="9450"/>
                  </a:cubicBezTo>
                  <a:cubicBezTo>
                    <a:pt x="2286" y="9450"/>
                    <a:pt x="2945" y="8544"/>
                    <a:pt x="2945" y="7425"/>
                  </a:cubicBezTo>
                  <a:cubicBezTo>
                    <a:pt x="2945" y="7187"/>
                    <a:pt x="2910" y="6962"/>
                    <a:pt x="2855" y="6750"/>
                  </a:cubicBezTo>
                  <a:lnTo>
                    <a:pt x="18745" y="6750"/>
                  </a:lnTo>
                  <a:cubicBezTo>
                    <a:pt x="18690" y="6962"/>
                    <a:pt x="18655" y="7187"/>
                    <a:pt x="18655" y="7425"/>
                  </a:cubicBezTo>
                  <a:cubicBezTo>
                    <a:pt x="18655" y="8544"/>
                    <a:pt x="19314" y="9450"/>
                    <a:pt x="20127" y="9450"/>
                  </a:cubicBezTo>
                  <a:cubicBezTo>
                    <a:pt x="20300" y="9450"/>
                    <a:pt x="20464" y="9402"/>
                    <a:pt x="20618" y="9326"/>
                  </a:cubicBezTo>
                  <a:cubicBezTo>
                    <a:pt x="20618" y="9326"/>
                    <a:pt x="20618" y="17674"/>
                    <a:pt x="20618" y="17674"/>
                  </a:cubicBezTo>
                  <a:close/>
                  <a:moveTo>
                    <a:pt x="20127" y="20250"/>
                  </a:moveTo>
                  <a:cubicBezTo>
                    <a:pt x="19856" y="20250"/>
                    <a:pt x="19636" y="19948"/>
                    <a:pt x="19636" y="19575"/>
                  </a:cubicBezTo>
                  <a:cubicBezTo>
                    <a:pt x="19636" y="19203"/>
                    <a:pt x="19856" y="18900"/>
                    <a:pt x="20127" y="18900"/>
                  </a:cubicBezTo>
                  <a:cubicBezTo>
                    <a:pt x="20398" y="18900"/>
                    <a:pt x="20618" y="19203"/>
                    <a:pt x="20618" y="19575"/>
                  </a:cubicBezTo>
                  <a:cubicBezTo>
                    <a:pt x="20618" y="19948"/>
                    <a:pt x="20398" y="20250"/>
                    <a:pt x="20127" y="20250"/>
                  </a:cubicBezTo>
                  <a:moveTo>
                    <a:pt x="1473" y="20250"/>
                  </a:moveTo>
                  <a:cubicBezTo>
                    <a:pt x="1202" y="20250"/>
                    <a:pt x="982" y="19948"/>
                    <a:pt x="982" y="19575"/>
                  </a:cubicBezTo>
                  <a:cubicBezTo>
                    <a:pt x="982" y="19203"/>
                    <a:pt x="1202" y="18900"/>
                    <a:pt x="1473" y="18900"/>
                  </a:cubicBezTo>
                  <a:cubicBezTo>
                    <a:pt x="1744" y="18900"/>
                    <a:pt x="1964" y="19203"/>
                    <a:pt x="1964" y="19575"/>
                  </a:cubicBezTo>
                  <a:cubicBezTo>
                    <a:pt x="1964" y="19948"/>
                    <a:pt x="1744" y="20250"/>
                    <a:pt x="1473" y="20250"/>
                  </a:cubicBezTo>
                  <a:moveTo>
                    <a:pt x="1473" y="6750"/>
                  </a:moveTo>
                  <a:cubicBezTo>
                    <a:pt x="1744" y="6750"/>
                    <a:pt x="1964" y="7052"/>
                    <a:pt x="1964" y="7425"/>
                  </a:cubicBezTo>
                  <a:cubicBezTo>
                    <a:pt x="1964" y="7798"/>
                    <a:pt x="1744" y="8100"/>
                    <a:pt x="1473" y="8100"/>
                  </a:cubicBezTo>
                  <a:cubicBezTo>
                    <a:pt x="1202" y="8100"/>
                    <a:pt x="982" y="7798"/>
                    <a:pt x="982" y="7425"/>
                  </a:cubicBezTo>
                  <a:cubicBezTo>
                    <a:pt x="982" y="7052"/>
                    <a:pt x="1202" y="6750"/>
                    <a:pt x="1473" y="6750"/>
                  </a:cubicBezTo>
                  <a:moveTo>
                    <a:pt x="20618" y="5400"/>
                  </a:moveTo>
                  <a:lnTo>
                    <a:pt x="982" y="5400"/>
                  </a:lnTo>
                  <a:cubicBezTo>
                    <a:pt x="440" y="5400"/>
                    <a:pt x="0" y="6005"/>
                    <a:pt x="0" y="6750"/>
                  </a:cubicBez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6750"/>
                  </a:lnTo>
                  <a:cubicBezTo>
                    <a:pt x="21600" y="6005"/>
                    <a:pt x="21160" y="5400"/>
                    <a:pt x="20618" y="5400"/>
                  </a:cubicBezTo>
                  <a:moveTo>
                    <a:pt x="17182" y="17550"/>
                  </a:moveTo>
                  <a:lnTo>
                    <a:pt x="16200" y="17550"/>
                  </a:lnTo>
                  <a:cubicBezTo>
                    <a:pt x="15929" y="17550"/>
                    <a:pt x="15709" y="17852"/>
                    <a:pt x="15709" y="18225"/>
                  </a:cubicBezTo>
                  <a:cubicBezTo>
                    <a:pt x="15709" y="18598"/>
                    <a:pt x="15929" y="18900"/>
                    <a:pt x="16200" y="18900"/>
                  </a:cubicBezTo>
                  <a:lnTo>
                    <a:pt x="17182" y="18900"/>
                  </a:lnTo>
                  <a:cubicBezTo>
                    <a:pt x="17453" y="18900"/>
                    <a:pt x="17673" y="18598"/>
                    <a:pt x="17673" y="18225"/>
                  </a:cubicBezTo>
                  <a:cubicBezTo>
                    <a:pt x="17673" y="17852"/>
                    <a:pt x="17453" y="17550"/>
                    <a:pt x="17182" y="17550"/>
                  </a:cubicBezTo>
                  <a:moveTo>
                    <a:pt x="4418" y="1350"/>
                  </a:moveTo>
                  <a:lnTo>
                    <a:pt x="17182" y="1350"/>
                  </a:lnTo>
                  <a:cubicBezTo>
                    <a:pt x="17453" y="1350"/>
                    <a:pt x="17673" y="1048"/>
                    <a:pt x="17673" y="675"/>
                  </a:cubicBezTo>
                  <a:cubicBezTo>
                    <a:pt x="17673" y="302"/>
                    <a:pt x="17453" y="0"/>
                    <a:pt x="17182" y="0"/>
                  </a:cubicBezTo>
                  <a:lnTo>
                    <a:pt x="4418" y="0"/>
                  </a:lnTo>
                  <a:cubicBezTo>
                    <a:pt x="4147" y="0"/>
                    <a:pt x="3927" y="302"/>
                    <a:pt x="3927" y="675"/>
                  </a:cubicBezTo>
                  <a:cubicBezTo>
                    <a:pt x="3927" y="1048"/>
                    <a:pt x="4147" y="1350"/>
                    <a:pt x="4418" y="1350"/>
                  </a:cubicBezTo>
                  <a:moveTo>
                    <a:pt x="2455" y="4050"/>
                  </a:moveTo>
                  <a:lnTo>
                    <a:pt x="19145" y="4050"/>
                  </a:lnTo>
                  <a:cubicBezTo>
                    <a:pt x="19416" y="4050"/>
                    <a:pt x="19636" y="3748"/>
                    <a:pt x="19636" y="3375"/>
                  </a:cubicBezTo>
                  <a:cubicBezTo>
                    <a:pt x="19636" y="3002"/>
                    <a:pt x="19416" y="2700"/>
                    <a:pt x="19145" y="2700"/>
                  </a:cubicBezTo>
                  <a:lnTo>
                    <a:pt x="2455" y="2700"/>
                  </a:lnTo>
                  <a:cubicBezTo>
                    <a:pt x="2184" y="2700"/>
                    <a:pt x="1964" y="3002"/>
                    <a:pt x="1964" y="3375"/>
                  </a:cubicBezTo>
                  <a:cubicBezTo>
                    <a:pt x="1964" y="3748"/>
                    <a:pt x="2184" y="4050"/>
                    <a:pt x="2455" y="405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8" name="Shape 2803"/>
            <p:cNvSpPr/>
            <p:nvPr/>
          </p:nvSpPr>
          <p:spPr>
            <a:xfrm>
              <a:off x="4958108" y="4021180"/>
              <a:ext cx="558655" cy="355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4" y="12227"/>
                  </a:moveTo>
                  <a:lnTo>
                    <a:pt x="9494" y="12771"/>
                  </a:lnTo>
                  <a:lnTo>
                    <a:pt x="8171" y="12771"/>
                  </a:lnTo>
                  <a:cubicBezTo>
                    <a:pt x="8167" y="12799"/>
                    <a:pt x="8165" y="12839"/>
                    <a:pt x="8165" y="12890"/>
                  </a:cubicBezTo>
                  <a:lnTo>
                    <a:pt x="8165" y="13085"/>
                  </a:lnTo>
                  <a:cubicBezTo>
                    <a:pt x="8165" y="13232"/>
                    <a:pt x="8167" y="13320"/>
                    <a:pt x="8171" y="13348"/>
                  </a:cubicBezTo>
                  <a:lnTo>
                    <a:pt x="9418" y="13348"/>
                  </a:lnTo>
                  <a:lnTo>
                    <a:pt x="9283" y="13883"/>
                  </a:lnTo>
                  <a:lnTo>
                    <a:pt x="8198" y="13883"/>
                  </a:lnTo>
                  <a:cubicBezTo>
                    <a:pt x="8241" y="14342"/>
                    <a:pt x="8333" y="14701"/>
                    <a:pt x="8473" y="14961"/>
                  </a:cubicBezTo>
                  <a:cubicBezTo>
                    <a:pt x="8635" y="15284"/>
                    <a:pt x="8855" y="15445"/>
                    <a:pt x="9132" y="15445"/>
                  </a:cubicBezTo>
                  <a:cubicBezTo>
                    <a:pt x="9312" y="15445"/>
                    <a:pt x="9461" y="15401"/>
                    <a:pt x="9580" y="15310"/>
                  </a:cubicBezTo>
                  <a:cubicBezTo>
                    <a:pt x="9688" y="15225"/>
                    <a:pt x="9810" y="15084"/>
                    <a:pt x="9947" y="14885"/>
                  </a:cubicBezTo>
                  <a:lnTo>
                    <a:pt x="9947" y="15828"/>
                  </a:lnTo>
                  <a:cubicBezTo>
                    <a:pt x="9702" y="16076"/>
                    <a:pt x="9430" y="16202"/>
                    <a:pt x="9132" y="16202"/>
                  </a:cubicBezTo>
                  <a:cubicBezTo>
                    <a:pt x="8649" y="16202"/>
                    <a:pt x="8273" y="15970"/>
                    <a:pt x="8003" y="15505"/>
                  </a:cubicBezTo>
                  <a:cubicBezTo>
                    <a:pt x="7769" y="15104"/>
                    <a:pt x="7623" y="14562"/>
                    <a:pt x="7566" y="13883"/>
                  </a:cubicBezTo>
                  <a:lnTo>
                    <a:pt x="7150" y="13883"/>
                  </a:lnTo>
                  <a:lnTo>
                    <a:pt x="7296" y="13348"/>
                  </a:lnTo>
                  <a:lnTo>
                    <a:pt x="7539" y="13348"/>
                  </a:lnTo>
                  <a:cubicBezTo>
                    <a:pt x="7536" y="13309"/>
                    <a:pt x="7532" y="13267"/>
                    <a:pt x="7530" y="13221"/>
                  </a:cubicBezTo>
                  <a:cubicBezTo>
                    <a:pt x="7529" y="13175"/>
                    <a:pt x="7528" y="13127"/>
                    <a:pt x="7528" y="13077"/>
                  </a:cubicBezTo>
                  <a:cubicBezTo>
                    <a:pt x="7528" y="13037"/>
                    <a:pt x="7529" y="12991"/>
                    <a:pt x="7530" y="12941"/>
                  </a:cubicBezTo>
                  <a:cubicBezTo>
                    <a:pt x="7532" y="12890"/>
                    <a:pt x="7536" y="12833"/>
                    <a:pt x="7539" y="12771"/>
                  </a:cubicBezTo>
                  <a:lnTo>
                    <a:pt x="7150" y="12771"/>
                  </a:lnTo>
                  <a:lnTo>
                    <a:pt x="7291" y="12227"/>
                  </a:lnTo>
                  <a:lnTo>
                    <a:pt x="7577" y="12227"/>
                  </a:lnTo>
                  <a:cubicBezTo>
                    <a:pt x="7667" y="11576"/>
                    <a:pt x="7831" y="11061"/>
                    <a:pt x="8068" y="10682"/>
                  </a:cubicBezTo>
                  <a:cubicBezTo>
                    <a:pt x="8345" y="10247"/>
                    <a:pt x="8700" y="10028"/>
                    <a:pt x="9132" y="10028"/>
                  </a:cubicBezTo>
                  <a:cubicBezTo>
                    <a:pt x="9445" y="10028"/>
                    <a:pt x="9766" y="10203"/>
                    <a:pt x="10093" y="10554"/>
                  </a:cubicBezTo>
                  <a:lnTo>
                    <a:pt x="9845" y="11327"/>
                  </a:lnTo>
                  <a:cubicBezTo>
                    <a:pt x="9614" y="10965"/>
                    <a:pt x="9362" y="10783"/>
                    <a:pt x="9089" y="10783"/>
                  </a:cubicBezTo>
                  <a:cubicBezTo>
                    <a:pt x="8847" y="10783"/>
                    <a:pt x="8646" y="10934"/>
                    <a:pt x="8484" y="11234"/>
                  </a:cubicBezTo>
                  <a:cubicBezTo>
                    <a:pt x="8347" y="11500"/>
                    <a:pt x="8255" y="11831"/>
                    <a:pt x="8209" y="12227"/>
                  </a:cubicBezTo>
                  <a:cubicBezTo>
                    <a:pt x="8209" y="12227"/>
                    <a:pt x="9634" y="12227"/>
                    <a:pt x="9634" y="12227"/>
                  </a:cubicBezTo>
                  <a:close/>
                  <a:moveTo>
                    <a:pt x="8836" y="7714"/>
                  </a:moveTo>
                  <a:cubicBezTo>
                    <a:pt x="6938" y="7714"/>
                    <a:pt x="5400" y="10133"/>
                    <a:pt x="5400" y="13114"/>
                  </a:cubicBezTo>
                  <a:cubicBezTo>
                    <a:pt x="5400" y="16097"/>
                    <a:pt x="6938" y="18514"/>
                    <a:pt x="8836" y="18514"/>
                  </a:cubicBezTo>
                  <a:cubicBezTo>
                    <a:pt x="10734" y="18514"/>
                    <a:pt x="12273" y="16097"/>
                    <a:pt x="12273" y="13114"/>
                  </a:cubicBezTo>
                  <a:cubicBezTo>
                    <a:pt x="12273" y="10133"/>
                    <a:pt x="10734" y="7714"/>
                    <a:pt x="8836" y="7714"/>
                  </a:cubicBezTo>
                  <a:moveTo>
                    <a:pt x="4418" y="7714"/>
                  </a:moveTo>
                  <a:cubicBezTo>
                    <a:pt x="4147" y="7714"/>
                    <a:pt x="3927" y="8060"/>
                    <a:pt x="3927" y="8486"/>
                  </a:cubicBezTo>
                  <a:cubicBezTo>
                    <a:pt x="3927" y="8912"/>
                    <a:pt x="4147" y="9257"/>
                    <a:pt x="4418" y="9257"/>
                  </a:cubicBezTo>
                  <a:cubicBezTo>
                    <a:pt x="4689" y="9257"/>
                    <a:pt x="4909" y="8912"/>
                    <a:pt x="4909" y="8486"/>
                  </a:cubicBezTo>
                  <a:cubicBezTo>
                    <a:pt x="4909" y="8060"/>
                    <a:pt x="4689" y="7714"/>
                    <a:pt x="4418" y="7714"/>
                  </a:cubicBezTo>
                  <a:moveTo>
                    <a:pt x="16200" y="7714"/>
                  </a:moveTo>
                  <a:cubicBezTo>
                    <a:pt x="15929" y="7714"/>
                    <a:pt x="15709" y="7369"/>
                    <a:pt x="15709" y="6943"/>
                  </a:cubicBezTo>
                  <a:cubicBezTo>
                    <a:pt x="15709" y="6517"/>
                    <a:pt x="15929" y="6171"/>
                    <a:pt x="16200" y="6171"/>
                  </a:cubicBezTo>
                  <a:cubicBezTo>
                    <a:pt x="16471" y="6171"/>
                    <a:pt x="16691" y="6517"/>
                    <a:pt x="16691" y="6943"/>
                  </a:cubicBezTo>
                  <a:cubicBezTo>
                    <a:pt x="16691" y="7369"/>
                    <a:pt x="16471" y="7714"/>
                    <a:pt x="16200" y="7714"/>
                  </a:cubicBezTo>
                  <a:moveTo>
                    <a:pt x="16691" y="17113"/>
                  </a:moveTo>
                  <a:cubicBezTo>
                    <a:pt x="16537" y="17028"/>
                    <a:pt x="16373" y="16971"/>
                    <a:pt x="16200" y="16971"/>
                  </a:cubicBezTo>
                  <a:cubicBezTo>
                    <a:pt x="15386" y="16971"/>
                    <a:pt x="14727" y="18008"/>
                    <a:pt x="14727" y="19286"/>
                  </a:cubicBezTo>
                  <a:cubicBezTo>
                    <a:pt x="14727" y="19558"/>
                    <a:pt x="14763" y="19815"/>
                    <a:pt x="14818" y="20057"/>
                  </a:cubicBezTo>
                  <a:lnTo>
                    <a:pt x="2855" y="20057"/>
                  </a:lnTo>
                  <a:cubicBezTo>
                    <a:pt x="2910" y="19815"/>
                    <a:pt x="2945" y="19558"/>
                    <a:pt x="2945" y="19286"/>
                  </a:cubicBezTo>
                  <a:cubicBezTo>
                    <a:pt x="2945" y="18008"/>
                    <a:pt x="2286" y="16971"/>
                    <a:pt x="1473" y="16971"/>
                  </a:cubicBezTo>
                  <a:cubicBezTo>
                    <a:pt x="1299" y="16971"/>
                    <a:pt x="1136" y="17028"/>
                    <a:pt x="982" y="17113"/>
                  </a:cubicBezTo>
                  <a:lnTo>
                    <a:pt x="982" y="9116"/>
                  </a:lnTo>
                  <a:cubicBezTo>
                    <a:pt x="1136" y="9202"/>
                    <a:pt x="1299" y="9257"/>
                    <a:pt x="1473" y="9257"/>
                  </a:cubicBezTo>
                  <a:cubicBezTo>
                    <a:pt x="2286" y="9257"/>
                    <a:pt x="2945" y="8222"/>
                    <a:pt x="2945" y="6943"/>
                  </a:cubicBezTo>
                  <a:cubicBezTo>
                    <a:pt x="2945" y="6671"/>
                    <a:pt x="2910" y="6414"/>
                    <a:pt x="2855" y="6171"/>
                  </a:cubicBezTo>
                  <a:lnTo>
                    <a:pt x="14818" y="6171"/>
                  </a:lnTo>
                  <a:cubicBezTo>
                    <a:pt x="14763" y="6414"/>
                    <a:pt x="14727" y="6671"/>
                    <a:pt x="14727" y="6943"/>
                  </a:cubicBezTo>
                  <a:cubicBezTo>
                    <a:pt x="14727" y="8222"/>
                    <a:pt x="15386" y="9257"/>
                    <a:pt x="16200" y="9257"/>
                  </a:cubicBezTo>
                  <a:cubicBezTo>
                    <a:pt x="16373" y="9257"/>
                    <a:pt x="16537" y="9202"/>
                    <a:pt x="16691" y="9116"/>
                  </a:cubicBezTo>
                  <a:cubicBezTo>
                    <a:pt x="16691" y="9116"/>
                    <a:pt x="16691" y="17113"/>
                    <a:pt x="16691" y="17113"/>
                  </a:cubicBezTo>
                  <a:close/>
                  <a:moveTo>
                    <a:pt x="16200" y="20057"/>
                  </a:moveTo>
                  <a:cubicBezTo>
                    <a:pt x="15929" y="20057"/>
                    <a:pt x="15709" y="19712"/>
                    <a:pt x="15709" y="19286"/>
                  </a:cubicBezTo>
                  <a:cubicBezTo>
                    <a:pt x="15709" y="18860"/>
                    <a:pt x="15929" y="18514"/>
                    <a:pt x="16200" y="18514"/>
                  </a:cubicBezTo>
                  <a:cubicBezTo>
                    <a:pt x="16471" y="18514"/>
                    <a:pt x="16691" y="18860"/>
                    <a:pt x="16691" y="19286"/>
                  </a:cubicBezTo>
                  <a:cubicBezTo>
                    <a:pt x="16691" y="19712"/>
                    <a:pt x="16471" y="20057"/>
                    <a:pt x="16200" y="20057"/>
                  </a:cubicBezTo>
                  <a:moveTo>
                    <a:pt x="1473" y="20057"/>
                  </a:moveTo>
                  <a:cubicBezTo>
                    <a:pt x="1202" y="20057"/>
                    <a:pt x="982" y="19712"/>
                    <a:pt x="982" y="19286"/>
                  </a:cubicBezTo>
                  <a:cubicBezTo>
                    <a:pt x="982" y="18860"/>
                    <a:pt x="1202" y="18514"/>
                    <a:pt x="1473" y="18514"/>
                  </a:cubicBezTo>
                  <a:cubicBezTo>
                    <a:pt x="1744" y="18514"/>
                    <a:pt x="1964" y="18860"/>
                    <a:pt x="1964" y="19286"/>
                  </a:cubicBezTo>
                  <a:cubicBezTo>
                    <a:pt x="1964" y="19712"/>
                    <a:pt x="1744" y="20057"/>
                    <a:pt x="1473" y="20057"/>
                  </a:cubicBezTo>
                  <a:moveTo>
                    <a:pt x="1473" y="6171"/>
                  </a:moveTo>
                  <a:cubicBezTo>
                    <a:pt x="1744" y="6171"/>
                    <a:pt x="1964" y="6517"/>
                    <a:pt x="1964" y="6943"/>
                  </a:cubicBezTo>
                  <a:cubicBezTo>
                    <a:pt x="1964" y="7369"/>
                    <a:pt x="1744" y="7714"/>
                    <a:pt x="1473" y="7714"/>
                  </a:cubicBezTo>
                  <a:cubicBezTo>
                    <a:pt x="1202" y="7714"/>
                    <a:pt x="982" y="7369"/>
                    <a:pt x="982" y="6943"/>
                  </a:cubicBezTo>
                  <a:cubicBezTo>
                    <a:pt x="982" y="6517"/>
                    <a:pt x="1202" y="6171"/>
                    <a:pt x="1473" y="6171"/>
                  </a:cubicBezTo>
                  <a:moveTo>
                    <a:pt x="16691" y="4629"/>
                  </a:moveTo>
                  <a:lnTo>
                    <a:pt x="982" y="4629"/>
                  </a:lnTo>
                  <a:cubicBezTo>
                    <a:pt x="440" y="4629"/>
                    <a:pt x="0" y="5319"/>
                    <a:pt x="0" y="6171"/>
                  </a:cubicBezTo>
                  <a:lnTo>
                    <a:pt x="0" y="20057"/>
                  </a:lnTo>
                  <a:cubicBezTo>
                    <a:pt x="0" y="20909"/>
                    <a:pt x="440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0909"/>
                    <a:pt x="17673" y="20057"/>
                  </a:cubicBezTo>
                  <a:lnTo>
                    <a:pt x="17673" y="6171"/>
                  </a:lnTo>
                  <a:cubicBezTo>
                    <a:pt x="17673" y="5319"/>
                    <a:pt x="17233" y="4629"/>
                    <a:pt x="16691" y="4629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691"/>
                    <a:pt x="3927" y="1543"/>
                  </a:cubicBezTo>
                  <a:lnTo>
                    <a:pt x="3927" y="2314"/>
                  </a:lnTo>
                  <a:cubicBezTo>
                    <a:pt x="3927" y="2741"/>
                    <a:pt x="4147" y="3086"/>
                    <a:pt x="4418" y="3086"/>
                  </a:cubicBezTo>
                  <a:cubicBezTo>
                    <a:pt x="4689" y="3086"/>
                    <a:pt x="4909" y="2741"/>
                    <a:pt x="4909" y="2314"/>
                  </a:cubicBezTo>
                  <a:lnTo>
                    <a:pt x="4909" y="1543"/>
                  </a:lnTo>
                  <a:lnTo>
                    <a:pt x="20618" y="1543"/>
                  </a:lnTo>
                  <a:lnTo>
                    <a:pt x="20618" y="15429"/>
                  </a:lnTo>
                  <a:lnTo>
                    <a:pt x="19145" y="15429"/>
                  </a:lnTo>
                  <a:cubicBezTo>
                    <a:pt x="18875" y="15429"/>
                    <a:pt x="18655" y="15775"/>
                    <a:pt x="18655" y="16200"/>
                  </a:cubicBezTo>
                  <a:cubicBezTo>
                    <a:pt x="18655" y="16626"/>
                    <a:pt x="18875" y="16971"/>
                    <a:pt x="19145" y="16971"/>
                  </a:cubicBezTo>
                  <a:lnTo>
                    <a:pt x="20618" y="16971"/>
                  </a:lnTo>
                  <a:cubicBezTo>
                    <a:pt x="21160" y="16971"/>
                    <a:pt x="21600" y="16281"/>
                    <a:pt x="21600" y="15429"/>
                  </a:cubicBezTo>
                  <a:lnTo>
                    <a:pt x="21600" y="1543"/>
                  </a:lnTo>
                  <a:cubicBezTo>
                    <a:pt x="21600" y="691"/>
                    <a:pt x="21160" y="0"/>
                    <a:pt x="20618" y="0"/>
                  </a:cubicBezTo>
                  <a:moveTo>
                    <a:pt x="13255" y="16971"/>
                  </a:moveTo>
                  <a:cubicBezTo>
                    <a:pt x="12984" y="16971"/>
                    <a:pt x="12764" y="17317"/>
                    <a:pt x="12764" y="17743"/>
                  </a:cubicBezTo>
                  <a:cubicBezTo>
                    <a:pt x="12764" y="18169"/>
                    <a:pt x="12984" y="18514"/>
                    <a:pt x="13255" y="18514"/>
                  </a:cubicBezTo>
                  <a:cubicBezTo>
                    <a:pt x="13525" y="18514"/>
                    <a:pt x="13745" y="18169"/>
                    <a:pt x="13745" y="17743"/>
                  </a:cubicBezTo>
                  <a:cubicBezTo>
                    <a:pt x="13745" y="17317"/>
                    <a:pt x="13525" y="16971"/>
                    <a:pt x="13255" y="16971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9" name="Shape 2804"/>
            <p:cNvSpPr/>
            <p:nvPr/>
          </p:nvSpPr>
          <p:spPr>
            <a:xfrm>
              <a:off x="6024630" y="4046573"/>
              <a:ext cx="558655" cy="304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93" y="11057"/>
                  </a:moveTo>
                  <a:lnTo>
                    <a:pt x="10114" y="13116"/>
                  </a:lnTo>
                  <a:cubicBezTo>
                    <a:pt x="10458" y="13273"/>
                    <a:pt x="11518" y="13902"/>
                    <a:pt x="11675" y="12740"/>
                  </a:cubicBezTo>
                  <a:cubicBezTo>
                    <a:pt x="11839" y="11528"/>
                    <a:pt x="10736" y="11215"/>
                    <a:pt x="10393" y="11057"/>
                  </a:cubicBezTo>
                  <a:moveTo>
                    <a:pt x="10772" y="8246"/>
                  </a:moveTo>
                  <a:lnTo>
                    <a:pt x="10520" y="10114"/>
                  </a:lnTo>
                  <a:cubicBezTo>
                    <a:pt x="10806" y="10246"/>
                    <a:pt x="11689" y="10782"/>
                    <a:pt x="11832" y="9726"/>
                  </a:cubicBezTo>
                  <a:cubicBezTo>
                    <a:pt x="11981" y="8623"/>
                    <a:pt x="11059" y="8378"/>
                    <a:pt x="10772" y="8246"/>
                  </a:cubicBezTo>
                  <a:moveTo>
                    <a:pt x="12833" y="9742"/>
                  </a:moveTo>
                  <a:cubicBezTo>
                    <a:pt x="12767" y="10572"/>
                    <a:pt x="12517" y="10974"/>
                    <a:pt x="12186" y="11116"/>
                  </a:cubicBezTo>
                  <a:cubicBezTo>
                    <a:pt x="12641" y="11552"/>
                    <a:pt x="12872" y="12224"/>
                    <a:pt x="12652" y="13386"/>
                  </a:cubicBezTo>
                  <a:cubicBezTo>
                    <a:pt x="12378" y="14828"/>
                    <a:pt x="11728" y="14950"/>
                    <a:pt x="10863" y="14648"/>
                  </a:cubicBezTo>
                  <a:lnTo>
                    <a:pt x="10653" y="16200"/>
                  </a:lnTo>
                  <a:lnTo>
                    <a:pt x="10146" y="15966"/>
                  </a:lnTo>
                  <a:lnTo>
                    <a:pt x="10353" y="14435"/>
                  </a:lnTo>
                  <a:cubicBezTo>
                    <a:pt x="10222" y="14376"/>
                    <a:pt x="10088" y="14311"/>
                    <a:pt x="9949" y="14242"/>
                  </a:cubicBezTo>
                  <a:lnTo>
                    <a:pt x="9741" y="15780"/>
                  </a:lnTo>
                  <a:lnTo>
                    <a:pt x="9235" y="15548"/>
                  </a:lnTo>
                  <a:lnTo>
                    <a:pt x="9444" y="13993"/>
                  </a:lnTo>
                  <a:cubicBezTo>
                    <a:pt x="9326" y="13936"/>
                    <a:pt x="9206" y="13877"/>
                    <a:pt x="9083" y="13820"/>
                  </a:cubicBezTo>
                  <a:lnTo>
                    <a:pt x="8423" y="13517"/>
                  </a:lnTo>
                  <a:lnTo>
                    <a:pt x="8675" y="12446"/>
                  </a:lnTo>
                  <a:cubicBezTo>
                    <a:pt x="8675" y="12446"/>
                    <a:pt x="9049" y="12629"/>
                    <a:pt x="9043" y="12615"/>
                  </a:cubicBezTo>
                  <a:cubicBezTo>
                    <a:pt x="9187" y="12681"/>
                    <a:pt x="9251" y="12509"/>
                    <a:pt x="9276" y="12393"/>
                  </a:cubicBezTo>
                  <a:lnTo>
                    <a:pt x="9607" y="9940"/>
                  </a:lnTo>
                  <a:cubicBezTo>
                    <a:pt x="9626" y="9949"/>
                    <a:pt x="9644" y="9957"/>
                    <a:pt x="9661" y="9965"/>
                  </a:cubicBezTo>
                  <a:cubicBezTo>
                    <a:pt x="9641" y="9950"/>
                    <a:pt x="9623" y="9940"/>
                    <a:pt x="9608" y="9933"/>
                  </a:cubicBezTo>
                  <a:lnTo>
                    <a:pt x="9845" y="8183"/>
                  </a:lnTo>
                  <a:cubicBezTo>
                    <a:pt x="9851" y="7984"/>
                    <a:pt x="9814" y="7733"/>
                    <a:pt x="9608" y="7639"/>
                  </a:cubicBezTo>
                  <a:cubicBezTo>
                    <a:pt x="9616" y="7629"/>
                    <a:pt x="9240" y="7469"/>
                    <a:pt x="9240" y="7469"/>
                  </a:cubicBezTo>
                  <a:lnTo>
                    <a:pt x="9375" y="6471"/>
                  </a:lnTo>
                  <a:lnTo>
                    <a:pt x="10074" y="6793"/>
                  </a:lnTo>
                  <a:lnTo>
                    <a:pt x="10074" y="6798"/>
                  </a:lnTo>
                  <a:cubicBezTo>
                    <a:pt x="10179" y="6845"/>
                    <a:pt x="10288" y="6892"/>
                    <a:pt x="10398" y="6937"/>
                  </a:cubicBezTo>
                  <a:lnTo>
                    <a:pt x="10606" y="5401"/>
                  </a:lnTo>
                  <a:lnTo>
                    <a:pt x="11113" y="5634"/>
                  </a:lnTo>
                  <a:lnTo>
                    <a:pt x="10909" y="7140"/>
                  </a:lnTo>
                  <a:cubicBezTo>
                    <a:pt x="11045" y="7197"/>
                    <a:pt x="11182" y="7255"/>
                    <a:pt x="11315" y="7317"/>
                  </a:cubicBezTo>
                  <a:lnTo>
                    <a:pt x="11517" y="5821"/>
                  </a:lnTo>
                  <a:lnTo>
                    <a:pt x="12025" y="6054"/>
                  </a:lnTo>
                  <a:lnTo>
                    <a:pt x="11817" y="7590"/>
                  </a:lnTo>
                  <a:cubicBezTo>
                    <a:pt x="12457" y="7998"/>
                    <a:pt x="12926" y="8607"/>
                    <a:pt x="12833" y="9742"/>
                  </a:cubicBezTo>
                  <a:moveTo>
                    <a:pt x="10800" y="3600"/>
                  </a:moveTo>
                  <a:cubicBezTo>
                    <a:pt x="8631" y="3600"/>
                    <a:pt x="6873" y="6824"/>
                    <a:pt x="6873" y="10800"/>
                  </a:cubicBezTo>
                  <a:cubicBezTo>
                    <a:pt x="6873" y="14777"/>
                    <a:pt x="8631" y="18000"/>
                    <a:pt x="10800" y="18000"/>
                  </a:cubicBezTo>
                  <a:cubicBezTo>
                    <a:pt x="12969" y="18000"/>
                    <a:pt x="14727" y="14777"/>
                    <a:pt x="14727" y="10800"/>
                  </a:cubicBezTo>
                  <a:cubicBezTo>
                    <a:pt x="14727" y="6824"/>
                    <a:pt x="12969" y="3600"/>
                    <a:pt x="10800" y="3600"/>
                  </a:cubicBezTo>
                  <a:moveTo>
                    <a:pt x="17182" y="16200"/>
                  </a:moveTo>
                  <a:lnTo>
                    <a:pt x="16200" y="16200"/>
                  </a:lnTo>
                  <a:cubicBezTo>
                    <a:pt x="15928" y="16200"/>
                    <a:pt x="15709" y="16603"/>
                    <a:pt x="15709" y="17100"/>
                  </a:cubicBezTo>
                  <a:cubicBezTo>
                    <a:pt x="15709" y="17598"/>
                    <a:pt x="15928" y="18000"/>
                    <a:pt x="16200" y="18000"/>
                  </a:cubicBezTo>
                  <a:lnTo>
                    <a:pt x="17182" y="18000"/>
                  </a:lnTo>
                  <a:cubicBezTo>
                    <a:pt x="17453" y="18000"/>
                    <a:pt x="17673" y="17598"/>
                    <a:pt x="17673" y="17100"/>
                  </a:cubicBezTo>
                  <a:cubicBezTo>
                    <a:pt x="17673" y="16603"/>
                    <a:pt x="17453" y="16200"/>
                    <a:pt x="17182" y="16200"/>
                  </a:cubicBezTo>
                  <a:moveTo>
                    <a:pt x="5400" y="3600"/>
                  </a:moveTo>
                  <a:lnTo>
                    <a:pt x="4418" y="3600"/>
                  </a:lnTo>
                  <a:cubicBezTo>
                    <a:pt x="4147" y="3600"/>
                    <a:pt x="3927" y="4003"/>
                    <a:pt x="3927" y="4500"/>
                  </a:cubicBezTo>
                  <a:cubicBezTo>
                    <a:pt x="3927" y="4998"/>
                    <a:pt x="4147" y="5400"/>
                    <a:pt x="4418" y="5400"/>
                  </a:cubicBezTo>
                  <a:lnTo>
                    <a:pt x="5400" y="5400"/>
                  </a:lnTo>
                  <a:cubicBezTo>
                    <a:pt x="5671" y="5400"/>
                    <a:pt x="5891" y="4998"/>
                    <a:pt x="5891" y="4500"/>
                  </a:cubicBezTo>
                  <a:cubicBezTo>
                    <a:pt x="5891" y="4003"/>
                    <a:pt x="5671" y="3600"/>
                    <a:pt x="5400" y="3600"/>
                  </a:cubicBezTo>
                  <a:moveTo>
                    <a:pt x="20127" y="3600"/>
                  </a:moveTo>
                  <a:cubicBezTo>
                    <a:pt x="19856" y="3600"/>
                    <a:pt x="19636" y="3198"/>
                    <a:pt x="19636" y="2700"/>
                  </a:cubicBezTo>
                  <a:cubicBezTo>
                    <a:pt x="19636" y="2203"/>
                    <a:pt x="19856" y="1800"/>
                    <a:pt x="20127" y="1800"/>
                  </a:cubicBezTo>
                  <a:cubicBezTo>
                    <a:pt x="20398" y="1800"/>
                    <a:pt x="20618" y="2203"/>
                    <a:pt x="20618" y="2700"/>
                  </a:cubicBezTo>
                  <a:cubicBezTo>
                    <a:pt x="20618" y="3198"/>
                    <a:pt x="20398" y="3600"/>
                    <a:pt x="20127" y="3600"/>
                  </a:cubicBezTo>
                  <a:moveTo>
                    <a:pt x="20618" y="16365"/>
                  </a:moveTo>
                  <a:cubicBezTo>
                    <a:pt x="20464" y="16265"/>
                    <a:pt x="20300" y="16200"/>
                    <a:pt x="20127" y="16200"/>
                  </a:cubicBezTo>
                  <a:cubicBezTo>
                    <a:pt x="19314" y="16200"/>
                    <a:pt x="18655" y="17410"/>
                    <a:pt x="18655" y="18900"/>
                  </a:cubicBezTo>
                  <a:cubicBezTo>
                    <a:pt x="18655" y="19217"/>
                    <a:pt x="18690" y="19518"/>
                    <a:pt x="18744" y="19800"/>
                  </a:cubicBezTo>
                  <a:lnTo>
                    <a:pt x="2855" y="19800"/>
                  </a:lnTo>
                  <a:cubicBezTo>
                    <a:pt x="2910" y="19518"/>
                    <a:pt x="2945" y="19217"/>
                    <a:pt x="2945" y="18900"/>
                  </a:cubicBezTo>
                  <a:cubicBezTo>
                    <a:pt x="2945" y="17410"/>
                    <a:pt x="2286" y="16200"/>
                    <a:pt x="1473" y="16200"/>
                  </a:cubicBezTo>
                  <a:cubicBezTo>
                    <a:pt x="1299" y="16200"/>
                    <a:pt x="1136" y="16265"/>
                    <a:pt x="982" y="16365"/>
                  </a:cubicBezTo>
                  <a:lnTo>
                    <a:pt x="982" y="5235"/>
                  </a:lnTo>
                  <a:cubicBezTo>
                    <a:pt x="1136" y="5336"/>
                    <a:pt x="1299" y="5400"/>
                    <a:pt x="1473" y="5400"/>
                  </a:cubicBezTo>
                  <a:cubicBezTo>
                    <a:pt x="2286" y="5400"/>
                    <a:pt x="2945" y="4192"/>
                    <a:pt x="2945" y="2700"/>
                  </a:cubicBezTo>
                  <a:cubicBezTo>
                    <a:pt x="2945" y="2383"/>
                    <a:pt x="2910" y="2083"/>
                    <a:pt x="2855" y="1800"/>
                  </a:cubicBezTo>
                  <a:lnTo>
                    <a:pt x="18744" y="1800"/>
                  </a:lnTo>
                  <a:cubicBezTo>
                    <a:pt x="18690" y="2083"/>
                    <a:pt x="18655" y="2383"/>
                    <a:pt x="18655" y="2700"/>
                  </a:cubicBezTo>
                  <a:cubicBezTo>
                    <a:pt x="18655" y="4192"/>
                    <a:pt x="19314" y="5400"/>
                    <a:pt x="20127" y="5400"/>
                  </a:cubicBezTo>
                  <a:cubicBezTo>
                    <a:pt x="20300" y="5400"/>
                    <a:pt x="20464" y="5336"/>
                    <a:pt x="20618" y="5235"/>
                  </a:cubicBezTo>
                  <a:cubicBezTo>
                    <a:pt x="20618" y="5235"/>
                    <a:pt x="20618" y="16365"/>
                    <a:pt x="20618" y="16365"/>
                  </a:cubicBezTo>
                  <a:close/>
                  <a:moveTo>
                    <a:pt x="20127" y="19800"/>
                  </a:moveTo>
                  <a:cubicBezTo>
                    <a:pt x="19856" y="19800"/>
                    <a:pt x="19636" y="19398"/>
                    <a:pt x="19636" y="18900"/>
                  </a:cubicBezTo>
                  <a:cubicBezTo>
                    <a:pt x="19636" y="18403"/>
                    <a:pt x="19856" y="18000"/>
                    <a:pt x="20127" y="18000"/>
                  </a:cubicBezTo>
                  <a:cubicBezTo>
                    <a:pt x="20398" y="18000"/>
                    <a:pt x="20618" y="18403"/>
                    <a:pt x="20618" y="18900"/>
                  </a:cubicBezTo>
                  <a:cubicBezTo>
                    <a:pt x="20618" y="19398"/>
                    <a:pt x="20398" y="19800"/>
                    <a:pt x="20127" y="19800"/>
                  </a:cubicBezTo>
                  <a:moveTo>
                    <a:pt x="1473" y="19800"/>
                  </a:moveTo>
                  <a:cubicBezTo>
                    <a:pt x="1201" y="19800"/>
                    <a:pt x="982" y="19398"/>
                    <a:pt x="982" y="18900"/>
                  </a:cubicBezTo>
                  <a:cubicBezTo>
                    <a:pt x="982" y="18403"/>
                    <a:pt x="1201" y="18000"/>
                    <a:pt x="1473" y="18000"/>
                  </a:cubicBezTo>
                  <a:cubicBezTo>
                    <a:pt x="1744" y="18000"/>
                    <a:pt x="1964" y="18403"/>
                    <a:pt x="1964" y="18900"/>
                  </a:cubicBezTo>
                  <a:cubicBezTo>
                    <a:pt x="1964" y="19398"/>
                    <a:pt x="1744" y="19800"/>
                    <a:pt x="1473" y="19800"/>
                  </a:cubicBezTo>
                  <a:moveTo>
                    <a:pt x="1473" y="1800"/>
                  </a:moveTo>
                  <a:cubicBezTo>
                    <a:pt x="1744" y="1800"/>
                    <a:pt x="1964" y="2203"/>
                    <a:pt x="1964" y="2700"/>
                  </a:cubicBezTo>
                  <a:cubicBezTo>
                    <a:pt x="1964" y="3198"/>
                    <a:pt x="1744" y="3600"/>
                    <a:pt x="1473" y="3600"/>
                  </a:cubicBezTo>
                  <a:cubicBezTo>
                    <a:pt x="1201" y="3600"/>
                    <a:pt x="982" y="3198"/>
                    <a:pt x="982" y="2700"/>
                  </a:cubicBezTo>
                  <a:cubicBezTo>
                    <a:pt x="982" y="2203"/>
                    <a:pt x="1201" y="1800"/>
                    <a:pt x="1473" y="1800"/>
                  </a:cubicBezTo>
                  <a:moveTo>
                    <a:pt x="20618" y="0"/>
                  </a:moveTo>
                  <a:lnTo>
                    <a:pt x="982" y="0"/>
                  </a:lnTo>
                  <a:cubicBezTo>
                    <a:pt x="439" y="0"/>
                    <a:pt x="0" y="806"/>
                    <a:pt x="0" y="1800"/>
                  </a:cubicBezTo>
                  <a:lnTo>
                    <a:pt x="0" y="19800"/>
                  </a:lnTo>
                  <a:cubicBezTo>
                    <a:pt x="0" y="20794"/>
                    <a:pt x="439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794"/>
                    <a:pt x="21600" y="19800"/>
                  </a:cubicBezTo>
                  <a:lnTo>
                    <a:pt x="21600" y="1800"/>
                  </a:lnTo>
                  <a:cubicBezTo>
                    <a:pt x="21600" y="806"/>
                    <a:pt x="21160" y="0"/>
                    <a:pt x="20618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0" name="Shape 2805"/>
            <p:cNvSpPr/>
            <p:nvPr/>
          </p:nvSpPr>
          <p:spPr>
            <a:xfrm>
              <a:off x="7091153" y="3995786"/>
              <a:ext cx="558655" cy="406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93" y="13692"/>
                  </a:moveTo>
                  <a:lnTo>
                    <a:pt x="10114" y="15237"/>
                  </a:lnTo>
                  <a:cubicBezTo>
                    <a:pt x="10458" y="15355"/>
                    <a:pt x="11518" y="15826"/>
                    <a:pt x="11675" y="14955"/>
                  </a:cubicBezTo>
                  <a:cubicBezTo>
                    <a:pt x="11839" y="14046"/>
                    <a:pt x="10737" y="13811"/>
                    <a:pt x="10393" y="13692"/>
                  </a:cubicBezTo>
                  <a:moveTo>
                    <a:pt x="12834" y="12706"/>
                  </a:moveTo>
                  <a:cubicBezTo>
                    <a:pt x="12767" y="13329"/>
                    <a:pt x="12517" y="13631"/>
                    <a:pt x="12186" y="13737"/>
                  </a:cubicBezTo>
                  <a:cubicBezTo>
                    <a:pt x="12641" y="14064"/>
                    <a:pt x="12873" y="14567"/>
                    <a:pt x="12652" y="15439"/>
                  </a:cubicBezTo>
                  <a:cubicBezTo>
                    <a:pt x="12378" y="16521"/>
                    <a:pt x="11728" y="16613"/>
                    <a:pt x="10863" y="16386"/>
                  </a:cubicBezTo>
                  <a:lnTo>
                    <a:pt x="10653" y="17550"/>
                  </a:lnTo>
                  <a:lnTo>
                    <a:pt x="10147" y="17375"/>
                  </a:lnTo>
                  <a:lnTo>
                    <a:pt x="10354" y="16227"/>
                  </a:lnTo>
                  <a:cubicBezTo>
                    <a:pt x="10222" y="16182"/>
                    <a:pt x="10088" y="16133"/>
                    <a:pt x="9950" y="16081"/>
                  </a:cubicBezTo>
                  <a:lnTo>
                    <a:pt x="9741" y="17235"/>
                  </a:lnTo>
                  <a:lnTo>
                    <a:pt x="9235" y="17061"/>
                  </a:lnTo>
                  <a:lnTo>
                    <a:pt x="9445" y="15894"/>
                  </a:lnTo>
                  <a:cubicBezTo>
                    <a:pt x="9326" y="15852"/>
                    <a:pt x="9206" y="15808"/>
                    <a:pt x="9083" y="15765"/>
                  </a:cubicBezTo>
                  <a:lnTo>
                    <a:pt x="8424" y="15538"/>
                  </a:lnTo>
                  <a:lnTo>
                    <a:pt x="8675" y="14735"/>
                  </a:lnTo>
                  <a:cubicBezTo>
                    <a:pt x="8675" y="14735"/>
                    <a:pt x="9049" y="14872"/>
                    <a:pt x="9044" y="14862"/>
                  </a:cubicBezTo>
                  <a:cubicBezTo>
                    <a:pt x="9187" y="14911"/>
                    <a:pt x="9251" y="14781"/>
                    <a:pt x="9276" y="14695"/>
                  </a:cubicBezTo>
                  <a:lnTo>
                    <a:pt x="9608" y="12855"/>
                  </a:lnTo>
                  <a:cubicBezTo>
                    <a:pt x="9626" y="12862"/>
                    <a:pt x="9645" y="12868"/>
                    <a:pt x="9661" y="12874"/>
                  </a:cubicBezTo>
                  <a:cubicBezTo>
                    <a:pt x="9641" y="12862"/>
                    <a:pt x="9623" y="12855"/>
                    <a:pt x="9609" y="12850"/>
                  </a:cubicBezTo>
                  <a:lnTo>
                    <a:pt x="9845" y="11537"/>
                  </a:lnTo>
                  <a:cubicBezTo>
                    <a:pt x="9852" y="11388"/>
                    <a:pt x="9814" y="11200"/>
                    <a:pt x="9609" y="11129"/>
                  </a:cubicBezTo>
                  <a:cubicBezTo>
                    <a:pt x="9617" y="11121"/>
                    <a:pt x="9241" y="11002"/>
                    <a:pt x="9241" y="11002"/>
                  </a:cubicBezTo>
                  <a:lnTo>
                    <a:pt x="9376" y="10253"/>
                  </a:lnTo>
                  <a:lnTo>
                    <a:pt x="10075" y="10494"/>
                  </a:lnTo>
                  <a:lnTo>
                    <a:pt x="10074" y="10498"/>
                  </a:lnTo>
                  <a:cubicBezTo>
                    <a:pt x="10180" y="10534"/>
                    <a:pt x="10288" y="10569"/>
                    <a:pt x="10398" y="10603"/>
                  </a:cubicBezTo>
                  <a:lnTo>
                    <a:pt x="10606" y="9451"/>
                  </a:lnTo>
                  <a:lnTo>
                    <a:pt x="11113" y="9626"/>
                  </a:lnTo>
                  <a:lnTo>
                    <a:pt x="10909" y="10755"/>
                  </a:lnTo>
                  <a:cubicBezTo>
                    <a:pt x="11045" y="10798"/>
                    <a:pt x="11182" y="10842"/>
                    <a:pt x="11316" y="10887"/>
                  </a:cubicBezTo>
                  <a:lnTo>
                    <a:pt x="11518" y="9765"/>
                  </a:lnTo>
                  <a:lnTo>
                    <a:pt x="12025" y="9940"/>
                  </a:lnTo>
                  <a:lnTo>
                    <a:pt x="11817" y="11093"/>
                  </a:lnTo>
                  <a:cubicBezTo>
                    <a:pt x="12457" y="11398"/>
                    <a:pt x="12926" y="11855"/>
                    <a:pt x="12834" y="12706"/>
                  </a:cubicBezTo>
                  <a:moveTo>
                    <a:pt x="10800" y="8100"/>
                  </a:moveTo>
                  <a:cubicBezTo>
                    <a:pt x="8631" y="8100"/>
                    <a:pt x="6873" y="10518"/>
                    <a:pt x="6873" y="13500"/>
                  </a:cubicBezTo>
                  <a:cubicBezTo>
                    <a:pt x="6873" y="16482"/>
                    <a:pt x="8631" y="18900"/>
                    <a:pt x="10800" y="18900"/>
                  </a:cubicBezTo>
                  <a:cubicBezTo>
                    <a:pt x="12969" y="18900"/>
                    <a:pt x="14727" y="16482"/>
                    <a:pt x="14727" y="13500"/>
                  </a:cubicBezTo>
                  <a:cubicBezTo>
                    <a:pt x="14727" y="10518"/>
                    <a:pt x="12969" y="8100"/>
                    <a:pt x="10800" y="8100"/>
                  </a:cubicBezTo>
                  <a:moveTo>
                    <a:pt x="5400" y="8100"/>
                  </a:moveTo>
                  <a:lnTo>
                    <a:pt x="4418" y="8100"/>
                  </a:lnTo>
                  <a:cubicBezTo>
                    <a:pt x="4147" y="8100"/>
                    <a:pt x="3927" y="8402"/>
                    <a:pt x="3927" y="8775"/>
                  </a:cubicBezTo>
                  <a:cubicBezTo>
                    <a:pt x="3927" y="9148"/>
                    <a:pt x="4147" y="9450"/>
                    <a:pt x="4418" y="9450"/>
                  </a:cubicBezTo>
                  <a:lnTo>
                    <a:pt x="5400" y="9450"/>
                  </a:lnTo>
                  <a:cubicBezTo>
                    <a:pt x="5671" y="9450"/>
                    <a:pt x="5891" y="9148"/>
                    <a:pt x="5891" y="8775"/>
                  </a:cubicBezTo>
                  <a:cubicBezTo>
                    <a:pt x="5891" y="8402"/>
                    <a:pt x="5671" y="8100"/>
                    <a:pt x="5400" y="8100"/>
                  </a:cubicBezTo>
                  <a:moveTo>
                    <a:pt x="17182" y="17550"/>
                  </a:moveTo>
                  <a:lnTo>
                    <a:pt x="16200" y="17550"/>
                  </a:lnTo>
                  <a:cubicBezTo>
                    <a:pt x="15929" y="17550"/>
                    <a:pt x="15709" y="17853"/>
                    <a:pt x="15709" y="18225"/>
                  </a:cubicBezTo>
                  <a:cubicBezTo>
                    <a:pt x="15709" y="18598"/>
                    <a:pt x="15929" y="18900"/>
                    <a:pt x="16200" y="18900"/>
                  </a:cubicBezTo>
                  <a:lnTo>
                    <a:pt x="17182" y="18900"/>
                  </a:lnTo>
                  <a:cubicBezTo>
                    <a:pt x="17453" y="18900"/>
                    <a:pt x="17673" y="18598"/>
                    <a:pt x="17673" y="18225"/>
                  </a:cubicBezTo>
                  <a:cubicBezTo>
                    <a:pt x="17673" y="17853"/>
                    <a:pt x="17453" y="17550"/>
                    <a:pt x="17182" y="17550"/>
                  </a:cubicBezTo>
                  <a:moveTo>
                    <a:pt x="20127" y="8100"/>
                  </a:moveTo>
                  <a:cubicBezTo>
                    <a:pt x="19856" y="8100"/>
                    <a:pt x="19636" y="7798"/>
                    <a:pt x="19636" y="7425"/>
                  </a:cubicBezTo>
                  <a:cubicBezTo>
                    <a:pt x="19636" y="7052"/>
                    <a:pt x="19856" y="6750"/>
                    <a:pt x="20127" y="6750"/>
                  </a:cubicBezTo>
                  <a:cubicBezTo>
                    <a:pt x="20399" y="6750"/>
                    <a:pt x="20618" y="7052"/>
                    <a:pt x="20618" y="7425"/>
                  </a:cubicBezTo>
                  <a:cubicBezTo>
                    <a:pt x="20618" y="7798"/>
                    <a:pt x="20399" y="8100"/>
                    <a:pt x="20127" y="8100"/>
                  </a:cubicBezTo>
                  <a:moveTo>
                    <a:pt x="20618" y="17674"/>
                  </a:moveTo>
                  <a:cubicBezTo>
                    <a:pt x="20464" y="17599"/>
                    <a:pt x="20300" y="17550"/>
                    <a:pt x="20127" y="17550"/>
                  </a:cubicBezTo>
                  <a:cubicBezTo>
                    <a:pt x="19314" y="17550"/>
                    <a:pt x="18655" y="18457"/>
                    <a:pt x="18655" y="19575"/>
                  </a:cubicBezTo>
                  <a:cubicBezTo>
                    <a:pt x="18655" y="19813"/>
                    <a:pt x="18690" y="20038"/>
                    <a:pt x="18745" y="20250"/>
                  </a:cubicBezTo>
                  <a:lnTo>
                    <a:pt x="2855" y="20250"/>
                  </a:lnTo>
                  <a:cubicBezTo>
                    <a:pt x="2910" y="20038"/>
                    <a:pt x="2945" y="19813"/>
                    <a:pt x="2945" y="19575"/>
                  </a:cubicBezTo>
                  <a:cubicBezTo>
                    <a:pt x="2945" y="18457"/>
                    <a:pt x="2286" y="17550"/>
                    <a:pt x="1473" y="17550"/>
                  </a:cubicBezTo>
                  <a:cubicBezTo>
                    <a:pt x="1300" y="17550"/>
                    <a:pt x="1136" y="17599"/>
                    <a:pt x="982" y="17674"/>
                  </a:cubicBezTo>
                  <a:lnTo>
                    <a:pt x="982" y="9326"/>
                  </a:lnTo>
                  <a:cubicBezTo>
                    <a:pt x="1136" y="9402"/>
                    <a:pt x="1300" y="9450"/>
                    <a:pt x="1473" y="9450"/>
                  </a:cubicBezTo>
                  <a:cubicBezTo>
                    <a:pt x="2286" y="9450"/>
                    <a:pt x="2945" y="8544"/>
                    <a:pt x="2945" y="7425"/>
                  </a:cubicBezTo>
                  <a:cubicBezTo>
                    <a:pt x="2945" y="7187"/>
                    <a:pt x="2910" y="6962"/>
                    <a:pt x="2855" y="6750"/>
                  </a:cubicBezTo>
                  <a:lnTo>
                    <a:pt x="18745" y="6750"/>
                  </a:lnTo>
                  <a:cubicBezTo>
                    <a:pt x="18690" y="6962"/>
                    <a:pt x="18655" y="7187"/>
                    <a:pt x="18655" y="7425"/>
                  </a:cubicBezTo>
                  <a:cubicBezTo>
                    <a:pt x="18655" y="8544"/>
                    <a:pt x="19314" y="9450"/>
                    <a:pt x="20127" y="9450"/>
                  </a:cubicBezTo>
                  <a:cubicBezTo>
                    <a:pt x="20300" y="9450"/>
                    <a:pt x="20464" y="9402"/>
                    <a:pt x="20618" y="9326"/>
                  </a:cubicBezTo>
                  <a:cubicBezTo>
                    <a:pt x="20618" y="9326"/>
                    <a:pt x="20618" y="17674"/>
                    <a:pt x="20618" y="17674"/>
                  </a:cubicBezTo>
                  <a:close/>
                  <a:moveTo>
                    <a:pt x="20127" y="20250"/>
                  </a:moveTo>
                  <a:cubicBezTo>
                    <a:pt x="19856" y="20250"/>
                    <a:pt x="19636" y="19948"/>
                    <a:pt x="19636" y="19575"/>
                  </a:cubicBezTo>
                  <a:cubicBezTo>
                    <a:pt x="19636" y="19203"/>
                    <a:pt x="19856" y="18900"/>
                    <a:pt x="20127" y="18900"/>
                  </a:cubicBezTo>
                  <a:cubicBezTo>
                    <a:pt x="20399" y="18900"/>
                    <a:pt x="20618" y="19203"/>
                    <a:pt x="20618" y="19575"/>
                  </a:cubicBezTo>
                  <a:cubicBezTo>
                    <a:pt x="20618" y="19948"/>
                    <a:pt x="20399" y="20250"/>
                    <a:pt x="20127" y="20250"/>
                  </a:cubicBezTo>
                  <a:moveTo>
                    <a:pt x="1473" y="20250"/>
                  </a:moveTo>
                  <a:cubicBezTo>
                    <a:pt x="1201" y="20250"/>
                    <a:pt x="982" y="19948"/>
                    <a:pt x="982" y="19575"/>
                  </a:cubicBezTo>
                  <a:cubicBezTo>
                    <a:pt x="982" y="19203"/>
                    <a:pt x="1201" y="18900"/>
                    <a:pt x="1473" y="18900"/>
                  </a:cubicBezTo>
                  <a:cubicBezTo>
                    <a:pt x="1744" y="18900"/>
                    <a:pt x="1964" y="19203"/>
                    <a:pt x="1964" y="19575"/>
                  </a:cubicBezTo>
                  <a:cubicBezTo>
                    <a:pt x="1964" y="19948"/>
                    <a:pt x="1744" y="20250"/>
                    <a:pt x="1473" y="20250"/>
                  </a:cubicBezTo>
                  <a:moveTo>
                    <a:pt x="1473" y="6750"/>
                  </a:moveTo>
                  <a:cubicBezTo>
                    <a:pt x="1744" y="6750"/>
                    <a:pt x="1964" y="7052"/>
                    <a:pt x="1964" y="7425"/>
                  </a:cubicBezTo>
                  <a:cubicBezTo>
                    <a:pt x="1964" y="7798"/>
                    <a:pt x="1744" y="8100"/>
                    <a:pt x="1473" y="8100"/>
                  </a:cubicBezTo>
                  <a:cubicBezTo>
                    <a:pt x="1201" y="8100"/>
                    <a:pt x="982" y="7798"/>
                    <a:pt x="982" y="7425"/>
                  </a:cubicBezTo>
                  <a:cubicBezTo>
                    <a:pt x="982" y="7052"/>
                    <a:pt x="1201" y="6750"/>
                    <a:pt x="1473" y="6750"/>
                  </a:cubicBezTo>
                  <a:moveTo>
                    <a:pt x="20618" y="5400"/>
                  </a:moveTo>
                  <a:lnTo>
                    <a:pt x="982" y="5400"/>
                  </a:lnTo>
                  <a:cubicBezTo>
                    <a:pt x="440" y="5400"/>
                    <a:pt x="0" y="6004"/>
                    <a:pt x="0" y="6750"/>
                  </a:cubicBezTo>
                  <a:lnTo>
                    <a:pt x="0" y="20250"/>
                  </a:lnTo>
                  <a:cubicBezTo>
                    <a:pt x="0" y="20996"/>
                    <a:pt x="440" y="21600"/>
                    <a:pt x="982" y="21600"/>
                  </a:cubicBezTo>
                  <a:lnTo>
                    <a:pt x="20618" y="21600"/>
                  </a:lnTo>
                  <a:cubicBezTo>
                    <a:pt x="21160" y="21600"/>
                    <a:pt x="21600" y="20996"/>
                    <a:pt x="21600" y="20250"/>
                  </a:cubicBezTo>
                  <a:lnTo>
                    <a:pt x="21600" y="6750"/>
                  </a:lnTo>
                  <a:cubicBezTo>
                    <a:pt x="21600" y="6004"/>
                    <a:pt x="21160" y="5400"/>
                    <a:pt x="20618" y="5400"/>
                  </a:cubicBezTo>
                  <a:moveTo>
                    <a:pt x="10773" y="11584"/>
                  </a:moveTo>
                  <a:lnTo>
                    <a:pt x="10520" y="12985"/>
                  </a:lnTo>
                  <a:cubicBezTo>
                    <a:pt x="10807" y="13084"/>
                    <a:pt x="11689" y="13487"/>
                    <a:pt x="11832" y="12694"/>
                  </a:cubicBezTo>
                  <a:cubicBezTo>
                    <a:pt x="11981" y="11867"/>
                    <a:pt x="11059" y="11683"/>
                    <a:pt x="10773" y="11584"/>
                  </a:cubicBezTo>
                  <a:moveTo>
                    <a:pt x="2455" y="4050"/>
                  </a:moveTo>
                  <a:lnTo>
                    <a:pt x="19145" y="4050"/>
                  </a:lnTo>
                  <a:cubicBezTo>
                    <a:pt x="19417" y="4050"/>
                    <a:pt x="19636" y="3748"/>
                    <a:pt x="19636" y="3375"/>
                  </a:cubicBezTo>
                  <a:cubicBezTo>
                    <a:pt x="19636" y="3002"/>
                    <a:pt x="19417" y="2700"/>
                    <a:pt x="19145" y="2700"/>
                  </a:cubicBezTo>
                  <a:lnTo>
                    <a:pt x="2455" y="2700"/>
                  </a:lnTo>
                  <a:cubicBezTo>
                    <a:pt x="2183" y="2700"/>
                    <a:pt x="1964" y="3002"/>
                    <a:pt x="1964" y="3375"/>
                  </a:cubicBezTo>
                  <a:cubicBezTo>
                    <a:pt x="1964" y="3748"/>
                    <a:pt x="2183" y="4050"/>
                    <a:pt x="2455" y="4050"/>
                  </a:cubicBezTo>
                  <a:moveTo>
                    <a:pt x="4418" y="1350"/>
                  </a:moveTo>
                  <a:lnTo>
                    <a:pt x="17182" y="1350"/>
                  </a:lnTo>
                  <a:cubicBezTo>
                    <a:pt x="17453" y="1350"/>
                    <a:pt x="17673" y="1048"/>
                    <a:pt x="17673" y="675"/>
                  </a:cubicBezTo>
                  <a:cubicBezTo>
                    <a:pt x="17673" y="302"/>
                    <a:pt x="17453" y="0"/>
                    <a:pt x="17182" y="0"/>
                  </a:cubicBezTo>
                  <a:lnTo>
                    <a:pt x="4418" y="0"/>
                  </a:lnTo>
                  <a:cubicBezTo>
                    <a:pt x="4147" y="0"/>
                    <a:pt x="3927" y="302"/>
                    <a:pt x="3927" y="675"/>
                  </a:cubicBezTo>
                  <a:cubicBezTo>
                    <a:pt x="3927" y="1048"/>
                    <a:pt x="4147" y="1350"/>
                    <a:pt x="4418" y="135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1" name="Shape 2806"/>
            <p:cNvSpPr/>
            <p:nvPr/>
          </p:nvSpPr>
          <p:spPr>
            <a:xfrm>
              <a:off x="8157675" y="4021180"/>
              <a:ext cx="558655" cy="355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42" y="12358"/>
                  </a:moveTo>
                  <a:cubicBezTo>
                    <a:pt x="10390" y="12952"/>
                    <a:pt x="10196" y="13240"/>
                    <a:pt x="9938" y="13340"/>
                  </a:cubicBezTo>
                  <a:cubicBezTo>
                    <a:pt x="10292" y="13653"/>
                    <a:pt x="10472" y="14131"/>
                    <a:pt x="10300" y="14961"/>
                  </a:cubicBezTo>
                  <a:cubicBezTo>
                    <a:pt x="10088" y="15991"/>
                    <a:pt x="9582" y="16078"/>
                    <a:pt x="8910" y="15863"/>
                  </a:cubicBezTo>
                  <a:lnTo>
                    <a:pt x="8746" y="16971"/>
                  </a:lnTo>
                  <a:lnTo>
                    <a:pt x="8352" y="16805"/>
                  </a:lnTo>
                  <a:lnTo>
                    <a:pt x="8513" y="15711"/>
                  </a:lnTo>
                  <a:cubicBezTo>
                    <a:pt x="8411" y="15668"/>
                    <a:pt x="8306" y="15622"/>
                    <a:pt x="8199" y="15573"/>
                  </a:cubicBezTo>
                  <a:lnTo>
                    <a:pt x="8037" y="16672"/>
                  </a:lnTo>
                  <a:lnTo>
                    <a:pt x="7643" y="16505"/>
                  </a:lnTo>
                  <a:lnTo>
                    <a:pt x="7806" y="15395"/>
                  </a:lnTo>
                  <a:cubicBezTo>
                    <a:pt x="7714" y="15355"/>
                    <a:pt x="7621" y="15312"/>
                    <a:pt x="7525" y="15272"/>
                  </a:cubicBezTo>
                  <a:lnTo>
                    <a:pt x="7012" y="15055"/>
                  </a:lnTo>
                  <a:lnTo>
                    <a:pt x="7207" y="14290"/>
                  </a:lnTo>
                  <a:cubicBezTo>
                    <a:pt x="7207" y="14290"/>
                    <a:pt x="7498" y="14421"/>
                    <a:pt x="7495" y="14412"/>
                  </a:cubicBezTo>
                  <a:cubicBezTo>
                    <a:pt x="7606" y="14459"/>
                    <a:pt x="7656" y="14335"/>
                    <a:pt x="7675" y="14252"/>
                  </a:cubicBezTo>
                  <a:lnTo>
                    <a:pt x="7933" y="12501"/>
                  </a:lnTo>
                  <a:cubicBezTo>
                    <a:pt x="7948" y="12506"/>
                    <a:pt x="7961" y="12512"/>
                    <a:pt x="7974" y="12518"/>
                  </a:cubicBezTo>
                  <a:cubicBezTo>
                    <a:pt x="7959" y="12507"/>
                    <a:pt x="7945" y="12501"/>
                    <a:pt x="7934" y="12495"/>
                  </a:cubicBezTo>
                  <a:lnTo>
                    <a:pt x="8118" y="11245"/>
                  </a:lnTo>
                  <a:cubicBezTo>
                    <a:pt x="8122" y="11103"/>
                    <a:pt x="8093" y="10924"/>
                    <a:pt x="7934" y="10856"/>
                  </a:cubicBezTo>
                  <a:cubicBezTo>
                    <a:pt x="7940" y="10849"/>
                    <a:pt x="7647" y="10735"/>
                    <a:pt x="7647" y="10735"/>
                  </a:cubicBezTo>
                  <a:lnTo>
                    <a:pt x="7752" y="10022"/>
                  </a:lnTo>
                  <a:lnTo>
                    <a:pt x="8297" y="10252"/>
                  </a:lnTo>
                  <a:lnTo>
                    <a:pt x="8296" y="10255"/>
                  </a:lnTo>
                  <a:cubicBezTo>
                    <a:pt x="8378" y="10289"/>
                    <a:pt x="8462" y="10322"/>
                    <a:pt x="8548" y="10356"/>
                  </a:cubicBezTo>
                  <a:lnTo>
                    <a:pt x="8709" y="9258"/>
                  </a:lnTo>
                  <a:lnTo>
                    <a:pt x="9103" y="9424"/>
                  </a:lnTo>
                  <a:lnTo>
                    <a:pt x="8945" y="10500"/>
                  </a:lnTo>
                  <a:cubicBezTo>
                    <a:pt x="9051" y="10541"/>
                    <a:pt x="9158" y="10582"/>
                    <a:pt x="9261" y="10627"/>
                  </a:cubicBezTo>
                  <a:lnTo>
                    <a:pt x="9418" y="9557"/>
                  </a:lnTo>
                  <a:lnTo>
                    <a:pt x="9813" y="9724"/>
                  </a:lnTo>
                  <a:lnTo>
                    <a:pt x="9651" y="10822"/>
                  </a:lnTo>
                  <a:cubicBezTo>
                    <a:pt x="10149" y="11112"/>
                    <a:pt x="10513" y="11548"/>
                    <a:pt x="10442" y="12358"/>
                  </a:cubicBezTo>
                  <a:moveTo>
                    <a:pt x="8836" y="7714"/>
                  </a:moveTo>
                  <a:cubicBezTo>
                    <a:pt x="6938" y="7714"/>
                    <a:pt x="5400" y="10132"/>
                    <a:pt x="5400" y="13114"/>
                  </a:cubicBezTo>
                  <a:cubicBezTo>
                    <a:pt x="5400" y="16097"/>
                    <a:pt x="6938" y="18514"/>
                    <a:pt x="8836" y="18514"/>
                  </a:cubicBezTo>
                  <a:cubicBezTo>
                    <a:pt x="10734" y="18514"/>
                    <a:pt x="12273" y="16097"/>
                    <a:pt x="12273" y="13114"/>
                  </a:cubicBezTo>
                  <a:cubicBezTo>
                    <a:pt x="12273" y="10132"/>
                    <a:pt x="10734" y="7714"/>
                    <a:pt x="8836" y="7714"/>
                  </a:cubicBezTo>
                  <a:moveTo>
                    <a:pt x="13255" y="16971"/>
                  </a:moveTo>
                  <a:cubicBezTo>
                    <a:pt x="12983" y="16971"/>
                    <a:pt x="12764" y="17318"/>
                    <a:pt x="12764" y="17743"/>
                  </a:cubicBezTo>
                  <a:cubicBezTo>
                    <a:pt x="12764" y="18169"/>
                    <a:pt x="12983" y="18514"/>
                    <a:pt x="13255" y="18514"/>
                  </a:cubicBezTo>
                  <a:cubicBezTo>
                    <a:pt x="13526" y="18514"/>
                    <a:pt x="13745" y="18169"/>
                    <a:pt x="13745" y="17743"/>
                  </a:cubicBezTo>
                  <a:cubicBezTo>
                    <a:pt x="13745" y="17318"/>
                    <a:pt x="13526" y="16971"/>
                    <a:pt x="13255" y="16971"/>
                  </a:cubicBezTo>
                  <a:moveTo>
                    <a:pt x="8839" y="11290"/>
                  </a:moveTo>
                  <a:lnTo>
                    <a:pt x="8643" y="12624"/>
                  </a:lnTo>
                  <a:cubicBezTo>
                    <a:pt x="8865" y="12718"/>
                    <a:pt x="9552" y="13102"/>
                    <a:pt x="9663" y="12347"/>
                  </a:cubicBezTo>
                  <a:cubicBezTo>
                    <a:pt x="9778" y="11559"/>
                    <a:pt x="9062" y="11384"/>
                    <a:pt x="8839" y="11290"/>
                  </a:cubicBezTo>
                  <a:moveTo>
                    <a:pt x="20618" y="0"/>
                  </a:moveTo>
                  <a:lnTo>
                    <a:pt x="4909" y="0"/>
                  </a:lnTo>
                  <a:cubicBezTo>
                    <a:pt x="4367" y="0"/>
                    <a:pt x="3927" y="691"/>
                    <a:pt x="3927" y="1543"/>
                  </a:cubicBezTo>
                  <a:lnTo>
                    <a:pt x="3927" y="2314"/>
                  </a:lnTo>
                  <a:cubicBezTo>
                    <a:pt x="3927" y="2741"/>
                    <a:pt x="4147" y="3086"/>
                    <a:pt x="4418" y="3086"/>
                  </a:cubicBezTo>
                  <a:cubicBezTo>
                    <a:pt x="4690" y="3086"/>
                    <a:pt x="4909" y="2741"/>
                    <a:pt x="4909" y="2314"/>
                  </a:cubicBezTo>
                  <a:lnTo>
                    <a:pt x="4909" y="1543"/>
                  </a:lnTo>
                  <a:lnTo>
                    <a:pt x="20618" y="1543"/>
                  </a:lnTo>
                  <a:lnTo>
                    <a:pt x="20618" y="15429"/>
                  </a:lnTo>
                  <a:lnTo>
                    <a:pt x="19145" y="15429"/>
                  </a:lnTo>
                  <a:cubicBezTo>
                    <a:pt x="18874" y="15429"/>
                    <a:pt x="18655" y="15774"/>
                    <a:pt x="18655" y="16200"/>
                  </a:cubicBezTo>
                  <a:cubicBezTo>
                    <a:pt x="18655" y="16626"/>
                    <a:pt x="18874" y="16971"/>
                    <a:pt x="19145" y="16971"/>
                  </a:cubicBezTo>
                  <a:lnTo>
                    <a:pt x="20618" y="16971"/>
                  </a:lnTo>
                  <a:cubicBezTo>
                    <a:pt x="21160" y="16971"/>
                    <a:pt x="21600" y="16281"/>
                    <a:pt x="21600" y="15429"/>
                  </a:cubicBezTo>
                  <a:lnTo>
                    <a:pt x="21600" y="1543"/>
                  </a:lnTo>
                  <a:cubicBezTo>
                    <a:pt x="21600" y="691"/>
                    <a:pt x="21160" y="0"/>
                    <a:pt x="20618" y="0"/>
                  </a:cubicBezTo>
                  <a:moveTo>
                    <a:pt x="16200" y="7714"/>
                  </a:moveTo>
                  <a:cubicBezTo>
                    <a:pt x="15929" y="7714"/>
                    <a:pt x="15709" y="7369"/>
                    <a:pt x="15709" y="6943"/>
                  </a:cubicBezTo>
                  <a:cubicBezTo>
                    <a:pt x="15709" y="6517"/>
                    <a:pt x="15929" y="6171"/>
                    <a:pt x="16200" y="6171"/>
                  </a:cubicBezTo>
                  <a:cubicBezTo>
                    <a:pt x="16471" y="6171"/>
                    <a:pt x="16691" y="6517"/>
                    <a:pt x="16691" y="6943"/>
                  </a:cubicBezTo>
                  <a:cubicBezTo>
                    <a:pt x="16691" y="7369"/>
                    <a:pt x="16471" y="7714"/>
                    <a:pt x="16200" y="7714"/>
                  </a:cubicBezTo>
                  <a:moveTo>
                    <a:pt x="16691" y="17113"/>
                  </a:moveTo>
                  <a:cubicBezTo>
                    <a:pt x="16537" y="17028"/>
                    <a:pt x="16373" y="16971"/>
                    <a:pt x="16200" y="16971"/>
                  </a:cubicBezTo>
                  <a:cubicBezTo>
                    <a:pt x="15387" y="16971"/>
                    <a:pt x="14727" y="18008"/>
                    <a:pt x="14727" y="19286"/>
                  </a:cubicBezTo>
                  <a:cubicBezTo>
                    <a:pt x="14727" y="19558"/>
                    <a:pt x="14763" y="19815"/>
                    <a:pt x="14817" y="20057"/>
                  </a:cubicBezTo>
                  <a:lnTo>
                    <a:pt x="2855" y="20057"/>
                  </a:lnTo>
                  <a:cubicBezTo>
                    <a:pt x="2910" y="19815"/>
                    <a:pt x="2945" y="19558"/>
                    <a:pt x="2945" y="19286"/>
                  </a:cubicBezTo>
                  <a:cubicBezTo>
                    <a:pt x="2945" y="18008"/>
                    <a:pt x="2286" y="16971"/>
                    <a:pt x="1473" y="16971"/>
                  </a:cubicBezTo>
                  <a:cubicBezTo>
                    <a:pt x="1300" y="16971"/>
                    <a:pt x="1136" y="17028"/>
                    <a:pt x="982" y="17113"/>
                  </a:cubicBezTo>
                  <a:lnTo>
                    <a:pt x="982" y="9116"/>
                  </a:lnTo>
                  <a:cubicBezTo>
                    <a:pt x="1136" y="9202"/>
                    <a:pt x="1300" y="9257"/>
                    <a:pt x="1473" y="9257"/>
                  </a:cubicBezTo>
                  <a:cubicBezTo>
                    <a:pt x="2286" y="9257"/>
                    <a:pt x="2945" y="8222"/>
                    <a:pt x="2945" y="6943"/>
                  </a:cubicBezTo>
                  <a:cubicBezTo>
                    <a:pt x="2945" y="6671"/>
                    <a:pt x="2910" y="6414"/>
                    <a:pt x="2855" y="6171"/>
                  </a:cubicBezTo>
                  <a:lnTo>
                    <a:pt x="14817" y="6171"/>
                  </a:lnTo>
                  <a:cubicBezTo>
                    <a:pt x="14763" y="6414"/>
                    <a:pt x="14727" y="6671"/>
                    <a:pt x="14727" y="6943"/>
                  </a:cubicBezTo>
                  <a:cubicBezTo>
                    <a:pt x="14727" y="8222"/>
                    <a:pt x="15387" y="9257"/>
                    <a:pt x="16200" y="9257"/>
                  </a:cubicBezTo>
                  <a:cubicBezTo>
                    <a:pt x="16373" y="9257"/>
                    <a:pt x="16537" y="9202"/>
                    <a:pt x="16691" y="9116"/>
                  </a:cubicBezTo>
                  <a:cubicBezTo>
                    <a:pt x="16691" y="9116"/>
                    <a:pt x="16691" y="17113"/>
                    <a:pt x="16691" y="17113"/>
                  </a:cubicBezTo>
                  <a:close/>
                  <a:moveTo>
                    <a:pt x="16200" y="20057"/>
                  </a:moveTo>
                  <a:cubicBezTo>
                    <a:pt x="15929" y="20057"/>
                    <a:pt x="15709" y="19712"/>
                    <a:pt x="15709" y="19286"/>
                  </a:cubicBezTo>
                  <a:cubicBezTo>
                    <a:pt x="15709" y="18860"/>
                    <a:pt x="15929" y="18514"/>
                    <a:pt x="16200" y="18514"/>
                  </a:cubicBezTo>
                  <a:cubicBezTo>
                    <a:pt x="16471" y="18514"/>
                    <a:pt x="16691" y="18860"/>
                    <a:pt x="16691" y="19286"/>
                  </a:cubicBezTo>
                  <a:cubicBezTo>
                    <a:pt x="16691" y="19712"/>
                    <a:pt x="16471" y="20057"/>
                    <a:pt x="16200" y="20057"/>
                  </a:cubicBezTo>
                  <a:moveTo>
                    <a:pt x="1473" y="20057"/>
                  </a:moveTo>
                  <a:cubicBezTo>
                    <a:pt x="1201" y="20057"/>
                    <a:pt x="982" y="19712"/>
                    <a:pt x="982" y="19286"/>
                  </a:cubicBezTo>
                  <a:cubicBezTo>
                    <a:pt x="982" y="18860"/>
                    <a:pt x="1201" y="18514"/>
                    <a:pt x="1473" y="18514"/>
                  </a:cubicBezTo>
                  <a:cubicBezTo>
                    <a:pt x="1744" y="18514"/>
                    <a:pt x="1964" y="18860"/>
                    <a:pt x="1964" y="19286"/>
                  </a:cubicBezTo>
                  <a:cubicBezTo>
                    <a:pt x="1964" y="19712"/>
                    <a:pt x="1744" y="20057"/>
                    <a:pt x="1473" y="20057"/>
                  </a:cubicBezTo>
                  <a:moveTo>
                    <a:pt x="1473" y="6171"/>
                  </a:moveTo>
                  <a:cubicBezTo>
                    <a:pt x="1744" y="6171"/>
                    <a:pt x="1964" y="6517"/>
                    <a:pt x="1964" y="6943"/>
                  </a:cubicBezTo>
                  <a:cubicBezTo>
                    <a:pt x="1964" y="7369"/>
                    <a:pt x="1744" y="7714"/>
                    <a:pt x="1473" y="7714"/>
                  </a:cubicBezTo>
                  <a:cubicBezTo>
                    <a:pt x="1201" y="7714"/>
                    <a:pt x="982" y="7369"/>
                    <a:pt x="982" y="6943"/>
                  </a:cubicBezTo>
                  <a:cubicBezTo>
                    <a:pt x="982" y="6517"/>
                    <a:pt x="1201" y="6171"/>
                    <a:pt x="1473" y="6171"/>
                  </a:cubicBezTo>
                  <a:moveTo>
                    <a:pt x="16691" y="4629"/>
                  </a:moveTo>
                  <a:lnTo>
                    <a:pt x="982" y="4629"/>
                  </a:lnTo>
                  <a:cubicBezTo>
                    <a:pt x="440" y="4629"/>
                    <a:pt x="0" y="5319"/>
                    <a:pt x="0" y="6171"/>
                  </a:cubicBezTo>
                  <a:lnTo>
                    <a:pt x="0" y="20057"/>
                  </a:lnTo>
                  <a:cubicBezTo>
                    <a:pt x="0" y="20909"/>
                    <a:pt x="440" y="21600"/>
                    <a:pt x="982" y="21600"/>
                  </a:cubicBezTo>
                  <a:lnTo>
                    <a:pt x="16691" y="21600"/>
                  </a:lnTo>
                  <a:cubicBezTo>
                    <a:pt x="17233" y="21600"/>
                    <a:pt x="17673" y="20909"/>
                    <a:pt x="17673" y="20057"/>
                  </a:cubicBezTo>
                  <a:lnTo>
                    <a:pt x="17673" y="6171"/>
                  </a:lnTo>
                  <a:cubicBezTo>
                    <a:pt x="17673" y="5319"/>
                    <a:pt x="17233" y="4629"/>
                    <a:pt x="16691" y="4629"/>
                  </a:cubicBezTo>
                  <a:moveTo>
                    <a:pt x="8543" y="13297"/>
                  </a:moveTo>
                  <a:lnTo>
                    <a:pt x="8327" y="14769"/>
                  </a:lnTo>
                  <a:cubicBezTo>
                    <a:pt x="8595" y="14882"/>
                    <a:pt x="9419" y="15330"/>
                    <a:pt x="9541" y="14500"/>
                  </a:cubicBezTo>
                  <a:cubicBezTo>
                    <a:pt x="9669" y="13634"/>
                    <a:pt x="8811" y="13410"/>
                    <a:pt x="8543" y="13297"/>
                  </a:cubicBezTo>
                  <a:moveTo>
                    <a:pt x="4418" y="7714"/>
                  </a:moveTo>
                  <a:cubicBezTo>
                    <a:pt x="4147" y="7714"/>
                    <a:pt x="3927" y="8060"/>
                    <a:pt x="3927" y="8486"/>
                  </a:cubicBezTo>
                  <a:cubicBezTo>
                    <a:pt x="3927" y="8912"/>
                    <a:pt x="4147" y="9257"/>
                    <a:pt x="4418" y="9257"/>
                  </a:cubicBezTo>
                  <a:cubicBezTo>
                    <a:pt x="4690" y="9257"/>
                    <a:pt x="4909" y="8912"/>
                    <a:pt x="4909" y="8486"/>
                  </a:cubicBezTo>
                  <a:cubicBezTo>
                    <a:pt x="4909" y="8060"/>
                    <a:pt x="4690" y="7714"/>
                    <a:pt x="4418" y="7714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2" name="Shape 2807"/>
            <p:cNvSpPr/>
            <p:nvPr/>
          </p:nvSpPr>
          <p:spPr>
            <a:xfrm>
              <a:off x="9224197" y="3995786"/>
              <a:ext cx="558655" cy="406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5" y="12150"/>
                  </a:moveTo>
                  <a:lnTo>
                    <a:pt x="17294" y="9450"/>
                  </a:lnTo>
                  <a:lnTo>
                    <a:pt x="19843" y="9450"/>
                  </a:lnTo>
                  <a:lnTo>
                    <a:pt x="19406" y="12150"/>
                  </a:lnTo>
                  <a:cubicBezTo>
                    <a:pt x="19406" y="12150"/>
                    <a:pt x="17075" y="12150"/>
                    <a:pt x="17075" y="12150"/>
                  </a:cubicBezTo>
                  <a:close/>
                  <a:moveTo>
                    <a:pt x="18752" y="16200"/>
                  </a:moveTo>
                  <a:lnTo>
                    <a:pt x="16748" y="16200"/>
                  </a:lnTo>
                  <a:lnTo>
                    <a:pt x="16967" y="13500"/>
                  </a:lnTo>
                  <a:lnTo>
                    <a:pt x="19188" y="13500"/>
                  </a:lnTo>
                  <a:cubicBezTo>
                    <a:pt x="19188" y="13500"/>
                    <a:pt x="18752" y="16200"/>
                    <a:pt x="18752" y="16200"/>
                  </a:cubicBezTo>
                  <a:close/>
                  <a:moveTo>
                    <a:pt x="17673" y="20250"/>
                  </a:moveTo>
                  <a:cubicBezTo>
                    <a:pt x="17131" y="20250"/>
                    <a:pt x="16691" y="19645"/>
                    <a:pt x="16691" y="18900"/>
                  </a:cubicBezTo>
                  <a:cubicBezTo>
                    <a:pt x="16691" y="18155"/>
                    <a:pt x="17131" y="17550"/>
                    <a:pt x="17673" y="17550"/>
                  </a:cubicBezTo>
                  <a:cubicBezTo>
                    <a:pt x="18215" y="17550"/>
                    <a:pt x="18655" y="18155"/>
                    <a:pt x="18655" y="18900"/>
                  </a:cubicBezTo>
                  <a:cubicBezTo>
                    <a:pt x="18655" y="19645"/>
                    <a:pt x="18215" y="20250"/>
                    <a:pt x="17673" y="20250"/>
                  </a:cubicBezTo>
                  <a:moveTo>
                    <a:pt x="16415" y="8100"/>
                  </a:moveTo>
                  <a:lnTo>
                    <a:pt x="13745" y="8100"/>
                  </a:lnTo>
                  <a:lnTo>
                    <a:pt x="13745" y="5400"/>
                  </a:lnTo>
                  <a:lnTo>
                    <a:pt x="16633" y="5400"/>
                  </a:lnTo>
                  <a:cubicBezTo>
                    <a:pt x="16633" y="5400"/>
                    <a:pt x="16415" y="8100"/>
                    <a:pt x="16415" y="8100"/>
                  </a:cubicBezTo>
                  <a:close/>
                  <a:moveTo>
                    <a:pt x="16088" y="12150"/>
                  </a:moveTo>
                  <a:lnTo>
                    <a:pt x="13745" y="12150"/>
                  </a:lnTo>
                  <a:lnTo>
                    <a:pt x="13745" y="9450"/>
                  </a:lnTo>
                  <a:lnTo>
                    <a:pt x="16306" y="9450"/>
                  </a:lnTo>
                  <a:cubicBezTo>
                    <a:pt x="16306" y="9450"/>
                    <a:pt x="16088" y="12150"/>
                    <a:pt x="16088" y="12150"/>
                  </a:cubicBezTo>
                  <a:close/>
                  <a:moveTo>
                    <a:pt x="15761" y="16200"/>
                  </a:moveTo>
                  <a:lnTo>
                    <a:pt x="13745" y="16200"/>
                  </a:lnTo>
                  <a:lnTo>
                    <a:pt x="13745" y="13500"/>
                  </a:lnTo>
                  <a:lnTo>
                    <a:pt x="15979" y="13500"/>
                  </a:lnTo>
                  <a:cubicBezTo>
                    <a:pt x="15979" y="13500"/>
                    <a:pt x="15761" y="16200"/>
                    <a:pt x="15761" y="16200"/>
                  </a:cubicBezTo>
                  <a:close/>
                  <a:moveTo>
                    <a:pt x="12764" y="8100"/>
                  </a:moveTo>
                  <a:lnTo>
                    <a:pt x="10094" y="8100"/>
                  </a:lnTo>
                  <a:lnTo>
                    <a:pt x="9876" y="5400"/>
                  </a:lnTo>
                  <a:lnTo>
                    <a:pt x="12764" y="5400"/>
                  </a:lnTo>
                  <a:cubicBezTo>
                    <a:pt x="12764" y="5400"/>
                    <a:pt x="12764" y="8100"/>
                    <a:pt x="12764" y="8100"/>
                  </a:cubicBezTo>
                  <a:close/>
                  <a:moveTo>
                    <a:pt x="12764" y="12150"/>
                  </a:moveTo>
                  <a:lnTo>
                    <a:pt x="10421" y="12150"/>
                  </a:lnTo>
                  <a:lnTo>
                    <a:pt x="10203" y="9450"/>
                  </a:lnTo>
                  <a:lnTo>
                    <a:pt x="12764" y="9450"/>
                  </a:lnTo>
                  <a:cubicBezTo>
                    <a:pt x="12764" y="9450"/>
                    <a:pt x="12764" y="12150"/>
                    <a:pt x="12764" y="12150"/>
                  </a:cubicBezTo>
                  <a:close/>
                  <a:moveTo>
                    <a:pt x="12764" y="16200"/>
                  </a:moveTo>
                  <a:lnTo>
                    <a:pt x="10748" y="16200"/>
                  </a:lnTo>
                  <a:lnTo>
                    <a:pt x="10531" y="13500"/>
                  </a:lnTo>
                  <a:lnTo>
                    <a:pt x="12764" y="13500"/>
                  </a:lnTo>
                  <a:cubicBezTo>
                    <a:pt x="12764" y="13500"/>
                    <a:pt x="12764" y="16200"/>
                    <a:pt x="12764" y="16200"/>
                  </a:cubicBezTo>
                  <a:close/>
                  <a:moveTo>
                    <a:pt x="8836" y="20250"/>
                  </a:moveTo>
                  <a:cubicBezTo>
                    <a:pt x="8294" y="20250"/>
                    <a:pt x="7855" y="19645"/>
                    <a:pt x="7855" y="18900"/>
                  </a:cubicBezTo>
                  <a:cubicBezTo>
                    <a:pt x="7855" y="18155"/>
                    <a:pt x="8294" y="17550"/>
                    <a:pt x="8836" y="17550"/>
                  </a:cubicBezTo>
                  <a:cubicBezTo>
                    <a:pt x="9379" y="17550"/>
                    <a:pt x="9818" y="18155"/>
                    <a:pt x="9818" y="18900"/>
                  </a:cubicBezTo>
                  <a:cubicBezTo>
                    <a:pt x="9818" y="19645"/>
                    <a:pt x="9379" y="20250"/>
                    <a:pt x="8836" y="20250"/>
                  </a:cubicBezTo>
                  <a:moveTo>
                    <a:pt x="7213" y="13500"/>
                  </a:moveTo>
                  <a:lnTo>
                    <a:pt x="9543" y="13500"/>
                  </a:lnTo>
                  <a:lnTo>
                    <a:pt x="9761" y="16200"/>
                  </a:lnTo>
                  <a:lnTo>
                    <a:pt x="7740" y="16200"/>
                  </a:lnTo>
                  <a:cubicBezTo>
                    <a:pt x="7740" y="16200"/>
                    <a:pt x="7213" y="13500"/>
                    <a:pt x="7213" y="13500"/>
                  </a:cubicBezTo>
                  <a:close/>
                  <a:moveTo>
                    <a:pt x="6950" y="12150"/>
                  </a:moveTo>
                  <a:lnTo>
                    <a:pt x="6423" y="9450"/>
                  </a:lnTo>
                  <a:lnTo>
                    <a:pt x="9215" y="9450"/>
                  </a:lnTo>
                  <a:lnTo>
                    <a:pt x="9434" y="12150"/>
                  </a:lnTo>
                  <a:cubicBezTo>
                    <a:pt x="9434" y="12150"/>
                    <a:pt x="6950" y="12150"/>
                    <a:pt x="6950" y="12150"/>
                  </a:cubicBezTo>
                  <a:close/>
                  <a:moveTo>
                    <a:pt x="5633" y="5400"/>
                  </a:moveTo>
                  <a:lnTo>
                    <a:pt x="8888" y="5400"/>
                  </a:lnTo>
                  <a:lnTo>
                    <a:pt x="9106" y="8100"/>
                  </a:lnTo>
                  <a:lnTo>
                    <a:pt x="6160" y="8100"/>
                  </a:lnTo>
                  <a:cubicBezTo>
                    <a:pt x="6160" y="8100"/>
                    <a:pt x="5633" y="5400"/>
                    <a:pt x="5633" y="5400"/>
                  </a:cubicBezTo>
                  <a:close/>
                  <a:moveTo>
                    <a:pt x="17621" y="5400"/>
                  </a:moveTo>
                  <a:lnTo>
                    <a:pt x="20497" y="5400"/>
                  </a:lnTo>
                  <a:lnTo>
                    <a:pt x="20061" y="8100"/>
                  </a:lnTo>
                  <a:lnTo>
                    <a:pt x="17403" y="8100"/>
                  </a:lnTo>
                  <a:cubicBezTo>
                    <a:pt x="17403" y="8100"/>
                    <a:pt x="17621" y="5400"/>
                    <a:pt x="17621" y="5400"/>
                  </a:cubicBezTo>
                  <a:close/>
                  <a:moveTo>
                    <a:pt x="19619" y="17038"/>
                  </a:moveTo>
                  <a:lnTo>
                    <a:pt x="19622" y="17038"/>
                  </a:lnTo>
                  <a:lnTo>
                    <a:pt x="21586" y="4889"/>
                  </a:lnTo>
                  <a:lnTo>
                    <a:pt x="21577" y="4886"/>
                  </a:lnTo>
                  <a:cubicBezTo>
                    <a:pt x="21586" y="4833"/>
                    <a:pt x="21600" y="4782"/>
                    <a:pt x="21600" y="4725"/>
                  </a:cubicBezTo>
                  <a:cubicBezTo>
                    <a:pt x="21600" y="4352"/>
                    <a:pt x="21380" y="4050"/>
                    <a:pt x="21109" y="4050"/>
                  </a:cubicBezTo>
                  <a:lnTo>
                    <a:pt x="5370" y="4050"/>
                  </a:lnTo>
                  <a:lnTo>
                    <a:pt x="4674" y="481"/>
                  </a:lnTo>
                  <a:lnTo>
                    <a:pt x="4667" y="484"/>
                  </a:lnTo>
                  <a:cubicBezTo>
                    <a:pt x="4605" y="207"/>
                    <a:pt x="4425" y="0"/>
                    <a:pt x="4203" y="0"/>
                  </a:cubicBezTo>
                  <a:lnTo>
                    <a:pt x="491" y="0"/>
                  </a:lnTo>
                  <a:cubicBezTo>
                    <a:pt x="220" y="0"/>
                    <a:pt x="0" y="302"/>
                    <a:pt x="0" y="675"/>
                  </a:cubicBezTo>
                  <a:cubicBezTo>
                    <a:pt x="0" y="1048"/>
                    <a:pt x="220" y="1350"/>
                    <a:pt x="491" y="1350"/>
                  </a:cubicBezTo>
                  <a:lnTo>
                    <a:pt x="3827" y="1350"/>
                  </a:lnTo>
                  <a:lnTo>
                    <a:pt x="6893" y="17069"/>
                  </a:lnTo>
                  <a:lnTo>
                    <a:pt x="6894" y="17069"/>
                  </a:lnTo>
                  <a:cubicBezTo>
                    <a:pt x="6936" y="17259"/>
                    <a:pt x="7037" y="17414"/>
                    <a:pt x="7168" y="17493"/>
                  </a:cubicBezTo>
                  <a:cubicBezTo>
                    <a:pt x="6984" y="17903"/>
                    <a:pt x="6873" y="18383"/>
                    <a:pt x="6873" y="18900"/>
                  </a:cubicBezTo>
                  <a:cubicBezTo>
                    <a:pt x="6873" y="20391"/>
                    <a:pt x="7752" y="21600"/>
                    <a:pt x="8836" y="21600"/>
                  </a:cubicBezTo>
                  <a:cubicBezTo>
                    <a:pt x="9921" y="21600"/>
                    <a:pt x="10800" y="20391"/>
                    <a:pt x="10800" y="18900"/>
                  </a:cubicBezTo>
                  <a:cubicBezTo>
                    <a:pt x="10800" y="18406"/>
                    <a:pt x="10696" y="17949"/>
                    <a:pt x="10528" y="17550"/>
                  </a:cubicBezTo>
                  <a:lnTo>
                    <a:pt x="15981" y="17550"/>
                  </a:lnTo>
                  <a:cubicBezTo>
                    <a:pt x="15813" y="17949"/>
                    <a:pt x="15709" y="18406"/>
                    <a:pt x="15709" y="18900"/>
                  </a:cubicBezTo>
                  <a:cubicBezTo>
                    <a:pt x="15709" y="20391"/>
                    <a:pt x="16588" y="21600"/>
                    <a:pt x="17673" y="21600"/>
                  </a:cubicBezTo>
                  <a:cubicBezTo>
                    <a:pt x="18757" y="21600"/>
                    <a:pt x="19636" y="20391"/>
                    <a:pt x="19636" y="18900"/>
                  </a:cubicBezTo>
                  <a:cubicBezTo>
                    <a:pt x="19636" y="18383"/>
                    <a:pt x="19525" y="17903"/>
                    <a:pt x="19341" y="17493"/>
                  </a:cubicBezTo>
                  <a:cubicBezTo>
                    <a:pt x="19479" y="17410"/>
                    <a:pt x="19581" y="17242"/>
                    <a:pt x="19619" y="17038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3" name="Shape 2808"/>
            <p:cNvSpPr/>
            <p:nvPr/>
          </p:nvSpPr>
          <p:spPr>
            <a:xfrm>
              <a:off x="10290719" y="391960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5" y="14727"/>
                  </a:moveTo>
                  <a:lnTo>
                    <a:pt x="17294" y="12764"/>
                  </a:lnTo>
                  <a:lnTo>
                    <a:pt x="19843" y="12764"/>
                  </a:lnTo>
                  <a:lnTo>
                    <a:pt x="19406" y="14727"/>
                  </a:lnTo>
                  <a:cubicBezTo>
                    <a:pt x="19406" y="14727"/>
                    <a:pt x="17075" y="14727"/>
                    <a:pt x="17075" y="14727"/>
                  </a:cubicBezTo>
                  <a:close/>
                  <a:moveTo>
                    <a:pt x="18752" y="17673"/>
                  </a:moveTo>
                  <a:lnTo>
                    <a:pt x="16748" y="17673"/>
                  </a:lnTo>
                  <a:lnTo>
                    <a:pt x="16967" y="15709"/>
                  </a:lnTo>
                  <a:lnTo>
                    <a:pt x="19188" y="15709"/>
                  </a:lnTo>
                  <a:cubicBezTo>
                    <a:pt x="19188" y="15709"/>
                    <a:pt x="18752" y="17673"/>
                    <a:pt x="18752" y="17673"/>
                  </a:cubicBezTo>
                  <a:close/>
                  <a:moveTo>
                    <a:pt x="17673" y="20618"/>
                  </a:moveTo>
                  <a:cubicBezTo>
                    <a:pt x="17131" y="20618"/>
                    <a:pt x="16691" y="20179"/>
                    <a:pt x="16691" y="19636"/>
                  </a:cubicBezTo>
                  <a:cubicBezTo>
                    <a:pt x="16691" y="19095"/>
                    <a:pt x="17131" y="18655"/>
                    <a:pt x="17673" y="18655"/>
                  </a:cubicBezTo>
                  <a:cubicBezTo>
                    <a:pt x="18215" y="18655"/>
                    <a:pt x="18655" y="19095"/>
                    <a:pt x="18655" y="19636"/>
                  </a:cubicBezTo>
                  <a:cubicBezTo>
                    <a:pt x="18655" y="20179"/>
                    <a:pt x="18215" y="20618"/>
                    <a:pt x="17673" y="20618"/>
                  </a:cubicBezTo>
                  <a:moveTo>
                    <a:pt x="16415" y="11782"/>
                  </a:moveTo>
                  <a:lnTo>
                    <a:pt x="13745" y="11782"/>
                  </a:lnTo>
                  <a:lnTo>
                    <a:pt x="13745" y="9818"/>
                  </a:lnTo>
                  <a:lnTo>
                    <a:pt x="16633" y="9818"/>
                  </a:lnTo>
                  <a:cubicBezTo>
                    <a:pt x="16633" y="9818"/>
                    <a:pt x="16415" y="11782"/>
                    <a:pt x="16415" y="11782"/>
                  </a:cubicBezTo>
                  <a:close/>
                  <a:moveTo>
                    <a:pt x="16088" y="14727"/>
                  </a:moveTo>
                  <a:lnTo>
                    <a:pt x="13745" y="14727"/>
                  </a:lnTo>
                  <a:lnTo>
                    <a:pt x="13745" y="12764"/>
                  </a:lnTo>
                  <a:lnTo>
                    <a:pt x="16306" y="12764"/>
                  </a:lnTo>
                  <a:cubicBezTo>
                    <a:pt x="16306" y="12764"/>
                    <a:pt x="16088" y="14727"/>
                    <a:pt x="16088" y="14727"/>
                  </a:cubicBezTo>
                  <a:close/>
                  <a:moveTo>
                    <a:pt x="15761" y="17673"/>
                  </a:moveTo>
                  <a:lnTo>
                    <a:pt x="13745" y="17673"/>
                  </a:lnTo>
                  <a:lnTo>
                    <a:pt x="13745" y="15709"/>
                  </a:lnTo>
                  <a:lnTo>
                    <a:pt x="15979" y="15709"/>
                  </a:lnTo>
                  <a:cubicBezTo>
                    <a:pt x="15979" y="15709"/>
                    <a:pt x="15761" y="17673"/>
                    <a:pt x="15761" y="17673"/>
                  </a:cubicBezTo>
                  <a:close/>
                  <a:moveTo>
                    <a:pt x="12764" y="11782"/>
                  </a:moveTo>
                  <a:lnTo>
                    <a:pt x="10094" y="11782"/>
                  </a:lnTo>
                  <a:lnTo>
                    <a:pt x="9876" y="9818"/>
                  </a:lnTo>
                  <a:lnTo>
                    <a:pt x="12764" y="9818"/>
                  </a:lnTo>
                  <a:cubicBezTo>
                    <a:pt x="12764" y="9818"/>
                    <a:pt x="12764" y="11782"/>
                    <a:pt x="12764" y="11782"/>
                  </a:cubicBezTo>
                  <a:close/>
                  <a:moveTo>
                    <a:pt x="12764" y="14727"/>
                  </a:moveTo>
                  <a:lnTo>
                    <a:pt x="10421" y="14727"/>
                  </a:lnTo>
                  <a:lnTo>
                    <a:pt x="10203" y="12764"/>
                  </a:lnTo>
                  <a:lnTo>
                    <a:pt x="12764" y="12764"/>
                  </a:lnTo>
                  <a:cubicBezTo>
                    <a:pt x="12764" y="12764"/>
                    <a:pt x="12764" y="14727"/>
                    <a:pt x="12764" y="14727"/>
                  </a:cubicBezTo>
                  <a:close/>
                  <a:moveTo>
                    <a:pt x="12764" y="17673"/>
                  </a:moveTo>
                  <a:lnTo>
                    <a:pt x="10748" y="17673"/>
                  </a:lnTo>
                  <a:lnTo>
                    <a:pt x="10531" y="15709"/>
                  </a:lnTo>
                  <a:lnTo>
                    <a:pt x="12764" y="15709"/>
                  </a:lnTo>
                  <a:cubicBezTo>
                    <a:pt x="12764" y="15709"/>
                    <a:pt x="12764" y="17673"/>
                    <a:pt x="12764" y="17673"/>
                  </a:cubicBezTo>
                  <a:close/>
                  <a:moveTo>
                    <a:pt x="8836" y="20618"/>
                  </a:moveTo>
                  <a:cubicBezTo>
                    <a:pt x="8294" y="20618"/>
                    <a:pt x="7855" y="20179"/>
                    <a:pt x="7855" y="19636"/>
                  </a:cubicBezTo>
                  <a:cubicBezTo>
                    <a:pt x="7855" y="19095"/>
                    <a:pt x="8294" y="18655"/>
                    <a:pt x="8836" y="18655"/>
                  </a:cubicBezTo>
                  <a:cubicBezTo>
                    <a:pt x="9379" y="18655"/>
                    <a:pt x="9818" y="19095"/>
                    <a:pt x="9818" y="19636"/>
                  </a:cubicBezTo>
                  <a:cubicBezTo>
                    <a:pt x="9818" y="20179"/>
                    <a:pt x="9379" y="20618"/>
                    <a:pt x="8836" y="20618"/>
                  </a:cubicBezTo>
                  <a:moveTo>
                    <a:pt x="7213" y="15709"/>
                  </a:moveTo>
                  <a:lnTo>
                    <a:pt x="9543" y="15709"/>
                  </a:lnTo>
                  <a:lnTo>
                    <a:pt x="9761" y="17673"/>
                  </a:lnTo>
                  <a:lnTo>
                    <a:pt x="7740" y="17673"/>
                  </a:lnTo>
                  <a:cubicBezTo>
                    <a:pt x="7740" y="17673"/>
                    <a:pt x="7213" y="15709"/>
                    <a:pt x="7213" y="15709"/>
                  </a:cubicBezTo>
                  <a:close/>
                  <a:moveTo>
                    <a:pt x="6950" y="14727"/>
                  </a:moveTo>
                  <a:lnTo>
                    <a:pt x="6423" y="12764"/>
                  </a:lnTo>
                  <a:lnTo>
                    <a:pt x="9215" y="12764"/>
                  </a:lnTo>
                  <a:lnTo>
                    <a:pt x="9434" y="14727"/>
                  </a:lnTo>
                  <a:cubicBezTo>
                    <a:pt x="9434" y="14727"/>
                    <a:pt x="6950" y="14727"/>
                    <a:pt x="6950" y="14727"/>
                  </a:cubicBezTo>
                  <a:close/>
                  <a:moveTo>
                    <a:pt x="5633" y="9818"/>
                  </a:moveTo>
                  <a:lnTo>
                    <a:pt x="8888" y="9818"/>
                  </a:lnTo>
                  <a:lnTo>
                    <a:pt x="9106" y="11782"/>
                  </a:lnTo>
                  <a:lnTo>
                    <a:pt x="6160" y="11782"/>
                  </a:lnTo>
                  <a:cubicBezTo>
                    <a:pt x="6160" y="11782"/>
                    <a:pt x="5633" y="9818"/>
                    <a:pt x="5633" y="9818"/>
                  </a:cubicBezTo>
                  <a:close/>
                  <a:moveTo>
                    <a:pt x="17621" y="9818"/>
                  </a:moveTo>
                  <a:lnTo>
                    <a:pt x="20497" y="9818"/>
                  </a:lnTo>
                  <a:lnTo>
                    <a:pt x="20061" y="11782"/>
                  </a:lnTo>
                  <a:lnTo>
                    <a:pt x="17403" y="11782"/>
                  </a:lnTo>
                  <a:cubicBezTo>
                    <a:pt x="17403" y="11782"/>
                    <a:pt x="17621" y="9818"/>
                    <a:pt x="17621" y="9818"/>
                  </a:cubicBezTo>
                  <a:close/>
                  <a:moveTo>
                    <a:pt x="19619" y="18282"/>
                  </a:moveTo>
                  <a:lnTo>
                    <a:pt x="19622" y="18283"/>
                  </a:lnTo>
                  <a:lnTo>
                    <a:pt x="21586" y="9447"/>
                  </a:lnTo>
                  <a:lnTo>
                    <a:pt x="21577" y="9444"/>
                  </a:lnTo>
                  <a:cubicBezTo>
                    <a:pt x="21586" y="9406"/>
                    <a:pt x="21600" y="9369"/>
                    <a:pt x="21600" y="9327"/>
                  </a:cubicBezTo>
                  <a:cubicBezTo>
                    <a:pt x="21600" y="9056"/>
                    <a:pt x="21380" y="8836"/>
                    <a:pt x="21109" y="8836"/>
                  </a:cubicBezTo>
                  <a:lnTo>
                    <a:pt x="5370" y="8836"/>
                  </a:lnTo>
                  <a:lnTo>
                    <a:pt x="4674" y="6241"/>
                  </a:lnTo>
                  <a:lnTo>
                    <a:pt x="4667" y="6243"/>
                  </a:lnTo>
                  <a:cubicBezTo>
                    <a:pt x="4606" y="6041"/>
                    <a:pt x="4425" y="5891"/>
                    <a:pt x="4203" y="5891"/>
                  </a:cubicBezTo>
                  <a:lnTo>
                    <a:pt x="491" y="5891"/>
                  </a:lnTo>
                  <a:cubicBezTo>
                    <a:pt x="220" y="5891"/>
                    <a:pt x="0" y="6110"/>
                    <a:pt x="0" y="6382"/>
                  </a:cubicBezTo>
                  <a:cubicBezTo>
                    <a:pt x="0" y="6653"/>
                    <a:pt x="220" y="6873"/>
                    <a:pt x="491" y="6873"/>
                  </a:cubicBezTo>
                  <a:lnTo>
                    <a:pt x="3827" y="6873"/>
                  </a:lnTo>
                  <a:lnTo>
                    <a:pt x="6893" y="18305"/>
                  </a:lnTo>
                  <a:lnTo>
                    <a:pt x="6894" y="18305"/>
                  </a:lnTo>
                  <a:cubicBezTo>
                    <a:pt x="6936" y="18443"/>
                    <a:pt x="7037" y="18555"/>
                    <a:pt x="7168" y="18613"/>
                  </a:cubicBezTo>
                  <a:cubicBezTo>
                    <a:pt x="6984" y="18912"/>
                    <a:pt x="6873" y="19260"/>
                    <a:pt x="6873" y="19636"/>
                  </a:cubicBezTo>
                  <a:cubicBezTo>
                    <a:pt x="6873" y="20721"/>
                    <a:pt x="7752" y="21600"/>
                    <a:pt x="8836" y="21600"/>
                  </a:cubicBezTo>
                  <a:cubicBezTo>
                    <a:pt x="9921" y="21600"/>
                    <a:pt x="10800" y="20721"/>
                    <a:pt x="10800" y="19636"/>
                  </a:cubicBezTo>
                  <a:cubicBezTo>
                    <a:pt x="10800" y="19277"/>
                    <a:pt x="10696" y="18945"/>
                    <a:pt x="10528" y="18655"/>
                  </a:cubicBezTo>
                  <a:lnTo>
                    <a:pt x="15981" y="18655"/>
                  </a:lnTo>
                  <a:cubicBezTo>
                    <a:pt x="15813" y="18945"/>
                    <a:pt x="15709" y="19277"/>
                    <a:pt x="15709" y="19636"/>
                  </a:cubicBezTo>
                  <a:cubicBezTo>
                    <a:pt x="15709" y="20721"/>
                    <a:pt x="16588" y="21600"/>
                    <a:pt x="17673" y="21600"/>
                  </a:cubicBezTo>
                  <a:cubicBezTo>
                    <a:pt x="18757" y="21600"/>
                    <a:pt x="19636" y="20721"/>
                    <a:pt x="19636" y="19636"/>
                  </a:cubicBezTo>
                  <a:cubicBezTo>
                    <a:pt x="19636" y="19260"/>
                    <a:pt x="19525" y="18912"/>
                    <a:pt x="19341" y="18613"/>
                  </a:cubicBezTo>
                  <a:cubicBezTo>
                    <a:pt x="19479" y="18552"/>
                    <a:pt x="19581" y="18430"/>
                    <a:pt x="19619" y="18282"/>
                  </a:cubicBezTo>
                  <a:moveTo>
                    <a:pt x="12907" y="7711"/>
                  </a:moveTo>
                  <a:cubicBezTo>
                    <a:pt x="12996" y="7800"/>
                    <a:pt x="13119" y="7855"/>
                    <a:pt x="13255" y="7855"/>
                  </a:cubicBezTo>
                  <a:cubicBezTo>
                    <a:pt x="13390" y="7855"/>
                    <a:pt x="13513" y="7800"/>
                    <a:pt x="13602" y="7711"/>
                  </a:cubicBezTo>
                  <a:lnTo>
                    <a:pt x="15565" y="5747"/>
                  </a:lnTo>
                  <a:cubicBezTo>
                    <a:pt x="15654" y="5658"/>
                    <a:pt x="15709" y="5536"/>
                    <a:pt x="15709" y="5400"/>
                  </a:cubicBezTo>
                  <a:cubicBezTo>
                    <a:pt x="15709" y="5129"/>
                    <a:pt x="15490" y="4910"/>
                    <a:pt x="15218" y="4910"/>
                  </a:cubicBezTo>
                  <a:cubicBezTo>
                    <a:pt x="15083" y="4910"/>
                    <a:pt x="14960" y="4964"/>
                    <a:pt x="14871" y="5053"/>
                  </a:cubicBezTo>
                  <a:lnTo>
                    <a:pt x="13745" y="6179"/>
                  </a:lnTo>
                  <a:lnTo>
                    <a:pt x="13745" y="491"/>
                  </a:lnTo>
                  <a:lnTo>
                    <a:pt x="13745" y="491"/>
                  </a:lnTo>
                  <a:cubicBezTo>
                    <a:pt x="13745" y="220"/>
                    <a:pt x="13526" y="0"/>
                    <a:pt x="13255" y="0"/>
                  </a:cubicBezTo>
                  <a:cubicBezTo>
                    <a:pt x="12983" y="0"/>
                    <a:pt x="12764" y="220"/>
                    <a:pt x="12764" y="491"/>
                  </a:cubicBezTo>
                  <a:lnTo>
                    <a:pt x="12764" y="6179"/>
                  </a:lnTo>
                  <a:lnTo>
                    <a:pt x="11638" y="5053"/>
                  </a:lnTo>
                  <a:cubicBezTo>
                    <a:pt x="11549" y="4964"/>
                    <a:pt x="11427" y="4910"/>
                    <a:pt x="11291" y="4910"/>
                  </a:cubicBezTo>
                  <a:cubicBezTo>
                    <a:pt x="11020" y="4910"/>
                    <a:pt x="10800" y="5129"/>
                    <a:pt x="10800" y="5400"/>
                  </a:cubicBezTo>
                  <a:cubicBezTo>
                    <a:pt x="10800" y="5536"/>
                    <a:pt x="10855" y="5658"/>
                    <a:pt x="10944" y="5747"/>
                  </a:cubicBezTo>
                  <a:cubicBezTo>
                    <a:pt x="10944" y="5747"/>
                    <a:pt x="12907" y="7711"/>
                    <a:pt x="12907" y="7711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4" name="Shape 2809"/>
            <p:cNvSpPr/>
            <p:nvPr/>
          </p:nvSpPr>
          <p:spPr>
            <a:xfrm>
              <a:off x="11357241" y="391960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6" y="14727"/>
                  </a:moveTo>
                  <a:lnTo>
                    <a:pt x="17294" y="12764"/>
                  </a:lnTo>
                  <a:lnTo>
                    <a:pt x="19843" y="12764"/>
                  </a:lnTo>
                  <a:lnTo>
                    <a:pt x="19406" y="14727"/>
                  </a:lnTo>
                  <a:cubicBezTo>
                    <a:pt x="19406" y="14727"/>
                    <a:pt x="17076" y="14727"/>
                    <a:pt x="17076" y="14727"/>
                  </a:cubicBezTo>
                  <a:close/>
                  <a:moveTo>
                    <a:pt x="18752" y="17673"/>
                  </a:moveTo>
                  <a:lnTo>
                    <a:pt x="16748" y="17673"/>
                  </a:lnTo>
                  <a:lnTo>
                    <a:pt x="16967" y="15709"/>
                  </a:lnTo>
                  <a:lnTo>
                    <a:pt x="19188" y="15709"/>
                  </a:lnTo>
                  <a:cubicBezTo>
                    <a:pt x="19188" y="15709"/>
                    <a:pt x="18752" y="17673"/>
                    <a:pt x="18752" y="17673"/>
                  </a:cubicBezTo>
                  <a:close/>
                  <a:moveTo>
                    <a:pt x="17673" y="20618"/>
                  </a:moveTo>
                  <a:cubicBezTo>
                    <a:pt x="17131" y="20618"/>
                    <a:pt x="16691" y="20179"/>
                    <a:pt x="16691" y="19636"/>
                  </a:cubicBezTo>
                  <a:cubicBezTo>
                    <a:pt x="16691" y="19095"/>
                    <a:pt x="17131" y="18655"/>
                    <a:pt x="17673" y="18655"/>
                  </a:cubicBezTo>
                  <a:cubicBezTo>
                    <a:pt x="18215" y="18655"/>
                    <a:pt x="18655" y="19095"/>
                    <a:pt x="18655" y="19636"/>
                  </a:cubicBezTo>
                  <a:cubicBezTo>
                    <a:pt x="18655" y="20179"/>
                    <a:pt x="18215" y="20618"/>
                    <a:pt x="17673" y="20618"/>
                  </a:cubicBezTo>
                  <a:moveTo>
                    <a:pt x="16415" y="11782"/>
                  </a:moveTo>
                  <a:lnTo>
                    <a:pt x="13745" y="11782"/>
                  </a:lnTo>
                  <a:lnTo>
                    <a:pt x="13745" y="9818"/>
                  </a:lnTo>
                  <a:lnTo>
                    <a:pt x="16633" y="9818"/>
                  </a:lnTo>
                  <a:cubicBezTo>
                    <a:pt x="16633" y="9818"/>
                    <a:pt x="16415" y="11782"/>
                    <a:pt x="16415" y="11782"/>
                  </a:cubicBezTo>
                  <a:close/>
                  <a:moveTo>
                    <a:pt x="16088" y="14727"/>
                  </a:moveTo>
                  <a:lnTo>
                    <a:pt x="13745" y="14727"/>
                  </a:lnTo>
                  <a:lnTo>
                    <a:pt x="13745" y="12764"/>
                  </a:lnTo>
                  <a:lnTo>
                    <a:pt x="16306" y="12764"/>
                  </a:lnTo>
                  <a:cubicBezTo>
                    <a:pt x="16306" y="12764"/>
                    <a:pt x="16088" y="14727"/>
                    <a:pt x="16088" y="14727"/>
                  </a:cubicBezTo>
                  <a:close/>
                  <a:moveTo>
                    <a:pt x="15761" y="17673"/>
                  </a:moveTo>
                  <a:lnTo>
                    <a:pt x="13745" y="17673"/>
                  </a:lnTo>
                  <a:lnTo>
                    <a:pt x="13745" y="15709"/>
                  </a:lnTo>
                  <a:lnTo>
                    <a:pt x="15979" y="15709"/>
                  </a:lnTo>
                  <a:cubicBezTo>
                    <a:pt x="15979" y="15709"/>
                    <a:pt x="15761" y="17673"/>
                    <a:pt x="15761" y="17673"/>
                  </a:cubicBezTo>
                  <a:close/>
                  <a:moveTo>
                    <a:pt x="12764" y="11782"/>
                  </a:moveTo>
                  <a:lnTo>
                    <a:pt x="10094" y="11782"/>
                  </a:lnTo>
                  <a:lnTo>
                    <a:pt x="9876" y="9818"/>
                  </a:lnTo>
                  <a:lnTo>
                    <a:pt x="12764" y="9818"/>
                  </a:lnTo>
                  <a:cubicBezTo>
                    <a:pt x="12764" y="9818"/>
                    <a:pt x="12764" y="11782"/>
                    <a:pt x="12764" y="11782"/>
                  </a:cubicBezTo>
                  <a:close/>
                  <a:moveTo>
                    <a:pt x="12764" y="14727"/>
                  </a:moveTo>
                  <a:lnTo>
                    <a:pt x="10421" y="14727"/>
                  </a:lnTo>
                  <a:lnTo>
                    <a:pt x="10203" y="12764"/>
                  </a:lnTo>
                  <a:lnTo>
                    <a:pt x="12764" y="12764"/>
                  </a:lnTo>
                  <a:cubicBezTo>
                    <a:pt x="12764" y="12764"/>
                    <a:pt x="12764" y="14727"/>
                    <a:pt x="12764" y="14727"/>
                  </a:cubicBezTo>
                  <a:close/>
                  <a:moveTo>
                    <a:pt x="12764" y="17673"/>
                  </a:moveTo>
                  <a:lnTo>
                    <a:pt x="10748" y="17673"/>
                  </a:lnTo>
                  <a:lnTo>
                    <a:pt x="10531" y="15709"/>
                  </a:lnTo>
                  <a:lnTo>
                    <a:pt x="12764" y="15709"/>
                  </a:lnTo>
                  <a:cubicBezTo>
                    <a:pt x="12764" y="15709"/>
                    <a:pt x="12764" y="17673"/>
                    <a:pt x="12764" y="17673"/>
                  </a:cubicBezTo>
                  <a:close/>
                  <a:moveTo>
                    <a:pt x="8836" y="20618"/>
                  </a:moveTo>
                  <a:cubicBezTo>
                    <a:pt x="8294" y="20618"/>
                    <a:pt x="7855" y="20179"/>
                    <a:pt x="7855" y="19636"/>
                  </a:cubicBezTo>
                  <a:cubicBezTo>
                    <a:pt x="7855" y="19095"/>
                    <a:pt x="8294" y="18655"/>
                    <a:pt x="8836" y="18655"/>
                  </a:cubicBezTo>
                  <a:cubicBezTo>
                    <a:pt x="9379" y="18655"/>
                    <a:pt x="9818" y="19095"/>
                    <a:pt x="9818" y="19636"/>
                  </a:cubicBezTo>
                  <a:cubicBezTo>
                    <a:pt x="9818" y="20179"/>
                    <a:pt x="9379" y="20618"/>
                    <a:pt x="8836" y="20618"/>
                  </a:cubicBezTo>
                  <a:moveTo>
                    <a:pt x="7213" y="15709"/>
                  </a:moveTo>
                  <a:lnTo>
                    <a:pt x="9543" y="15709"/>
                  </a:lnTo>
                  <a:lnTo>
                    <a:pt x="9761" y="17673"/>
                  </a:lnTo>
                  <a:lnTo>
                    <a:pt x="7740" y="17673"/>
                  </a:lnTo>
                  <a:cubicBezTo>
                    <a:pt x="7740" y="17673"/>
                    <a:pt x="7213" y="15709"/>
                    <a:pt x="7213" y="15709"/>
                  </a:cubicBezTo>
                  <a:close/>
                  <a:moveTo>
                    <a:pt x="6950" y="14727"/>
                  </a:moveTo>
                  <a:lnTo>
                    <a:pt x="6423" y="12764"/>
                  </a:lnTo>
                  <a:lnTo>
                    <a:pt x="9215" y="12764"/>
                  </a:lnTo>
                  <a:lnTo>
                    <a:pt x="9434" y="14727"/>
                  </a:lnTo>
                  <a:cubicBezTo>
                    <a:pt x="9434" y="14727"/>
                    <a:pt x="6950" y="14727"/>
                    <a:pt x="6950" y="14727"/>
                  </a:cubicBezTo>
                  <a:close/>
                  <a:moveTo>
                    <a:pt x="5633" y="9818"/>
                  </a:moveTo>
                  <a:lnTo>
                    <a:pt x="8888" y="9818"/>
                  </a:lnTo>
                  <a:lnTo>
                    <a:pt x="9106" y="11782"/>
                  </a:lnTo>
                  <a:lnTo>
                    <a:pt x="6160" y="11782"/>
                  </a:lnTo>
                  <a:cubicBezTo>
                    <a:pt x="6160" y="11782"/>
                    <a:pt x="5633" y="9818"/>
                    <a:pt x="5633" y="9818"/>
                  </a:cubicBezTo>
                  <a:close/>
                  <a:moveTo>
                    <a:pt x="17621" y="9818"/>
                  </a:moveTo>
                  <a:lnTo>
                    <a:pt x="20497" y="9818"/>
                  </a:lnTo>
                  <a:lnTo>
                    <a:pt x="20061" y="11782"/>
                  </a:lnTo>
                  <a:lnTo>
                    <a:pt x="17403" y="11782"/>
                  </a:lnTo>
                  <a:cubicBezTo>
                    <a:pt x="17403" y="11782"/>
                    <a:pt x="17621" y="9818"/>
                    <a:pt x="17621" y="9818"/>
                  </a:cubicBezTo>
                  <a:close/>
                  <a:moveTo>
                    <a:pt x="19619" y="18282"/>
                  </a:moveTo>
                  <a:lnTo>
                    <a:pt x="19622" y="18283"/>
                  </a:lnTo>
                  <a:lnTo>
                    <a:pt x="21585" y="9447"/>
                  </a:lnTo>
                  <a:lnTo>
                    <a:pt x="21577" y="9444"/>
                  </a:lnTo>
                  <a:cubicBezTo>
                    <a:pt x="21587" y="9406"/>
                    <a:pt x="21600" y="9369"/>
                    <a:pt x="21600" y="9327"/>
                  </a:cubicBezTo>
                  <a:cubicBezTo>
                    <a:pt x="21600" y="9056"/>
                    <a:pt x="21380" y="8836"/>
                    <a:pt x="21109" y="8836"/>
                  </a:cubicBezTo>
                  <a:lnTo>
                    <a:pt x="5370" y="8836"/>
                  </a:lnTo>
                  <a:lnTo>
                    <a:pt x="4674" y="6241"/>
                  </a:lnTo>
                  <a:lnTo>
                    <a:pt x="4667" y="6243"/>
                  </a:lnTo>
                  <a:cubicBezTo>
                    <a:pt x="4605" y="6041"/>
                    <a:pt x="4425" y="5891"/>
                    <a:pt x="4203" y="5891"/>
                  </a:cubicBezTo>
                  <a:lnTo>
                    <a:pt x="491" y="5891"/>
                  </a:lnTo>
                  <a:cubicBezTo>
                    <a:pt x="220" y="5891"/>
                    <a:pt x="0" y="6110"/>
                    <a:pt x="0" y="6382"/>
                  </a:cubicBezTo>
                  <a:cubicBezTo>
                    <a:pt x="0" y="6653"/>
                    <a:pt x="220" y="6873"/>
                    <a:pt x="491" y="6873"/>
                  </a:cubicBezTo>
                  <a:lnTo>
                    <a:pt x="3827" y="6873"/>
                  </a:lnTo>
                  <a:lnTo>
                    <a:pt x="6893" y="18305"/>
                  </a:lnTo>
                  <a:lnTo>
                    <a:pt x="6894" y="18305"/>
                  </a:lnTo>
                  <a:cubicBezTo>
                    <a:pt x="6936" y="18443"/>
                    <a:pt x="7037" y="18555"/>
                    <a:pt x="7168" y="18613"/>
                  </a:cubicBezTo>
                  <a:cubicBezTo>
                    <a:pt x="6984" y="18912"/>
                    <a:pt x="6873" y="19260"/>
                    <a:pt x="6873" y="19636"/>
                  </a:cubicBezTo>
                  <a:cubicBezTo>
                    <a:pt x="6873" y="20721"/>
                    <a:pt x="7752" y="21600"/>
                    <a:pt x="8836" y="21600"/>
                  </a:cubicBezTo>
                  <a:cubicBezTo>
                    <a:pt x="9921" y="21600"/>
                    <a:pt x="10800" y="20721"/>
                    <a:pt x="10800" y="19636"/>
                  </a:cubicBezTo>
                  <a:cubicBezTo>
                    <a:pt x="10800" y="19277"/>
                    <a:pt x="10696" y="18945"/>
                    <a:pt x="10528" y="18655"/>
                  </a:cubicBezTo>
                  <a:lnTo>
                    <a:pt x="15981" y="18655"/>
                  </a:lnTo>
                  <a:cubicBezTo>
                    <a:pt x="15813" y="18945"/>
                    <a:pt x="15709" y="19277"/>
                    <a:pt x="15709" y="19636"/>
                  </a:cubicBezTo>
                  <a:cubicBezTo>
                    <a:pt x="15709" y="20721"/>
                    <a:pt x="16588" y="21600"/>
                    <a:pt x="17673" y="21600"/>
                  </a:cubicBezTo>
                  <a:cubicBezTo>
                    <a:pt x="18757" y="21600"/>
                    <a:pt x="19636" y="20721"/>
                    <a:pt x="19636" y="19636"/>
                  </a:cubicBezTo>
                  <a:cubicBezTo>
                    <a:pt x="19636" y="19260"/>
                    <a:pt x="19525" y="18912"/>
                    <a:pt x="19342" y="18613"/>
                  </a:cubicBezTo>
                  <a:cubicBezTo>
                    <a:pt x="19479" y="18552"/>
                    <a:pt x="19581" y="18430"/>
                    <a:pt x="19619" y="18282"/>
                  </a:cubicBezTo>
                  <a:moveTo>
                    <a:pt x="11291" y="2945"/>
                  </a:moveTo>
                  <a:cubicBezTo>
                    <a:pt x="11427" y="2945"/>
                    <a:pt x="11549" y="2891"/>
                    <a:pt x="11638" y="2802"/>
                  </a:cubicBezTo>
                  <a:lnTo>
                    <a:pt x="12764" y="1676"/>
                  </a:lnTo>
                  <a:lnTo>
                    <a:pt x="12764" y="7364"/>
                  </a:lnTo>
                  <a:cubicBezTo>
                    <a:pt x="12764" y="7634"/>
                    <a:pt x="12983" y="7855"/>
                    <a:pt x="13255" y="7855"/>
                  </a:cubicBezTo>
                  <a:cubicBezTo>
                    <a:pt x="13526" y="7855"/>
                    <a:pt x="13745" y="7634"/>
                    <a:pt x="13745" y="7364"/>
                  </a:cubicBezTo>
                  <a:lnTo>
                    <a:pt x="13745" y="1676"/>
                  </a:lnTo>
                  <a:lnTo>
                    <a:pt x="14871" y="2802"/>
                  </a:lnTo>
                  <a:cubicBezTo>
                    <a:pt x="14959" y="2891"/>
                    <a:pt x="15082" y="2945"/>
                    <a:pt x="15218" y="2945"/>
                  </a:cubicBezTo>
                  <a:cubicBezTo>
                    <a:pt x="15490" y="2945"/>
                    <a:pt x="15709" y="2726"/>
                    <a:pt x="15709" y="2455"/>
                  </a:cubicBezTo>
                  <a:cubicBezTo>
                    <a:pt x="15709" y="2319"/>
                    <a:pt x="15654" y="2196"/>
                    <a:pt x="15565" y="2107"/>
                  </a:cubicBezTo>
                  <a:lnTo>
                    <a:pt x="13602" y="144"/>
                  </a:lnTo>
                  <a:cubicBezTo>
                    <a:pt x="13513" y="55"/>
                    <a:pt x="13390" y="0"/>
                    <a:pt x="13255" y="0"/>
                  </a:cubicBezTo>
                  <a:cubicBezTo>
                    <a:pt x="13118" y="0"/>
                    <a:pt x="12996" y="55"/>
                    <a:pt x="12907" y="144"/>
                  </a:cubicBezTo>
                  <a:lnTo>
                    <a:pt x="10944" y="2107"/>
                  </a:lnTo>
                  <a:cubicBezTo>
                    <a:pt x="10855" y="2196"/>
                    <a:pt x="10800" y="2319"/>
                    <a:pt x="10800" y="2455"/>
                  </a:cubicBezTo>
                  <a:cubicBezTo>
                    <a:pt x="10800" y="2726"/>
                    <a:pt x="11020" y="2945"/>
                    <a:pt x="11291" y="294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5" name="Shape 2810"/>
            <p:cNvSpPr/>
            <p:nvPr/>
          </p:nvSpPr>
          <p:spPr>
            <a:xfrm>
              <a:off x="12455059" y="2878477"/>
              <a:ext cx="558655" cy="50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6" y="14040"/>
                  </a:moveTo>
                  <a:lnTo>
                    <a:pt x="17294" y="11880"/>
                  </a:lnTo>
                  <a:lnTo>
                    <a:pt x="19843" y="11880"/>
                  </a:lnTo>
                  <a:lnTo>
                    <a:pt x="19407" y="14040"/>
                  </a:lnTo>
                  <a:cubicBezTo>
                    <a:pt x="19407" y="14040"/>
                    <a:pt x="17076" y="14040"/>
                    <a:pt x="17076" y="14040"/>
                  </a:cubicBezTo>
                  <a:close/>
                  <a:moveTo>
                    <a:pt x="18752" y="17280"/>
                  </a:moveTo>
                  <a:lnTo>
                    <a:pt x="16748" y="17280"/>
                  </a:lnTo>
                  <a:lnTo>
                    <a:pt x="16967" y="15120"/>
                  </a:lnTo>
                  <a:lnTo>
                    <a:pt x="19188" y="15120"/>
                  </a:lnTo>
                  <a:cubicBezTo>
                    <a:pt x="19188" y="15120"/>
                    <a:pt x="18752" y="17280"/>
                    <a:pt x="18752" y="17280"/>
                  </a:cubicBezTo>
                  <a:close/>
                  <a:moveTo>
                    <a:pt x="17673" y="20520"/>
                  </a:moveTo>
                  <a:cubicBezTo>
                    <a:pt x="17131" y="20520"/>
                    <a:pt x="16691" y="20036"/>
                    <a:pt x="16691" y="19440"/>
                  </a:cubicBezTo>
                  <a:cubicBezTo>
                    <a:pt x="16691" y="18844"/>
                    <a:pt x="17131" y="18360"/>
                    <a:pt x="17673" y="18360"/>
                  </a:cubicBezTo>
                  <a:cubicBezTo>
                    <a:pt x="18215" y="18360"/>
                    <a:pt x="18655" y="18844"/>
                    <a:pt x="18655" y="19440"/>
                  </a:cubicBezTo>
                  <a:cubicBezTo>
                    <a:pt x="18655" y="20036"/>
                    <a:pt x="18215" y="20520"/>
                    <a:pt x="17673" y="20520"/>
                  </a:cubicBezTo>
                  <a:moveTo>
                    <a:pt x="16415" y="10800"/>
                  </a:moveTo>
                  <a:lnTo>
                    <a:pt x="13745" y="10800"/>
                  </a:lnTo>
                  <a:lnTo>
                    <a:pt x="13745" y="8640"/>
                  </a:lnTo>
                  <a:lnTo>
                    <a:pt x="16634" y="8640"/>
                  </a:lnTo>
                  <a:cubicBezTo>
                    <a:pt x="16634" y="8640"/>
                    <a:pt x="16415" y="10800"/>
                    <a:pt x="16415" y="10800"/>
                  </a:cubicBezTo>
                  <a:close/>
                  <a:moveTo>
                    <a:pt x="16088" y="14040"/>
                  </a:moveTo>
                  <a:lnTo>
                    <a:pt x="13745" y="14040"/>
                  </a:lnTo>
                  <a:lnTo>
                    <a:pt x="13745" y="11880"/>
                  </a:lnTo>
                  <a:lnTo>
                    <a:pt x="16307" y="11880"/>
                  </a:lnTo>
                  <a:cubicBezTo>
                    <a:pt x="16307" y="11880"/>
                    <a:pt x="16088" y="14040"/>
                    <a:pt x="16088" y="14040"/>
                  </a:cubicBezTo>
                  <a:close/>
                  <a:moveTo>
                    <a:pt x="15761" y="17280"/>
                  </a:moveTo>
                  <a:lnTo>
                    <a:pt x="13745" y="17280"/>
                  </a:lnTo>
                  <a:lnTo>
                    <a:pt x="13745" y="15120"/>
                  </a:lnTo>
                  <a:lnTo>
                    <a:pt x="15979" y="15120"/>
                  </a:lnTo>
                  <a:cubicBezTo>
                    <a:pt x="15979" y="15120"/>
                    <a:pt x="15761" y="17280"/>
                    <a:pt x="15761" y="17280"/>
                  </a:cubicBezTo>
                  <a:close/>
                  <a:moveTo>
                    <a:pt x="12764" y="10800"/>
                  </a:moveTo>
                  <a:lnTo>
                    <a:pt x="10094" y="10800"/>
                  </a:lnTo>
                  <a:lnTo>
                    <a:pt x="9876" y="8640"/>
                  </a:lnTo>
                  <a:lnTo>
                    <a:pt x="12764" y="8640"/>
                  </a:lnTo>
                  <a:cubicBezTo>
                    <a:pt x="12764" y="8640"/>
                    <a:pt x="12764" y="10800"/>
                    <a:pt x="12764" y="10800"/>
                  </a:cubicBezTo>
                  <a:close/>
                  <a:moveTo>
                    <a:pt x="12764" y="14040"/>
                  </a:moveTo>
                  <a:lnTo>
                    <a:pt x="10422" y="14040"/>
                  </a:lnTo>
                  <a:lnTo>
                    <a:pt x="10203" y="11880"/>
                  </a:lnTo>
                  <a:lnTo>
                    <a:pt x="12764" y="11880"/>
                  </a:lnTo>
                  <a:cubicBezTo>
                    <a:pt x="12764" y="11880"/>
                    <a:pt x="12764" y="14040"/>
                    <a:pt x="12764" y="14040"/>
                  </a:cubicBezTo>
                  <a:close/>
                  <a:moveTo>
                    <a:pt x="12764" y="17280"/>
                  </a:moveTo>
                  <a:lnTo>
                    <a:pt x="10748" y="17280"/>
                  </a:lnTo>
                  <a:lnTo>
                    <a:pt x="10531" y="15120"/>
                  </a:lnTo>
                  <a:lnTo>
                    <a:pt x="12764" y="15120"/>
                  </a:lnTo>
                  <a:cubicBezTo>
                    <a:pt x="12764" y="15120"/>
                    <a:pt x="12764" y="17280"/>
                    <a:pt x="12764" y="17280"/>
                  </a:cubicBezTo>
                  <a:close/>
                  <a:moveTo>
                    <a:pt x="8836" y="20520"/>
                  </a:moveTo>
                  <a:cubicBezTo>
                    <a:pt x="8294" y="20520"/>
                    <a:pt x="7855" y="20036"/>
                    <a:pt x="7855" y="19440"/>
                  </a:cubicBezTo>
                  <a:cubicBezTo>
                    <a:pt x="7855" y="18844"/>
                    <a:pt x="8294" y="18360"/>
                    <a:pt x="8836" y="18360"/>
                  </a:cubicBezTo>
                  <a:cubicBezTo>
                    <a:pt x="9379" y="18360"/>
                    <a:pt x="9818" y="18844"/>
                    <a:pt x="9818" y="19440"/>
                  </a:cubicBezTo>
                  <a:cubicBezTo>
                    <a:pt x="9818" y="20036"/>
                    <a:pt x="9379" y="20520"/>
                    <a:pt x="8836" y="20520"/>
                  </a:cubicBezTo>
                  <a:moveTo>
                    <a:pt x="7214" y="15120"/>
                  </a:moveTo>
                  <a:lnTo>
                    <a:pt x="9543" y="15120"/>
                  </a:lnTo>
                  <a:lnTo>
                    <a:pt x="9761" y="17280"/>
                  </a:lnTo>
                  <a:lnTo>
                    <a:pt x="7740" y="17280"/>
                  </a:lnTo>
                  <a:cubicBezTo>
                    <a:pt x="7740" y="17280"/>
                    <a:pt x="7214" y="15120"/>
                    <a:pt x="7214" y="15120"/>
                  </a:cubicBezTo>
                  <a:close/>
                  <a:moveTo>
                    <a:pt x="6950" y="14040"/>
                  </a:moveTo>
                  <a:lnTo>
                    <a:pt x="6424" y="11880"/>
                  </a:lnTo>
                  <a:lnTo>
                    <a:pt x="9215" y="11880"/>
                  </a:lnTo>
                  <a:lnTo>
                    <a:pt x="9434" y="14040"/>
                  </a:lnTo>
                  <a:cubicBezTo>
                    <a:pt x="9434" y="14040"/>
                    <a:pt x="6950" y="14040"/>
                    <a:pt x="6950" y="14040"/>
                  </a:cubicBezTo>
                  <a:close/>
                  <a:moveTo>
                    <a:pt x="5633" y="8640"/>
                  </a:moveTo>
                  <a:lnTo>
                    <a:pt x="8888" y="8640"/>
                  </a:lnTo>
                  <a:lnTo>
                    <a:pt x="9107" y="10800"/>
                  </a:lnTo>
                  <a:lnTo>
                    <a:pt x="6160" y="10800"/>
                  </a:lnTo>
                  <a:cubicBezTo>
                    <a:pt x="6160" y="10800"/>
                    <a:pt x="5633" y="8640"/>
                    <a:pt x="5633" y="8640"/>
                  </a:cubicBezTo>
                  <a:close/>
                  <a:moveTo>
                    <a:pt x="17621" y="8640"/>
                  </a:moveTo>
                  <a:lnTo>
                    <a:pt x="20498" y="8640"/>
                  </a:lnTo>
                  <a:lnTo>
                    <a:pt x="20061" y="10800"/>
                  </a:lnTo>
                  <a:lnTo>
                    <a:pt x="17403" y="10800"/>
                  </a:lnTo>
                  <a:cubicBezTo>
                    <a:pt x="17403" y="10800"/>
                    <a:pt x="17621" y="8640"/>
                    <a:pt x="17621" y="8640"/>
                  </a:cubicBezTo>
                  <a:close/>
                  <a:moveTo>
                    <a:pt x="19619" y="17950"/>
                  </a:moveTo>
                  <a:lnTo>
                    <a:pt x="19622" y="17951"/>
                  </a:lnTo>
                  <a:lnTo>
                    <a:pt x="21586" y="8231"/>
                  </a:lnTo>
                  <a:lnTo>
                    <a:pt x="21577" y="8229"/>
                  </a:lnTo>
                  <a:cubicBezTo>
                    <a:pt x="21586" y="8186"/>
                    <a:pt x="21600" y="8145"/>
                    <a:pt x="21600" y="8100"/>
                  </a:cubicBezTo>
                  <a:cubicBezTo>
                    <a:pt x="21600" y="7802"/>
                    <a:pt x="21380" y="7560"/>
                    <a:pt x="21109" y="7560"/>
                  </a:cubicBezTo>
                  <a:lnTo>
                    <a:pt x="5370" y="7560"/>
                  </a:lnTo>
                  <a:lnTo>
                    <a:pt x="4674" y="4705"/>
                  </a:lnTo>
                  <a:lnTo>
                    <a:pt x="4667" y="4707"/>
                  </a:lnTo>
                  <a:cubicBezTo>
                    <a:pt x="4606" y="4485"/>
                    <a:pt x="4426" y="4320"/>
                    <a:pt x="4204" y="4320"/>
                  </a:cubicBezTo>
                  <a:lnTo>
                    <a:pt x="491" y="4320"/>
                  </a:lnTo>
                  <a:cubicBezTo>
                    <a:pt x="220" y="4320"/>
                    <a:pt x="0" y="4562"/>
                    <a:pt x="0" y="4860"/>
                  </a:cubicBezTo>
                  <a:cubicBezTo>
                    <a:pt x="0" y="5159"/>
                    <a:pt x="220" y="5400"/>
                    <a:pt x="491" y="5400"/>
                  </a:cubicBezTo>
                  <a:lnTo>
                    <a:pt x="3827" y="5400"/>
                  </a:lnTo>
                  <a:lnTo>
                    <a:pt x="6893" y="17975"/>
                  </a:lnTo>
                  <a:lnTo>
                    <a:pt x="6895" y="17975"/>
                  </a:lnTo>
                  <a:cubicBezTo>
                    <a:pt x="6936" y="18127"/>
                    <a:pt x="7037" y="18251"/>
                    <a:pt x="7168" y="18314"/>
                  </a:cubicBezTo>
                  <a:cubicBezTo>
                    <a:pt x="6984" y="18643"/>
                    <a:pt x="6873" y="19026"/>
                    <a:pt x="6873" y="19440"/>
                  </a:cubicBezTo>
                  <a:cubicBezTo>
                    <a:pt x="6873" y="20633"/>
                    <a:pt x="7752" y="21600"/>
                    <a:pt x="8836" y="21600"/>
                  </a:cubicBezTo>
                  <a:cubicBezTo>
                    <a:pt x="9921" y="21600"/>
                    <a:pt x="10800" y="20633"/>
                    <a:pt x="10800" y="19440"/>
                  </a:cubicBezTo>
                  <a:cubicBezTo>
                    <a:pt x="10800" y="19045"/>
                    <a:pt x="10696" y="18679"/>
                    <a:pt x="10528" y="18360"/>
                  </a:cubicBezTo>
                  <a:lnTo>
                    <a:pt x="15982" y="18360"/>
                  </a:lnTo>
                  <a:cubicBezTo>
                    <a:pt x="15813" y="18679"/>
                    <a:pt x="15709" y="19045"/>
                    <a:pt x="15709" y="19440"/>
                  </a:cubicBezTo>
                  <a:cubicBezTo>
                    <a:pt x="15709" y="20633"/>
                    <a:pt x="16588" y="21600"/>
                    <a:pt x="17673" y="21600"/>
                  </a:cubicBezTo>
                  <a:cubicBezTo>
                    <a:pt x="18757" y="21600"/>
                    <a:pt x="19636" y="20633"/>
                    <a:pt x="19636" y="19440"/>
                  </a:cubicBezTo>
                  <a:cubicBezTo>
                    <a:pt x="19636" y="19026"/>
                    <a:pt x="19526" y="18643"/>
                    <a:pt x="19342" y="18314"/>
                  </a:cubicBezTo>
                  <a:cubicBezTo>
                    <a:pt x="19479" y="18248"/>
                    <a:pt x="19581" y="18113"/>
                    <a:pt x="19619" y="17950"/>
                  </a:cubicBezTo>
                  <a:moveTo>
                    <a:pt x="9327" y="3240"/>
                  </a:moveTo>
                  <a:lnTo>
                    <a:pt x="15015" y="3240"/>
                  </a:lnTo>
                  <a:lnTo>
                    <a:pt x="13889" y="4478"/>
                  </a:lnTo>
                  <a:cubicBezTo>
                    <a:pt x="13801" y="4577"/>
                    <a:pt x="13745" y="4711"/>
                    <a:pt x="13745" y="4860"/>
                  </a:cubicBezTo>
                  <a:cubicBezTo>
                    <a:pt x="13745" y="5159"/>
                    <a:pt x="13966" y="5400"/>
                    <a:pt x="14236" y="5400"/>
                  </a:cubicBezTo>
                  <a:cubicBezTo>
                    <a:pt x="14373" y="5400"/>
                    <a:pt x="14495" y="5340"/>
                    <a:pt x="14583" y="5242"/>
                  </a:cubicBezTo>
                  <a:lnTo>
                    <a:pt x="16547" y="3082"/>
                  </a:lnTo>
                  <a:cubicBezTo>
                    <a:pt x="16636" y="2984"/>
                    <a:pt x="16691" y="2849"/>
                    <a:pt x="16691" y="2700"/>
                  </a:cubicBezTo>
                  <a:cubicBezTo>
                    <a:pt x="16691" y="2552"/>
                    <a:pt x="16636" y="2417"/>
                    <a:pt x="16547" y="2318"/>
                  </a:cubicBezTo>
                  <a:lnTo>
                    <a:pt x="14583" y="158"/>
                  </a:lnTo>
                  <a:cubicBezTo>
                    <a:pt x="14495" y="61"/>
                    <a:pt x="14373" y="0"/>
                    <a:pt x="14236" y="0"/>
                  </a:cubicBezTo>
                  <a:cubicBezTo>
                    <a:pt x="13966" y="0"/>
                    <a:pt x="13745" y="242"/>
                    <a:pt x="13745" y="540"/>
                  </a:cubicBezTo>
                  <a:cubicBezTo>
                    <a:pt x="13745" y="689"/>
                    <a:pt x="13801" y="824"/>
                    <a:pt x="13889" y="922"/>
                  </a:cubicBezTo>
                  <a:lnTo>
                    <a:pt x="15015" y="2160"/>
                  </a:lnTo>
                  <a:lnTo>
                    <a:pt x="9327" y="2160"/>
                  </a:lnTo>
                  <a:cubicBezTo>
                    <a:pt x="9056" y="2160"/>
                    <a:pt x="8836" y="2402"/>
                    <a:pt x="8836" y="2700"/>
                  </a:cubicBezTo>
                  <a:cubicBezTo>
                    <a:pt x="8836" y="2999"/>
                    <a:pt x="9056" y="3240"/>
                    <a:pt x="9327" y="324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6" name="Shape 2811"/>
            <p:cNvSpPr/>
            <p:nvPr/>
          </p:nvSpPr>
          <p:spPr>
            <a:xfrm>
              <a:off x="13521582" y="2878477"/>
              <a:ext cx="558655" cy="50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6" y="14040"/>
                  </a:moveTo>
                  <a:lnTo>
                    <a:pt x="17294" y="11880"/>
                  </a:lnTo>
                  <a:lnTo>
                    <a:pt x="19843" y="11880"/>
                  </a:lnTo>
                  <a:lnTo>
                    <a:pt x="19407" y="14040"/>
                  </a:lnTo>
                  <a:cubicBezTo>
                    <a:pt x="19407" y="14040"/>
                    <a:pt x="17076" y="14040"/>
                    <a:pt x="17076" y="14040"/>
                  </a:cubicBezTo>
                  <a:close/>
                  <a:moveTo>
                    <a:pt x="18752" y="17280"/>
                  </a:moveTo>
                  <a:lnTo>
                    <a:pt x="16748" y="17280"/>
                  </a:lnTo>
                  <a:lnTo>
                    <a:pt x="16967" y="15120"/>
                  </a:lnTo>
                  <a:lnTo>
                    <a:pt x="19188" y="15120"/>
                  </a:lnTo>
                  <a:cubicBezTo>
                    <a:pt x="19188" y="15120"/>
                    <a:pt x="18752" y="17280"/>
                    <a:pt x="18752" y="17280"/>
                  </a:cubicBezTo>
                  <a:close/>
                  <a:moveTo>
                    <a:pt x="17673" y="20520"/>
                  </a:moveTo>
                  <a:cubicBezTo>
                    <a:pt x="17131" y="20520"/>
                    <a:pt x="16691" y="20036"/>
                    <a:pt x="16691" y="19440"/>
                  </a:cubicBezTo>
                  <a:cubicBezTo>
                    <a:pt x="16691" y="18844"/>
                    <a:pt x="17131" y="18360"/>
                    <a:pt x="17673" y="18360"/>
                  </a:cubicBezTo>
                  <a:cubicBezTo>
                    <a:pt x="18215" y="18360"/>
                    <a:pt x="18655" y="18844"/>
                    <a:pt x="18655" y="19440"/>
                  </a:cubicBezTo>
                  <a:cubicBezTo>
                    <a:pt x="18655" y="20036"/>
                    <a:pt x="18215" y="20520"/>
                    <a:pt x="17673" y="20520"/>
                  </a:cubicBezTo>
                  <a:moveTo>
                    <a:pt x="16415" y="10800"/>
                  </a:moveTo>
                  <a:lnTo>
                    <a:pt x="13745" y="10800"/>
                  </a:lnTo>
                  <a:lnTo>
                    <a:pt x="13745" y="8640"/>
                  </a:lnTo>
                  <a:lnTo>
                    <a:pt x="16634" y="8640"/>
                  </a:lnTo>
                  <a:cubicBezTo>
                    <a:pt x="16634" y="8640"/>
                    <a:pt x="16415" y="10800"/>
                    <a:pt x="16415" y="10800"/>
                  </a:cubicBezTo>
                  <a:close/>
                  <a:moveTo>
                    <a:pt x="16088" y="14040"/>
                  </a:moveTo>
                  <a:lnTo>
                    <a:pt x="13745" y="14040"/>
                  </a:lnTo>
                  <a:lnTo>
                    <a:pt x="13745" y="11880"/>
                  </a:lnTo>
                  <a:lnTo>
                    <a:pt x="16307" y="11880"/>
                  </a:lnTo>
                  <a:cubicBezTo>
                    <a:pt x="16307" y="11880"/>
                    <a:pt x="16088" y="14040"/>
                    <a:pt x="16088" y="14040"/>
                  </a:cubicBezTo>
                  <a:close/>
                  <a:moveTo>
                    <a:pt x="15761" y="17280"/>
                  </a:moveTo>
                  <a:lnTo>
                    <a:pt x="13745" y="17280"/>
                  </a:lnTo>
                  <a:lnTo>
                    <a:pt x="13745" y="15120"/>
                  </a:lnTo>
                  <a:lnTo>
                    <a:pt x="15979" y="15120"/>
                  </a:lnTo>
                  <a:cubicBezTo>
                    <a:pt x="15979" y="15120"/>
                    <a:pt x="15761" y="17280"/>
                    <a:pt x="15761" y="17280"/>
                  </a:cubicBezTo>
                  <a:close/>
                  <a:moveTo>
                    <a:pt x="12764" y="10800"/>
                  </a:moveTo>
                  <a:lnTo>
                    <a:pt x="10094" y="10800"/>
                  </a:lnTo>
                  <a:lnTo>
                    <a:pt x="9876" y="8640"/>
                  </a:lnTo>
                  <a:lnTo>
                    <a:pt x="12764" y="8640"/>
                  </a:lnTo>
                  <a:cubicBezTo>
                    <a:pt x="12764" y="8640"/>
                    <a:pt x="12764" y="10800"/>
                    <a:pt x="12764" y="10800"/>
                  </a:cubicBezTo>
                  <a:close/>
                  <a:moveTo>
                    <a:pt x="12764" y="14040"/>
                  </a:moveTo>
                  <a:lnTo>
                    <a:pt x="10422" y="14040"/>
                  </a:lnTo>
                  <a:lnTo>
                    <a:pt x="10203" y="11880"/>
                  </a:lnTo>
                  <a:lnTo>
                    <a:pt x="12764" y="11880"/>
                  </a:lnTo>
                  <a:cubicBezTo>
                    <a:pt x="12764" y="11880"/>
                    <a:pt x="12764" y="14040"/>
                    <a:pt x="12764" y="14040"/>
                  </a:cubicBezTo>
                  <a:close/>
                  <a:moveTo>
                    <a:pt x="12764" y="17280"/>
                  </a:moveTo>
                  <a:lnTo>
                    <a:pt x="10748" y="17280"/>
                  </a:lnTo>
                  <a:lnTo>
                    <a:pt x="10531" y="15120"/>
                  </a:lnTo>
                  <a:lnTo>
                    <a:pt x="12764" y="15120"/>
                  </a:lnTo>
                  <a:cubicBezTo>
                    <a:pt x="12764" y="15120"/>
                    <a:pt x="12764" y="17280"/>
                    <a:pt x="12764" y="17280"/>
                  </a:cubicBezTo>
                  <a:close/>
                  <a:moveTo>
                    <a:pt x="8836" y="20520"/>
                  </a:moveTo>
                  <a:cubicBezTo>
                    <a:pt x="8294" y="20520"/>
                    <a:pt x="7855" y="20036"/>
                    <a:pt x="7855" y="19440"/>
                  </a:cubicBezTo>
                  <a:cubicBezTo>
                    <a:pt x="7855" y="18844"/>
                    <a:pt x="8294" y="18360"/>
                    <a:pt x="8836" y="18360"/>
                  </a:cubicBezTo>
                  <a:cubicBezTo>
                    <a:pt x="9379" y="18360"/>
                    <a:pt x="9818" y="18844"/>
                    <a:pt x="9818" y="19440"/>
                  </a:cubicBezTo>
                  <a:cubicBezTo>
                    <a:pt x="9818" y="20036"/>
                    <a:pt x="9379" y="20520"/>
                    <a:pt x="8836" y="20520"/>
                  </a:cubicBezTo>
                  <a:moveTo>
                    <a:pt x="7214" y="15120"/>
                  </a:moveTo>
                  <a:lnTo>
                    <a:pt x="9543" y="15120"/>
                  </a:lnTo>
                  <a:lnTo>
                    <a:pt x="9761" y="17280"/>
                  </a:lnTo>
                  <a:lnTo>
                    <a:pt x="7740" y="17280"/>
                  </a:lnTo>
                  <a:cubicBezTo>
                    <a:pt x="7740" y="17280"/>
                    <a:pt x="7214" y="15120"/>
                    <a:pt x="7214" y="15120"/>
                  </a:cubicBezTo>
                  <a:close/>
                  <a:moveTo>
                    <a:pt x="6950" y="14040"/>
                  </a:moveTo>
                  <a:lnTo>
                    <a:pt x="6424" y="11880"/>
                  </a:lnTo>
                  <a:lnTo>
                    <a:pt x="9215" y="11880"/>
                  </a:lnTo>
                  <a:lnTo>
                    <a:pt x="9434" y="14040"/>
                  </a:lnTo>
                  <a:cubicBezTo>
                    <a:pt x="9434" y="14040"/>
                    <a:pt x="6950" y="14040"/>
                    <a:pt x="6950" y="14040"/>
                  </a:cubicBezTo>
                  <a:close/>
                  <a:moveTo>
                    <a:pt x="5633" y="8640"/>
                  </a:moveTo>
                  <a:lnTo>
                    <a:pt x="8888" y="8640"/>
                  </a:lnTo>
                  <a:lnTo>
                    <a:pt x="9107" y="10800"/>
                  </a:lnTo>
                  <a:lnTo>
                    <a:pt x="6160" y="10800"/>
                  </a:lnTo>
                  <a:cubicBezTo>
                    <a:pt x="6160" y="10800"/>
                    <a:pt x="5633" y="8640"/>
                    <a:pt x="5633" y="8640"/>
                  </a:cubicBezTo>
                  <a:close/>
                  <a:moveTo>
                    <a:pt x="17621" y="8640"/>
                  </a:moveTo>
                  <a:lnTo>
                    <a:pt x="20498" y="8640"/>
                  </a:lnTo>
                  <a:lnTo>
                    <a:pt x="20061" y="10800"/>
                  </a:lnTo>
                  <a:lnTo>
                    <a:pt x="17403" y="10800"/>
                  </a:lnTo>
                  <a:cubicBezTo>
                    <a:pt x="17403" y="10800"/>
                    <a:pt x="17621" y="8640"/>
                    <a:pt x="17621" y="8640"/>
                  </a:cubicBezTo>
                  <a:close/>
                  <a:moveTo>
                    <a:pt x="19619" y="17950"/>
                  </a:moveTo>
                  <a:lnTo>
                    <a:pt x="19622" y="17951"/>
                  </a:lnTo>
                  <a:lnTo>
                    <a:pt x="21586" y="8231"/>
                  </a:lnTo>
                  <a:lnTo>
                    <a:pt x="21577" y="8229"/>
                  </a:lnTo>
                  <a:cubicBezTo>
                    <a:pt x="21586" y="8186"/>
                    <a:pt x="21600" y="8145"/>
                    <a:pt x="21600" y="8100"/>
                  </a:cubicBezTo>
                  <a:cubicBezTo>
                    <a:pt x="21600" y="7802"/>
                    <a:pt x="21380" y="7560"/>
                    <a:pt x="21109" y="7560"/>
                  </a:cubicBezTo>
                  <a:lnTo>
                    <a:pt x="5370" y="7560"/>
                  </a:lnTo>
                  <a:lnTo>
                    <a:pt x="4674" y="4705"/>
                  </a:lnTo>
                  <a:lnTo>
                    <a:pt x="4667" y="4707"/>
                  </a:lnTo>
                  <a:cubicBezTo>
                    <a:pt x="4606" y="4485"/>
                    <a:pt x="4426" y="4320"/>
                    <a:pt x="4204" y="4320"/>
                  </a:cubicBezTo>
                  <a:lnTo>
                    <a:pt x="491" y="4320"/>
                  </a:lnTo>
                  <a:cubicBezTo>
                    <a:pt x="220" y="4320"/>
                    <a:pt x="0" y="4562"/>
                    <a:pt x="0" y="4860"/>
                  </a:cubicBezTo>
                  <a:cubicBezTo>
                    <a:pt x="0" y="5159"/>
                    <a:pt x="220" y="5400"/>
                    <a:pt x="491" y="5400"/>
                  </a:cubicBezTo>
                  <a:lnTo>
                    <a:pt x="3827" y="5400"/>
                  </a:lnTo>
                  <a:lnTo>
                    <a:pt x="6893" y="17975"/>
                  </a:lnTo>
                  <a:lnTo>
                    <a:pt x="6894" y="17975"/>
                  </a:lnTo>
                  <a:cubicBezTo>
                    <a:pt x="6936" y="18127"/>
                    <a:pt x="7037" y="18251"/>
                    <a:pt x="7168" y="18314"/>
                  </a:cubicBezTo>
                  <a:cubicBezTo>
                    <a:pt x="6984" y="18643"/>
                    <a:pt x="6873" y="19026"/>
                    <a:pt x="6873" y="19440"/>
                  </a:cubicBezTo>
                  <a:cubicBezTo>
                    <a:pt x="6873" y="20633"/>
                    <a:pt x="7752" y="21600"/>
                    <a:pt x="8836" y="21600"/>
                  </a:cubicBezTo>
                  <a:cubicBezTo>
                    <a:pt x="9921" y="21600"/>
                    <a:pt x="10800" y="20633"/>
                    <a:pt x="10800" y="19440"/>
                  </a:cubicBezTo>
                  <a:cubicBezTo>
                    <a:pt x="10800" y="19045"/>
                    <a:pt x="10696" y="18679"/>
                    <a:pt x="10528" y="18360"/>
                  </a:cubicBezTo>
                  <a:lnTo>
                    <a:pt x="15982" y="18360"/>
                  </a:lnTo>
                  <a:cubicBezTo>
                    <a:pt x="15813" y="18679"/>
                    <a:pt x="15709" y="19045"/>
                    <a:pt x="15709" y="19440"/>
                  </a:cubicBezTo>
                  <a:cubicBezTo>
                    <a:pt x="15709" y="20633"/>
                    <a:pt x="16588" y="21600"/>
                    <a:pt x="17673" y="21600"/>
                  </a:cubicBezTo>
                  <a:cubicBezTo>
                    <a:pt x="18757" y="21600"/>
                    <a:pt x="19636" y="20633"/>
                    <a:pt x="19636" y="19440"/>
                  </a:cubicBezTo>
                  <a:cubicBezTo>
                    <a:pt x="19636" y="19026"/>
                    <a:pt x="19526" y="18643"/>
                    <a:pt x="19342" y="18314"/>
                  </a:cubicBezTo>
                  <a:cubicBezTo>
                    <a:pt x="19479" y="18248"/>
                    <a:pt x="19581" y="18113"/>
                    <a:pt x="19619" y="17950"/>
                  </a:cubicBezTo>
                  <a:moveTo>
                    <a:pt x="10944" y="5242"/>
                  </a:moveTo>
                  <a:cubicBezTo>
                    <a:pt x="11033" y="5340"/>
                    <a:pt x="11155" y="5400"/>
                    <a:pt x="11291" y="5400"/>
                  </a:cubicBezTo>
                  <a:cubicBezTo>
                    <a:pt x="11562" y="5400"/>
                    <a:pt x="11782" y="5159"/>
                    <a:pt x="11782" y="4860"/>
                  </a:cubicBezTo>
                  <a:cubicBezTo>
                    <a:pt x="11782" y="4711"/>
                    <a:pt x="11727" y="4577"/>
                    <a:pt x="11638" y="4478"/>
                  </a:cubicBezTo>
                  <a:lnTo>
                    <a:pt x="10512" y="3240"/>
                  </a:lnTo>
                  <a:lnTo>
                    <a:pt x="16200" y="3240"/>
                  </a:lnTo>
                  <a:cubicBezTo>
                    <a:pt x="16471" y="3240"/>
                    <a:pt x="16691" y="2999"/>
                    <a:pt x="16691" y="2700"/>
                  </a:cubicBezTo>
                  <a:cubicBezTo>
                    <a:pt x="16691" y="2402"/>
                    <a:pt x="16471" y="2160"/>
                    <a:pt x="16200" y="2160"/>
                  </a:cubicBezTo>
                  <a:lnTo>
                    <a:pt x="10512" y="2160"/>
                  </a:lnTo>
                  <a:lnTo>
                    <a:pt x="11638" y="922"/>
                  </a:lnTo>
                  <a:cubicBezTo>
                    <a:pt x="11727" y="824"/>
                    <a:pt x="11782" y="689"/>
                    <a:pt x="11782" y="540"/>
                  </a:cubicBezTo>
                  <a:cubicBezTo>
                    <a:pt x="11782" y="242"/>
                    <a:pt x="11562" y="0"/>
                    <a:pt x="11291" y="0"/>
                  </a:cubicBezTo>
                  <a:cubicBezTo>
                    <a:pt x="11155" y="0"/>
                    <a:pt x="11033" y="61"/>
                    <a:pt x="10944" y="158"/>
                  </a:cubicBezTo>
                  <a:lnTo>
                    <a:pt x="8980" y="2318"/>
                  </a:lnTo>
                  <a:cubicBezTo>
                    <a:pt x="8891" y="2417"/>
                    <a:pt x="8836" y="2552"/>
                    <a:pt x="8836" y="2700"/>
                  </a:cubicBezTo>
                  <a:cubicBezTo>
                    <a:pt x="8836" y="2849"/>
                    <a:pt x="8891" y="2984"/>
                    <a:pt x="8980" y="3082"/>
                  </a:cubicBezTo>
                  <a:cubicBezTo>
                    <a:pt x="8980" y="3082"/>
                    <a:pt x="10944" y="5242"/>
                    <a:pt x="10944" y="5242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7" name="Shape 2812"/>
            <p:cNvSpPr/>
            <p:nvPr/>
          </p:nvSpPr>
          <p:spPr>
            <a:xfrm>
              <a:off x="14588104" y="2878477"/>
              <a:ext cx="558655" cy="50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6" y="14040"/>
                  </a:moveTo>
                  <a:lnTo>
                    <a:pt x="17294" y="11880"/>
                  </a:lnTo>
                  <a:lnTo>
                    <a:pt x="19843" y="11880"/>
                  </a:lnTo>
                  <a:lnTo>
                    <a:pt x="19407" y="14040"/>
                  </a:lnTo>
                  <a:cubicBezTo>
                    <a:pt x="19407" y="14040"/>
                    <a:pt x="17076" y="14040"/>
                    <a:pt x="17076" y="14040"/>
                  </a:cubicBezTo>
                  <a:close/>
                  <a:moveTo>
                    <a:pt x="18752" y="17280"/>
                  </a:moveTo>
                  <a:lnTo>
                    <a:pt x="16748" y="17280"/>
                  </a:lnTo>
                  <a:lnTo>
                    <a:pt x="16967" y="15120"/>
                  </a:lnTo>
                  <a:lnTo>
                    <a:pt x="19188" y="15120"/>
                  </a:lnTo>
                  <a:cubicBezTo>
                    <a:pt x="19188" y="15120"/>
                    <a:pt x="18752" y="17280"/>
                    <a:pt x="18752" y="17280"/>
                  </a:cubicBezTo>
                  <a:close/>
                  <a:moveTo>
                    <a:pt x="17673" y="20520"/>
                  </a:moveTo>
                  <a:cubicBezTo>
                    <a:pt x="17131" y="20520"/>
                    <a:pt x="16691" y="20036"/>
                    <a:pt x="16691" y="19440"/>
                  </a:cubicBezTo>
                  <a:cubicBezTo>
                    <a:pt x="16691" y="18844"/>
                    <a:pt x="17131" y="18360"/>
                    <a:pt x="17673" y="18360"/>
                  </a:cubicBezTo>
                  <a:cubicBezTo>
                    <a:pt x="18215" y="18360"/>
                    <a:pt x="18655" y="18844"/>
                    <a:pt x="18655" y="19440"/>
                  </a:cubicBezTo>
                  <a:cubicBezTo>
                    <a:pt x="18655" y="20036"/>
                    <a:pt x="18215" y="20520"/>
                    <a:pt x="17673" y="20520"/>
                  </a:cubicBezTo>
                  <a:moveTo>
                    <a:pt x="16415" y="10800"/>
                  </a:moveTo>
                  <a:lnTo>
                    <a:pt x="13745" y="10800"/>
                  </a:lnTo>
                  <a:lnTo>
                    <a:pt x="13745" y="8640"/>
                  </a:lnTo>
                  <a:lnTo>
                    <a:pt x="16634" y="8640"/>
                  </a:lnTo>
                  <a:cubicBezTo>
                    <a:pt x="16634" y="8640"/>
                    <a:pt x="16415" y="10800"/>
                    <a:pt x="16415" y="10800"/>
                  </a:cubicBezTo>
                  <a:close/>
                  <a:moveTo>
                    <a:pt x="16088" y="14040"/>
                  </a:moveTo>
                  <a:lnTo>
                    <a:pt x="13745" y="14040"/>
                  </a:lnTo>
                  <a:lnTo>
                    <a:pt x="13745" y="11880"/>
                  </a:lnTo>
                  <a:lnTo>
                    <a:pt x="16307" y="11880"/>
                  </a:lnTo>
                  <a:cubicBezTo>
                    <a:pt x="16307" y="11880"/>
                    <a:pt x="16088" y="14040"/>
                    <a:pt x="16088" y="14040"/>
                  </a:cubicBezTo>
                  <a:close/>
                  <a:moveTo>
                    <a:pt x="15761" y="17280"/>
                  </a:moveTo>
                  <a:lnTo>
                    <a:pt x="13745" y="17280"/>
                  </a:lnTo>
                  <a:lnTo>
                    <a:pt x="13745" y="15120"/>
                  </a:lnTo>
                  <a:lnTo>
                    <a:pt x="15979" y="15120"/>
                  </a:lnTo>
                  <a:cubicBezTo>
                    <a:pt x="15979" y="15120"/>
                    <a:pt x="15761" y="17280"/>
                    <a:pt x="15761" y="17280"/>
                  </a:cubicBezTo>
                  <a:close/>
                  <a:moveTo>
                    <a:pt x="12764" y="10800"/>
                  </a:moveTo>
                  <a:lnTo>
                    <a:pt x="10094" y="10800"/>
                  </a:lnTo>
                  <a:lnTo>
                    <a:pt x="9876" y="8640"/>
                  </a:lnTo>
                  <a:lnTo>
                    <a:pt x="12764" y="8640"/>
                  </a:lnTo>
                  <a:cubicBezTo>
                    <a:pt x="12764" y="8640"/>
                    <a:pt x="12764" y="10800"/>
                    <a:pt x="12764" y="10800"/>
                  </a:cubicBezTo>
                  <a:close/>
                  <a:moveTo>
                    <a:pt x="12764" y="14040"/>
                  </a:moveTo>
                  <a:lnTo>
                    <a:pt x="10422" y="14040"/>
                  </a:lnTo>
                  <a:lnTo>
                    <a:pt x="10203" y="11880"/>
                  </a:lnTo>
                  <a:lnTo>
                    <a:pt x="12764" y="11880"/>
                  </a:lnTo>
                  <a:cubicBezTo>
                    <a:pt x="12764" y="11880"/>
                    <a:pt x="12764" y="14040"/>
                    <a:pt x="12764" y="14040"/>
                  </a:cubicBezTo>
                  <a:close/>
                  <a:moveTo>
                    <a:pt x="12764" y="17280"/>
                  </a:moveTo>
                  <a:lnTo>
                    <a:pt x="10748" y="17280"/>
                  </a:lnTo>
                  <a:lnTo>
                    <a:pt x="10531" y="15120"/>
                  </a:lnTo>
                  <a:lnTo>
                    <a:pt x="12764" y="15120"/>
                  </a:lnTo>
                  <a:cubicBezTo>
                    <a:pt x="12764" y="15120"/>
                    <a:pt x="12764" y="17280"/>
                    <a:pt x="12764" y="17280"/>
                  </a:cubicBezTo>
                  <a:close/>
                  <a:moveTo>
                    <a:pt x="8836" y="20520"/>
                  </a:moveTo>
                  <a:cubicBezTo>
                    <a:pt x="8294" y="20520"/>
                    <a:pt x="7855" y="20036"/>
                    <a:pt x="7855" y="19440"/>
                  </a:cubicBezTo>
                  <a:cubicBezTo>
                    <a:pt x="7855" y="18844"/>
                    <a:pt x="8294" y="18360"/>
                    <a:pt x="8836" y="18360"/>
                  </a:cubicBezTo>
                  <a:cubicBezTo>
                    <a:pt x="9379" y="18360"/>
                    <a:pt x="9818" y="18844"/>
                    <a:pt x="9818" y="19440"/>
                  </a:cubicBezTo>
                  <a:cubicBezTo>
                    <a:pt x="9818" y="20036"/>
                    <a:pt x="9379" y="20520"/>
                    <a:pt x="8836" y="20520"/>
                  </a:cubicBezTo>
                  <a:moveTo>
                    <a:pt x="7214" y="15120"/>
                  </a:moveTo>
                  <a:lnTo>
                    <a:pt x="9543" y="15120"/>
                  </a:lnTo>
                  <a:lnTo>
                    <a:pt x="9761" y="17280"/>
                  </a:lnTo>
                  <a:lnTo>
                    <a:pt x="7740" y="17280"/>
                  </a:lnTo>
                  <a:cubicBezTo>
                    <a:pt x="7740" y="17280"/>
                    <a:pt x="7214" y="15120"/>
                    <a:pt x="7214" y="15120"/>
                  </a:cubicBezTo>
                  <a:close/>
                  <a:moveTo>
                    <a:pt x="6950" y="14040"/>
                  </a:moveTo>
                  <a:lnTo>
                    <a:pt x="6424" y="11880"/>
                  </a:lnTo>
                  <a:lnTo>
                    <a:pt x="9215" y="11880"/>
                  </a:lnTo>
                  <a:lnTo>
                    <a:pt x="9434" y="14040"/>
                  </a:lnTo>
                  <a:cubicBezTo>
                    <a:pt x="9434" y="14040"/>
                    <a:pt x="6950" y="14040"/>
                    <a:pt x="6950" y="14040"/>
                  </a:cubicBezTo>
                  <a:close/>
                  <a:moveTo>
                    <a:pt x="5633" y="8640"/>
                  </a:moveTo>
                  <a:lnTo>
                    <a:pt x="8888" y="8640"/>
                  </a:lnTo>
                  <a:lnTo>
                    <a:pt x="9107" y="10800"/>
                  </a:lnTo>
                  <a:lnTo>
                    <a:pt x="6160" y="10800"/>
                  </a:lnTo>
                  <a:cubicBezTo>
                    <a:pt x="6160" y="10800"/>
                    <a:pt x="5633" y="8640"/>
                    <a:pt x="5633" y="8640"/>
                  </a:cubicBezTo>
                  <a:close/>
                  <a:moveTo>
                    <a:pt x="17621" y="8640"/>
                  </a:moveTo>
                  <a:lnTo>
                    <a:pt x="20498" y="8640"/>
                  </a:lnTo>
                  <a:lnTo>
                    <a:pt x="20061" y="10800"/>
                  </a:lnTo>
                  <a:lnTo>
                    <a:pt x="17403" y="10800"/>
                  </a:lnTo>
                  <a:cubicBezTo>
                    <a:pt x="17403" y="10800"/>
                    <a:pt x="17621" y="8640"/>
                    <a:pt x="17621" y="8640"/>
                  </a:cubicBezTo>
                  <a:close/>
                  <a:moveTo>
                    <a:pt x="19619" y="17950"/>
                  </a:moveTo>
                  <a:lnTo>
                    <a:pt x="19622" y="17951"/>
                  </a:lnTo>
                  <a:lnTo>
                    <a:pt x="21586" y="8231"/>
                  </a:lnTo>
                  <a:lnTo>
                    <a:pt x="21577" y="8229"/>
                  </a:lnTo>
                  <a:cubicBezTo>
                    <a:pt x="21586" y="8186"/>
                    <a:pt x="21600" y="8145"/>
                    <a:pt x="21600" y="8100"/>
                  </a:cubicBezTo>
                  <a:cubicBezTo>
                    <a:pt x="21600" y="7802"/>
                    <a:pt x="21380" y="7560"/>
                    <a:pt x="21109" y="7560"/>
                  </a:cubicBezTo>
                  <a:lnTo>
                    <a:pt x="5370" y="7560"/>
                  </a:lnTo>
                  <a:lnTo>
                    <a:pt x="4674" y="4705"/>
                  </a:lnTo>
                  <a:lnTo>
                    <a:pt x="4667" y="4707"/>
                  </a:lnTo>
                  <a:cubicBezTo>
                    <a:pt x="4606" y="4485"/>
                    <a:pt x="4426" y="4320"/>
                    <a:pt x="4204" y="4320"/>
                  </a:cubicBezTo>
                  <a:lnTo>
                    <a:pt x="491" y="4320"/>
                  </a:lnTo>
                  <a:cubicBezTo>
                    <a:pt x="220" y="4320"/>
                    <a:pt x="0" y="4562"/>
                    <a:pt x="0" y="4860"/>
                  </a:cubicBezTo>
                  <a:cubicBezTo>
                    <a:pt x="0" y="5159"/>
                    <a:pt x="220" y="5400"/>
                    <a:pt x="491" y="5400"/>
                  </a:cubicBezTo>
                  <a:lnTo>
                    <a:pt x="3827" y="5400"/>
                  </a:lnTo>
                  <a:lnTo>
                    <a:pt x="6893" y="17975"/>
                  </a:lnTo>
                  <a:lnTo>
                    <a:pt x="6894" y="17975"/>
                  </a:lnTo>
                  <a:cubicBezTo>
                    <a:pt x="6936" y="18127"/>
                    <a:pt x="7037" y="18251"/>
                    <a:pt x="7168" y="18314"/>
                  </a:cubicBezTo>
                  <a:cubicBezTo>
                    <a:pt x="6984" y="18643"/>
                    <a:pt x="6873" y="19026"/>
                    <a:pt x="6873" y="19440"/>
                  </a:cubicBezTo>
                  <a:cubicBezTo>
                    <a:pt x="6873" y="20633"/>
                    <a:pt x="7752" y="21600"/>
                    <a:pt x="8836" y="21600"/>
                  </a:cubicBezTo>
                  <a:cubicBezTo>
                    <a:pt x="9921" y="21600"/>
                    <a:pt x="10800" y="20633"/>
                    <a:pt x="10800" y="19440"/>
                  </a:cubicBezTo>
                  <a:cubicBezTo>
                    <a:pt x="10800" y="19045"/>
                    <a:pt x="10696" y="18679"/>
                    <a:pt x="10528" y="18360"/>
                  </a:cubicBezTo>
                  <a:lnTo>
                    <a:pt x="15982" y="18360"/>
                  </a:lnTo>
                  <a:cubicBezTo>
                    <a:pt x="15813" y="18679"/>
                    <a:pt x="15709" y="19045"/>
                    <a:pt x="15709" y="19440"/>
                  </a:cubicBezTo>
                  <a:cubicBezTo>
                    <a:pt x="15709" y="20633"/>
                    <a:pt x="16588" y="21600"/>
                    <a:pt x="17673" y="21600"/>
                  </a:cubicBezTo>
                  <a:cubicBezTo>
                    <a:pt x="18757" y="21600"/>
                    <a:pt x="19636" y="20633"/>
                    <a:pt x="19636" y="19440"/>
                  </a:cubicBezTo>
                  <a:cubicBezTo>
                    <a:pt x="19636" y="19026"/>
                    <a:pt x="19525" y="18643"/>
                    <a:pt x="19341" y="18314"/>
                  </a:cubicBezTo>
                  <a:cubicBezTo>
                    <a:pt x="19479" y="18248"/>
                    <a:pt x="19581" y="18113"/>
                    <a:pt x="19619" y="17950"/>
                  </a:cubicBezTo>
                  <a:moveTo>
                    <a:pt x="10800" y="3780"/>
                  </a:moveTo>
                  <a:lnTo>
                    <a:pt x="12764" y="3780"/>
                  </a:lnTo>
                  <a:lnTo>
                    <a:pt x="12764" y="5940"/>
                  </a:lnTo>
                  <a:cubicBezTo>
                    <a:pt x="12764" y="6239"/>
                    <a:pt x="12984" y="6480"/>
                    <a:pt x="13255" y="6480"/>
                  </a:cubicBezTo>
                  <a:cubicBezTo>
                    <a:pt x="13526" y="6480"/>
                    <a:pt x="13745" y="6239"/>
                    <a:pt x="13745" y="5940"/>
                  </a:cubicBezTo>
                  <a:lnTo>
                    <a:pt x="13745" y="3780"/>
                  </a:lnTo>
                  <a:lnTo>
                    <a:pt x="15709" y="3780"/>
                  </a:lnTo>
                  <a:cubicBezTo>
                    <a:pt x="15980" y="3780"/>
                    <a:pt x="16200" y="3539"/>
                    <a:pt x="16200" y="3240"/>
                  </a:cubicBezTo>
                  <a:cubicBezTo>
                    <a:pt x="16200" y="2942"/>
                    <a:pt x="15980" y="2700"/>
                    <a:pt x="15709" y="2700"/>
                  </a:cubicBezTo>
                  <a:lnTo>
                    <a:pt x="13745" y="2700"/>
                  </a:lnTo>
                  <a:lnTo>
                    <a:pt x="13745" y="540"/>
                  </a:lnTo>
                  <a:cubicBezTo>
                    <a:pt x="13745" y="242"/>
                    <a:pt x="13526" y="0"/>
                    <a:pt x="13255" y="0"/>
                  </a:cubicBezTo>
                  <a:cubicBezTo>
                    <a:pt x="12984" y="0"/>
                    <a:pt x="12764" y="242"/>
                    <a:pt x="12764" y="540"/>
                  </a:cubicBezTo>
                  <a:lnTo>
                    <a:pt x="12764" y="2700"/>
                  </a:lnTo>
                  <a:lnTo>
                    <a:pt x="10800" y="2700"/>
                  </a:lnTo>
                  <a:cubicBezTo>
                    <a:pt x="10529" y="2700"/>
                    <a:pt x="10309" y="2942"/>
                    <a:pt x="10309" y="3240"/>
                  </a:cubicBezTo>
                  <a:cubicBezTo>
                    <a:pt x="10309" y="3539"/>
                    <a:pt x="10529" y="3780"/>
                    <a:pt x="10800" y="378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8" name="Shape 2813"/>
            <p:cNvSpPr/>
            <p:nvPr/>
          </p:nvSpPr>
          <p:spPr>
            <a:xfrm>
              <a:off x="15654626" y="2916567"/>
              <a:ext cx="558655" cy="444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76" y="12960"/>
                  </a:moveTo>
                  <a:lnTo>
                    <a:pt x="17294" y="10491"/>
                  </a:lnTo>
                  <a:lnTo>
                    <a:pt x="19843" y="10491"/>
                  </a:lnTo>
                  <a:lnTo>
                    <a:pt x="19407" y="12960"/>
                  </a:lnTo>
                  <a:cubicBezTo>
                    <a:pt x="19407" y="12960"/>
                    <a:pt x="17076" y="12960"/>
                    <a:pt x="17076" y="12960"/>
                  </a:cubicBezTo>
                  <a:close/>
                  <a:moveTo>
                    <a:pt x="18752" y="16663"/>
                  </a:moveTo>
                  <a:lnTo>
                    <a:pt x="16748" y="16663"/>
                  </a:lnTo>
                  <a:lnTo>
                    <a:pt x="16967" y="14194"/>
                  </a:lnTo>
                  <a:lnTo>
                    <a:pt x="19188" y="14194"/>
                  </a:lnTo>
                  <a:cubicBezTo>
                    <a:pt x="19188" y="14194"/>
                    <a:pt x="18752" y="16663"/>
                    <a:pt x="18752" y="16663"/>
                  </a:cubicBezTo>
                  <a:close/>
                  <a:moveTo>
                    <a:pt x="17673" y="20366"/>
                  </a:moveTo>
                  <a:cubicBezTo>
                    <a:pt x="17131" y="20366"/>
                    <a:pt x="16691" y="19813"/>
                    <a:pt x="16691" y="19131"/>
                  </a:cubicBezTo>
                  <a:cubicBezTo>
                    <a:pt x="16691" y="18450"/>
                    <a:pt x="17131" y="17897"/>
                    <a:pt x="17673" y="17897"/>
                  </a:cubicBezTo>
                  <a:cubicBezTo>
                    <a:pt x="18215" y="17897"/>
                    <a:pt x="18655" y="18450"/>
                    <a:pt x="18655" y="19131"/>
                  </a:cubicBezTo>
                  <a:cubicBezTo>
                    <a:pt x="18655" y="19813"/>
                    <a:pt x="18215" y="20366"/>
                    <a:pt x="17673" y="20366"/>
                  </a:cubicBezTo>
                  <a:moveTo>
                    <a:pt x="16415" y="9257"/>
                  </a:moveTo>
                  <a:lnTo>
                    <a:pt x="13745" y="9257"/>
                  </a:lnTo>
                  <a:lnTo>
                    <a:pt x="13745" y="6789"/>
                  </a:lnTo>
                  <a:lnTo>
                    <a:pt x="16634" y="6789"/>
                  </a:lnTo>
                  <a:cubicBezTo>
                    <a:pt x="16634" y="6789"/>
                    <a:pt x="16415" y="9257"/>
                    <a:pt x="16415" y="9257"/>
                  </a:cubicBezTo>
                  <a:close/>
                  <a:moveTo>
                    <a:pt x="16088" y="12960"/>
                  </a:moveTo>
                  <a:lnTo>
                    <a:pt x="13745" y="12960"/>
                  </a:lnTo>
                  <a:lnTo>
                    <a:pt x="13745" y="10491"/>
                  </a:lnTo>
                  <a:lnTo>
                    <a:pt x="16307" y="10491"/>
                  </a:lnTo>
                  <a:cubicBezTo>
                    <a:pt x="16307" y="10491"/>
                    <a:pt x="16088" y="12960"/>
                    <a:pt x="16088" y="12960"/>
                  </a:cubicBezTo>
                  <a:close/>
                  <a:moveTo>
                    <a:pt x="15761" y="16663"/>
                  </a:moveTo>
                  <a:lnTo>
                    <a:pt x="13745" y="16663"/>
                  </a:lnTo>
                  <a:lnTo>
                    <a:pt x="13745" y="14194"/>
                  </a:lnTo>
                  <a:lnTo>
                    <a:pt x="15979" y="14194"/>
                  </a:lnTo>
                  <a:cubicBezTo>
                    <a:pt x="15979" y="14194"/>
                    <a:pt x="15761" y="16663"/>
                    <a:pt x="15761" y="16663"/>
                  </a:cubicBezTo>
                  <a:close/>
                  <a:moveTo>
                    <a:pt x="12764" y="9257"/>
                  </a:moveTo>
                  <a:lnTo>
                    <a:pt x="10094" y="9257"/>
                  </a:lnTo>
                  <a:lnTo>
                    <a:pt x="9876" y="6789"/>
                  </a:lnTo>
                  <a:lnTo>
                    <a:pt x="12764" y="6789"/>
                  </a:lnTo>
                  <a:cubicBezTo>
                    <a:pt x="12764" y="6789"/>
                    <a:pt x="12764" y="9257"/>
                    <a:pt x="12764" y="9257"/>
                  </a:cubicBezTo>
                  <a:close/>
                  <a:moveTo>
                    <a:pt x="12764" y="12960"/>
                  </a:moveTo>
                  <a:lnTo>
                    <a:pt x="10422" y="12960"/>
                  </a:lnTo>
                  <a:lnTo>
                    <a:pt x="10203" y="10491"/>
                  </a:lnTo>
                  <a:lnTo>
                    <a:pt x="12764" y="10491"/>
                  </a:lnTo>
                  <a:cubicBezTo>
                    <a:pt x="12764" y="10491"/>
                    <a:pt x="12764" y="12960"/>
                    <a:pt x="12764" y="12960"/>
                  </a:cubicBezTo>
                  <a:close/>
                  <a:moveTo>
                    <a:pt x="12764" y="16663"/>
                  </a:moveTo>
                  <a:lnTo>
                    <a:pt x="10748" y="16663"/>
                  </a:lnTo>
                  <a:lnTo>
                    <a:pt x="10531" y="14194"/>
                  </a:lnTo>
                  <a:lnTo>
                    <a:pt x="12764" y="14194"/>
                  </a:lnTo>
                  <a:cubicBezTo>
                    <a:pt x="12764" y="14194"/>
                    <a:pt x="12764" y="16663"/>
                    <a:pt x="12764" y="16663"/>
                  </a:cubicBezTo>
                  <a:close/>
                  <a:moveTo>
                    <a:pt x="8836" y="20366"/>
                  </a:moveTo>
                  <a:cubicBezTo>
                    <a:pt x="8294" y="20366"/>
                    <a:pt x="7855" y="19813"/>
                    <a:pt x="7855" y="19131"/>
                  </a:cubicBezTo>
                  <a:cubicBezTo>
                    <a:pt x="7855" y="18450"/>
                    <a:pt x="8294" y="17897"/>
                    <a:pt x="8836" y="17897"/>
                  </a:cubicBezTo>
                  <a:cubicBezTo>
                    <a:pt x="9379" y="17897"/>
                    <a:pt x="9818" y="18450"/>
                    <a:pt x="9818" y="19131"/>
                  </a:cubicBezTo>
                  <a:cubicBezTo>
                    <a:pt x="9818" y="19813"/>
                    <a:pt x="9379" y="20366"/>
                    <a:pt x="8836" y="20366"/>
                  </a:cubicBezTo>
                  <a:moveTo>
                    <a:pt x="7214" y="14194"/>
                  </a:moveTo>
                  <a:lnTo>
                    <a:pt x="9543" y="14194"/>
                  </a:lnTo>
                  <a:lnTo>
                    <a:pt x="9761" y="16663"/>
                  </a:lnTo>
                  <a:lnTo>
                    <a:pt x="7740" y="16663"/>
                  </a:lnTo>
                  <a:cubicBezTo>
                    <a:pt x="7740" y="16663"/>
                    <a:pt x="7214" y="14194"/>
                    <a:pt x="7214" y="14194"/>
                  </a:cubicBezTo>
                  <a:close/>
                  <a:moveTo>
                    <a:pt x="6950" y="12960"/>
                  </a:moveTo>
                  <a:lnTo>
                    <a:pt x="6424" y="10491"/>
                  </a:lnTo>
                  <a:lnTo>
                    <a:pt x="9215" y="10491"/>
                  </a:lnTo>
                  <a:lnTo>
                    <a:pt x="9434" y="12960"/>
                  </a:lnTo>
                  <a:cubicBezTo>
                    <a:pt x="9434" y="12960"/>
                    <a:pt x="6950" y="12960"/>
                    <a:pt x="6950" y="12960"/>
                  </a:cubicBezTo>
                  <a:close/>
                  <a:moveTo>
                    <a:pt x="5633" y="6789"/>
                  </a:moveTo>
                  <a:lnTo>
                    <a:pt x="8888" y="6789"/>
                  </a:lnTo>
                  <a:lnTo>
                    <a:pt x="9107" y="9257"/>
                  </a:lnTo>
                  <a:lnTo>
                    <a:pt x="6160" y="9257"/>
                  </a:lnTo>
                  <a:cubicBezTo>
                    <a:pt x="6160" y="9257"/>
                    <a:pt x="5633" y="6789"/>
                    <a:pt x="5633" y="6789"/>
                  </a:cubicBezTo>
                  <a:close/>
                  <a:moveTo>
                    <a:pt x="17621" y="6789"/>
                  </a:moveTo>
                  <a:lnTo>
                    <a:pt x="20498" y="6789"/>
                  </a:lnTo>
                  <a:lnTo>
                    <a:pt x="20061" y="9257"/>
                  </a:lnTo>
                  <a:lnTo>
                    <a:pt x="17403" y="9257"/>
                  </a:lnTo>
                  <a:cubicBezTo>
                    <a:pt x="17403" y="9257"/>
                    <a:pt x="17621" y="6789"/>
                    <a:pt x="17621" y="6789"/>
                  </a:cubicBezTo>
                  <a:close/>
                  <a:moveTo>
                    <a:pt x="19619" y="17429"/>
                  </a:moveTo>
                  <a:lnTo>
                    <a:pt x="19622" y="17429"/>
                  </a:lnTo>
                  <a:lnTo>
                    <a:pt x="21585" y="6321"/>
                  </a:lnTo>
                  <a:lnTo>
                    <a:pt x="21577" y="6318"/>
                  </a:lnTo>
                  <a:cubicBezTo>
                    <a:pt x="21586" y="6270"/>
                    <a:pt x="21600" y="6224"/>
                    <a:pt x="21600" y="6171"/>
                  </a:cubicBezTo>
                  <a:cubicBezTo>
                    <a:pt x="21600" y="5830"/>
                    <a:pt x="21380" y="5554"/>
                    <a:pt x="21109" y="5554"/>
                  </a:cubicBezTo>
                  <a:lnTo>
                    <a:pt x="5370" y="5554"/>
                  </a:lnTo>
                  <a:lnTo>
                    <a:pt x="4674" y="2291"/>
                  </a:lnTo>
                  <a:lnTo>
                    <a:pt x="4667" y="2294"/>
                  </a:lnTo>
                  <a:cubicBezTo>
                    <a:pt x="4606" y="2040"/>
                    <a:pt x="4426" y="1851"/>
                    <a:pt x="4204" y="1851"/>
                  </a:cubicBezTo>
                  <a:lnTo>
                    <a:pt x="491" y="1851"/>
                  </a:lnTo>
                  <a:cubicBezTo>
                    <a:pt x="220" y="1851"/>
                    <a:pt x="0" y="2127"/>
                    <a:pt x="0" y="2469"/>
                  </a:cubicBezTo>
                  <a:cubicBezTo>
                    <a:pt x="0" y="2810"/>
                    <a:pt x="220" y="3086"/>
                    <a:pt x="491" y="3086"/>
                  </a:cubicBezTo>
                  <a:lnTo>
                    <a:pt x="3827" y="3086"/>
                  </a:lnTo>
                  <a:lnTo>
                    <a:pt x="6893" y="17457"/>
                  </a:lnTo>
                  <a:lnTo>
                    <a:pt x="6894" y="17457"/>
                  </a:lnTo>
                  <a:cubicBezTo>
                    <a:pt x="6936" y="17631"/>
                    <a:pt x="7037" y="17772"/>
                    <a:pt x="7168" y="17845"/>
                  </a:cubicBezTo>
                  <a:cubicBezTo>
                    <a:pt x="6984" y="18220"/>
                    <a:pt x="6873" y="18658"/>
                    <a:pt x="6873" y="19131"/>
                  </a:cubicBezTo>
                  <a:cubicBezTo>
                    <a:pt x="6873" y="20495"/>
                    <a:pt x="7752" y="21600"/>
                    <a:pt x="8836" y="21600"/>
                  </a:cubicBezTo>
                  <a:cubicBezTo>
                    <a:pt x="9921" y="21600"/>
                    <a:pt x="10800" y="20495"/>
                    <a:pt x="10800" y="19131"/>
                  </a:cubicBezTo>
                  <a:cubicBezTo>
                    <a:pt x="10800" y="18680"/>
                    <a:pt x="10696" y="18262"/>
                    <a:pt x="10528" y="17897"/>
                  </a:cubicBezTo>
                  <a:lnTo>
                    <a:pt x="15982" y="17897"/>
                  </a:lnTo>
                  <a:cubicBezTo>
                    <a:pt x="15813" y="18262"/>
                    <a:pt x="15709" y="18680"/>
                    <a:pt x="15709" y="19131"/>
                  </a:cubicBezTo>
                  <a:cubicBezTo>
                    <a:pt x="15709" y="20495"/>
                    <a:pt x="16588" y="21600"/>
                    <a:pt x="17673" y="21600"/>
                  </a:cubicBezTo>
                  <a:cubicBezTo>
                    <a:pt x="18757" y="21600"/>
                    <a:pt x="19636" y="20495"/>
                    <a:pt x="19636" y="19131"/>
                  </a:cubicBezTo>
                  <a:cubicBezTo>
                    <a:pt x="19636" y="18658"/>
                    <a:pt x="19525" y="18220"/>
                    <a:pt x="19341" y="17845"/>
                  </a:cubicBezTo>
                  <a:cubicBezTo>
                    <a:pt x="19479" y="17769"/>
                    <a:pt x="19581" y="17615"/>
                    <a:pt x="19619" y="17429"/>
                  </a:cubicBezTo>
                  <a:moveTo>
                    <a:pt x="10800" y="1234"/>
                  </a:moveTo>
                  <a:lnTo>
                    <a:pt x="15709" y="1234"/>
                  </a:lnTo>
                  <a:cubicBezTo>
                    <a:pt x="15980" y="1234"/>
                    <a:pt x="16200" y="959"/>
                    <a:pt x="16200" y="617"/>
                  </a:cubicBezTo>
                  <a:cubicBezTo>
                    <a:pt x="16200" y="276"/>
                    <a:pt x="15980" y="0"/>
                    <a:pt x="15709" y="0"/>
                  </a:cubicBezTo>
                  <a:lnTo>
                    <a:pt x="10800" y="0"/>
                  </a:lnTo>
                  <a:cubicBezTo>
                    <a:pt x="10529" y="0"/>
                    <a:pt x="10309" y="276"/>
                    <a:pt x="10309" y="617"/>
                  </a:cubicBezTo>
                  <a:cubicBezTo>
                    <a:pt x="10309" y="959"/>
                    <a:pt x="10529" y="1234"/>
                    <a:pt x="10800" y="1234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29" name="Shape 2814"/>
            <p:cNvSpPr/>
            <p:nvPr/>
          </p:nvSpPr>
          <p:spPr>
            <a:xfrm>
              <a:off x="16771935" y="2853084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0800"/>
                  </a:moveTo>
                  <a:lnTo>
                    <a:pt x="13200" y="10800"/>
                  </a:lnTo>
                  <a:lnTo>
                    <a:pt x="13200" y="11782"/>
                  </a:lnTo>
                  <a:lnTo>
                    <a:pt x="14400" y="11782"/>
                  </a:lnTo>
                  <a:cubicBezTo>
                    <a:pt x="14400" y="11782"/>
                    <a:pt x="14400" y="10800"/>
                    <a:pt x="14400" y="10800"/>
                  </a:cubicBezTo>
                  <a:close/>
                  <a:moveTo>
                    <a:pt x="15600" y="11782"/>
                  </a:moveTo>
                  <a:lnTo>
                    <a:pt x="16800" y="11782"/>
                  </a:lnTo>
                  <a:lnTo>
                    <a:pt x="16800" y="10800"/>
                  </a:lnTo>
                  <a:lnTo>
                    <a:pt x="15600" y="10800"/>
                  </a:lnTo>
                  <a:cubicBezTo>
                    <a:pt x="15600" y="10800"/>
                    <a:pt x="15600" y="11782"/>
                    <a:pt x="15600" y="11782"/>
                  </a:cubicBezTo>
                  <a:close/>
                  <a:moveTo>
                    <a:pt x="15600" y="15709"/>
                  </a:moveTo>
                  <a:lnTo>
                    <a:pt x="19200" y="15709"/>
                  </a:lnTo>
                  <a:lnTo>
                    <a:pt x="19200" y="14727"/>
                  </a:lnTo>
                  <a:lnTo>
                    <a:pt x="15600" y="14727"/>
                  </a:lnTo>
                  <a:cubicBezTo>
                    <a:pt x="15600" y="14727"/>
                    <a:pt x="15600" y="15709"/>
                    <a:pt x="15600" y="15709"/>
                  </a:cubicBezTo>
                  <a:close/>
                  <a:moveTo>
                    <a:pt x="14400" y="8836"/>
                  </a:moveTo>
                  <a:lnTo>
                    <a:pt x="13200" y="8836"/>
                  </a:lnTo>
                  <a:lnTo>
                    <a:pt x="13200" y="9818"/>
                  </a:lnTo>
                  <a:lnTo>
                    <a:pt x="14400" y="9818"/>
                  </a:lnTo>
                  <a:cubicBezTo>
                    <a:pt x="14400" y="9818"/>
                    <a:pt x="14400" y="8836"/>
                    <a:pt x="14400" y="8836"/>
                  </a:cubicBezTo>
                  <a:close/>
                  <a:moveTo>
                    <a:pt x="16800" y="8836"/>
                  </a:moveTo>
                  <a:lnTo>
                    <a:pt x="15600" y="8836"/>
                  </a:lnTo>
                  <a:lnTo>
                    <a:pt x="15600" y="9818"/>
                  </a:lnTo>
                  <a:lnTo>
                    <a:pt x="16800" y="9818"/>
                  </a:lnTo>
                  <a:cubicBezTo>
                    <a:pt x="16800" y="9818"/>
                    <a:pt x="16800" y="8836"/>
                    <a:pt x="16800" y="8836"/>
                  </a:cubicBezTo>
                  <a:close/>
                  <a:moveTo>
                    <a:pt x="19200" y="6873"/>
                  </a:moveTo>
                  <a:lnTo>
                    <a:pt x="13200" y="6873"/>
                  </a:lnTo>
                  <a:lnTo>
                    <a:pt x="13200" y="7855"/>
                  </a:lnTo>
                  <a:lnTo>
                    <a:pt x="19200" y="7855"/>
                  </a:lnTo>
                  <a:cubicBezTo>
                    <a:pt x="19200" y="7855"/>
                    <a:pt x="19200" y="6873"/>
                    <a:pt x="19200" y="6873"/>
                  </a:cubicBezTo>
                  <a:close/>
                  <a:moveTo>
                    <a:pt x="18000" y="9818"/>
                  </a:moveTo>
                  <a:lnTo>
                    <a:pt x="19200" y="9818"/>
                  </a:lnTo>
                  <a:lnTo>
                    <a:pt x="19200" y="8836"/>
                  </a:lnTo>
                  <a:lnTo>
                    <a:pt x="18000" y="8836"/>
                  </a:lnTo>
                  <a:cubicBezTo>
                    <a:pt x="18000" y="8836"/>
                    <a:pt x="18000" y="9818"/>
                    <a:pt x="18000" y="9818"/>
                  </a:cubicBezTo>
                  <a:close/>
                  <a:moveTo>
                    <a:pt x="18000" y="11782"/>
                  </a:moveTo>
                  <a:lnTo>
                    <a:pt x="19200" y="11782"/>
                  </a:lnTo>
                  <a:lnTo>
                    <a:pt x="19200" y="10800"/>
                  </a:lnTo>
                  <a:lnTo>
                    <a:pt x="18000" y="10800"/>
                  </a:lnTo>
                  <a:cubicBezTo>
                    <a:pt x="18000" y="10800"/>
                    <a:pt x="18000" y="11782"/>
                    <a:pt x="18000" y="11782"/>
                  </a:cubicBezTo>
                  <a:close/>
                  <a:moveTo>
                    <a:pt x="15600" y="13745"/>
                  </a:moveTo>
                  <a:lnTo>
                    <a:pt x="16800" y="13745"/>
                  </a:lnTo>
                  <a:lnTo>
                    <a:pt x="16800" y="12764"/>
                  </a:lnTo>
                  <a:lnTo>
                    <a:pt x="15600" y="12764"/>
                  </a:lnTo>
                  <a:cubicBezTo>
                    <a:pt x="15600" y="12764"/>
                    <a:pt x="15600" y="13745"/>
                    <a:pt x="15600" y="13745"/>
                  </a:cubicBezTo>
                  <a:close/>
                  <a:moveTo>
                    <a:pt x="18000" y="13745"/>
                  </a:moveTo>
                  <a:lnTo>
                    <a:pt x="19200" y="13745"/>
                  </a:lnTo>
                  <a:lnTo>
                    <a:pt x="19200" y="12764"/>
                  </a:lnTo>
                  <a:lnTo>
                    <a:pt x="18000" y="12764"/>
                  </a:lnTo>
                  <a:cubicBezTo>
                    <a:pt x="18000" y="12764"/>
                    <a:pt x="18000" y="13745"/>
                    <a:pt x="18000" y="13745"/>
                  </a:cubicBezTo>
                  <a:close/>
                  <a:moveTo>
                    <a:pt x="20400" y="16691"/>
                  </a:moveTo>
                  <a:lnTo>
                    <a:pt x="1200" y="16691"/>
                  </a:lnTo>
                  <a:lnTo>
                    <a:pt x="1200" y="5891"/>
                  </a:lnTo>
                  <a:lnTo>
                    <a:pt x="20400" y="5891"/>
                  </a:lnTo>
                  <a:cubicBezTo>
                    <a:pt x="20400" y="5891"/>
                    <a:pt x="20400" y="16691"/>
                    <a:pt x="20400" y="16691"/>
                  </a:cubicBezTo>
                  <a:close/>
                  <a:moveTo>
                    <a:pt x="20400" y="20618"/>
                  </a:moveTo>
                  <a:lnTo>
                    <a:pt x="1200" y="20618"/>
                  </a:lnTo>
                  <a:lnTo>
                    <a:pt x="1200" y="17673"/>
                  </a:lnTo>
                  <a:lnTo>
                    <a:pt x="20400" y="17673"/>
                  </a:lnTo>
                  <a:cubicBezTo>
                    <a:pt x="20400" y="17673"/>
                    <a:pt x="20400" y="20618"/>
                    <a:pt x="20400" y="20618"/>
                  </a:cubicBezTo>
                  <a:close/>
                  <a:moveTo>
                    <a:pt x="15000" y="4909"/>
                  </a:moveTo>
                  <a:lnTo>
                    <a:pt x="13800" y="4909"/>
                  </a:lnTo>
                  <a:lnTo>
                    <a:pt x="13800" y="2945"/>
                  </a:lnTo>
                  <a:lnTo>
                    <a:pt x="15000" y="2945"/>
                  </a:lnTo>
                  <a:cubicBezTo>
                    <a:pt x="15000" y="2945"/>
                    <a:pt x="15000" y="4909"/>
                    <a:pt x="15000" y="4909"/>
                  </a:cubicBezTo>
                  <a:close/>
                  <a:moveTo>
                    <a:pt x="13200" y="982"/>
                  </a:moveTo>
                  <a:lnTo>
                    <a:pt x="18000" y="982"/>
                  </a:lnTo>
                  <a:lnTo>
                    <a:pt x="18000" y="1964"/>
                  </a:lnTo>
                  <a:lnTo>
                    <a:pt x="13200" y="1964"/>
                  </a:lnTo>
                  <a:cubicBezTo>
                    <a:pt x="13200" y="1964"/>
                    <a:pt x="13200" y="982"/>
                    <a:pt x="13200" y="982"/>
                  </a:cubicBezTo>
                  <a:close/>
                  <a:moveTo>
                    <a:pt x="12000" y="1964"/>
                  </a:moveTo>
                  <a:lnTo>
                    <a:pt x="10800" y="1964"/>
                  </a:lnTo>
                  <a:lnTo>
                    <a:pt x="10800" y="982"/>
                  </a:lnTo>
                  <a:lnTo>
                    <a:pt x="12000" y="982"/>
                  </a:lnTo>
                  <a:cubicBezTo>
                    <a:pt x="12000" y="982"/>
                    <a:pt x="12000" y="1964"/>
                    <a:pt x="12000" y="1964"/>
                  </a:cubicBezTo>
                  <a:close/>
                  <a:moveTo>
                    <a:pt x="20400" y="4909"/>
                  </a:moveTo>
                  <a:lnTo>
                    <a:pt x="16200" y="4909"/>
                  </a:lnTo>
                  <a:lnTo>
                    <a:pt x="16200" y="2945"/>
                  </a:lnTo>
                  <a:lnTo>
                    <a:pt x="18000" y="2945"/>
                  </a:lnTo>
                  <a:cubicBezTo>
                    <a:pt x="18662" y="2945"/>
                    <a:pt x="19200" y="2506"/>
                    <a:pt x="19200" y="1964"/>
                  </a:cubicBezTo>
                  <a:lnTo>
                    <a:pt x="19200" y="982"/>
                  </a:lnTo>
                  <a:cubicBezTo>
                    <a:pt x="19200" y="440"/>
                    <a:pt x="18662" y="0"/>
                    <a:pt x="18000" y="0"/>
                  </a:cubicBezTo>
                  <a:lnTo>
                    <a:pt x="10800" y="0"/>
                  </a:lnTo>
                  <a:cubicBezTo>
                    <a:pt x="10138" y="0"/>
                    <a:pt x="9600" y="440"/>
                    <a:pt x="9600" y="982"/>
                  </a:cubicBezTo>
                  <a:lnTo>
                    <a:pt x="9600" y="1964"/>
                  </a:lnTo>
                  <a:cubicBezTo>
                    <a:pt x="9600" y="2506"/>
                    <a:pt x="10138" y="2945"/>
                    <a:pt x="10800" y="2945"/>
                  </a:cubicBezTo>
                  <a:lnTo>
                    <a:pt x="12600" y="2945"/>
                  </a:lnTo>
                  <a:lnTo>
                    <a:pt x="12600" y="4909"/>
                  </a:lnTo>
                  <a:lnTo>
                    <a:pt x="1200" y="4909"/>
                  </a:lnTo>
                  <a:cubicBezTo>
                    <a:pt x="538" y="4909"/>
                    <a:pt x="0" y="5349"/>
                    <a:pt x="0" y="5891"/>
                  </a:cubicBezTo>
                  <a:lnTo>
                    <a:pt x="0" y="20618"/>
                  </a:lnTo>
                  <a:cubicBezTo>
                    <a:pt x="0" y="21160"/>
                    <a:pt x="538" y="21600"/>
                    <a:pt x="1200" y="21600"/>
                  </a:cubicBezTo>
                  <a:lnTo>
                    <a:pt x="20400" y="21600"/>
                  </a:lnTo>
                  <a:cubicBezTo>
                    <a:pt x="21062" y="21600"/>
                    <a:pt x="21600" y="21160"/>
                    <a:pt x="21600" y="20618"/>
                  </a:cubicBezTo>
                  <a:lnTo>
                    <a:pt x="21600" y="5891"/>
                  </a:lnTo>
                  <a:cubicBezTo>
                    <a:pt x="21600" y="5349"/>
                    <a:pt x="21062" y="4909"/>
                    <a:pt x="20400" y="4909"/>
                  </a:cubicBezTo>
                  <a:moveTo>
                    <a:pt x="3600" y="14727"/>
                  </a:moveTo>
                  <a:lnTo>
                    <a:pt x="2400" y="14727"/>
                  </a:lnTo>
                  <a:lnTo>
                    <a:pt x="2400" y="15709"/>
                  </a:lnTo>
                  <a:lnTo>
                    <a:pt x="3600" y="15709"/>
                  </a:lnTo>
                  <a:cubicBezTo>
                    <a:pt x="3600" y="15709"/>
                    <a:pt x="3600" y="14727"/>
                    <a:pt x="3600" y="14727"/>
                  </a:cubicBezTo>
                  <a:close/>
                  <a:moveTo>
                    <a:pt x="4800" y="15709"/>
                  </a:moveTo>
                  <a:lnTo>
                    <a:pt x="6000" y="15709"/>
                  </a:lnTo>
                  <a:lnTo>
                    <a:pt x="6000" y="14727"/>
                  </a:lnTo>
                  <a:lnTo>
                    <a:pt x="4800" y="14727"/>
                  </a:lnTo>
                  <a:cubicBezTo>
                    <a:pt x="4800" y="14727"/>
                    <a:pt x="4800" y="15709"/>
                    <a:pt x="4800" y="15709"/>
                  </a:cubicBezTo>
                  <a:close/>
                  <a:moveTo>
                    <a:pt x="9000" y="19636"/>
                  </a:moveTo>
                  <a:lnTo>
                    <a:pt x="12600" y="19636"/>
                  </a:lnTo>
                  <a:cubicBezTo>
                    <a:pt x="12931" y="19636"/>
                    <a:pt x="13200" y="19417"/>
                    <a:pt x="13200" y="19145"/>
                  </a:cubicBezTo>
                  <a:cubicBezTo>
                    <a:pt x="13200" y="18875"/>
                    <a:pt x="12931" y="18655"/>
                    <a:pt x="12600" y="18655"/>
                  </a:cubicBezTo>
                  <a:lnTo>
                    <a:pt x="9000" y="18655"/>
                  </a:lnTo>
                  <a:cubicBezTo>
                    <a:pt x="8669" y="18655"/>
                    <a:pt x="8400" y="18875"/>
                    <a:pt x="8400" y="19145"/>
                  </a:cubicBezTo>
                  <a:cubicBezTo>
                    <a:pt x="8400" y="19417"/>
                    <a:pt x="8669" y="19636"/>
                    <a:pt x="9000" y="19636"/>
                  </a:cubicBezTo>
                  <a:moveTo>
                    <a:pt x="7200" y="15709"/>
                  </a:moveTo>
                  <a:lnTo>
                    <a:pt x="8400" y="15709"/>
                  </a:lnTo>
                  <a:lnTo>
                    <a:pt x="8400" y="14727"/>
                  </a:lnTo>
                  <a:lnTo>
                    <a:pt x="7200" y="14727"/>
                  </a:lnTo>
                  <a:cubicBezTo>
                    <a:pt x="7200" y="14727"/>
                    <a:pt x="7200" y="15709"/>
                    <a:pt x="7200" y="15709"/>
                  </a:cubicBezTo>
                  <a:close/>
                  <a:moveTo>
                    <a:pt x="14400" y="12764"/>
                  </a:moveTo>
                  <a:lnTo>
                    <a:pt x="13200" y="12764"/>
                  </a:lnTo>
                  <a:lnTo>
                    <a:pt x="13200" y="13745"/>
                  </a:lnTo>
                  <a:lnTo>
                    <a:pt x="14400" y="13745"/>
                  </a:lnTo>
                  <a:cubicBezTo>
                    <a:pt x="14400" y="13745"/>
                    <a:pt x="14400" y="12764"/>
                    <a:pt x="14400" y="12764"/>
                  </a:cubicBezTo>
                  <a:close/>
                  <a:moveTo>
                    <a:pt x="10800" y="12764"/>
                  </a:moveTo>
                  <a:lnTo>
                    <a:pt x="3600" y="12764"/>
                  </a:lnTo>
                  <a:lnTo>
                    <a:pt x="3600" y="7855"/>
                  </a:lnTo>
                  <a:lnTo>
                    <a:pt x="10800" y="7855"/>
                  </a:lnTo>
                  <a:cubicBezTo>
                    <a:pt x="10800" y="7855"/>
                    <a:pt x="10800" y="12764"/>
                    <a:pt x="10800" y="12764"/>
                  </a:cubicBezTo>
                  <a:close/>
                  <a:moveTo>
                    <a:pt x="12000" y="6873"/>
                  </a:moveTo>
                  <a:lnTo>
                    <a:pt x="2400" y="6873"/>
                  </a:lnTo>
                  <a:lnTo>
                    <a:pt x="2400" y="13745"/>
                  </a:lnTo>
                  <a:lnTo>
                    <a:pt x="12000" y="13745"/>
                  </a:lnTo>
                  <a:cubicBezTo>
                    <a:pt x="12000" y="13745"/>
                    <a:pt x="12000" y="6873"/>
                    <a:pt x="12000" y="6873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0" name="Shape 2815"/>
            <p:cNvSpPr/>
            <p:nvPr/>
          </p:nvSpPr>
          <p:spPr>
            <a:xfrm>
              <a:off x="17813063" y="2853084"/>
              <a:ext cx="507869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7" y="20618"/>
                  </a:moveTo>
                  <a:lnTo>
                    <a:pt x="1300" y="19636"/>
                  </a:lnTo>
                  <a:lnTo>
                    <a:pt x="20300" y="19636"/>
                  </a:lnTo>
                  <a:lnTo>
                    <a:pt x="20443" y="20618"/>
                  </a:lnTo>
                  <a:cubicBezTo>
                    <a:pt x="20443" y="20618"/>
                    <a:pt x="1157" y="20618"/>
                    <a:pt x="1157" y="20618"/>
                  </a:cubicBezTo>
                  <a:close/>
                  <a:moveTo>
                    <a:pt x="3172" y="6873"/>
                  </a:moveTo>
                  <a:lnTo>
                    <a:pt x="6480" y="6873"/>
                  </a:lnTo>
                  <a:lnTo>
                    <a:pt x="6480" y="8973"/>
                  </a:lnTo>
                  <a:cubicBezTo>
                    <a:pt x="6158" y="9143"/>
                    <a:pt x="5940" y="9456"/>
                    <a:pt x="5940" y="9818"/>
                  </a:cubicBezTo>
                  <a:cubicBezTo>
                    <a:pt x="5940" y="10360"/>
                    <a:pt x="6424" y="10800"/>
                    <a:pt x="7020" y="10800"/>
                  </a:cubicBezTo>
                  <a:cubicBezTo>
                    <a:pt x="7616" y="10800"/>
                    <a:pt x="8100" y="10360"/>
                    <a:pt x="8100" y="9818"/>
                  </a:cubicBezTo>
                  <a:cubicBezTo>
                    <a:pt x="8100" y="9456"/>
                    <a:pt x="7882" y="9143"/>
                    <a:pt x="7560" y="8973"/>
                  </a:cubicBezTo>
                  <a:lnTo>
                    <a:pt x="7560" y="6873"/>
                  </a:lnTo>
                  <a:lnTo>
                    <a:pt x="14040" y="6873"/>
                  </a:lnTo>
                  <a:lnTo>
                    <a:pt x="14040" y="8973"/>
                  </a:lnTo>
                  <a:cubicBezTo>
                    <a:pt x="13718" y="9143"/>
                    <a:pt x="13500" y="9456"/>
                    <a:pt x="13500" y="9818"/>
                  </a:cubicBezTo>
                  <a:cubicBezTo>
                    <a:pt x="13500" y="10360"/>
                    <a:pt x="13984" y="10800"/>
                    <a:pt x="14580" y="10800"/>
                  </a:cubicBezTo>
                  <a:cubicBezTo>
                    <a:pt x="15176" y="10800"/>
                    <a:pt x="15660" y="10360"/>
                    <a:pt x="15660" y="9818"/>
                  </a:cubicBezTo>
                  <a:cubicBezTo>
                    <a:pt x="15660" y="9456"/>
                    <a:pt x="15442" y="9143"/>
                    <a:pt x="15120" y="8973"/>
                  </a:cubicBezTo>
                  <a:lnTo>
                    <a:pt x="15120" y="6873"/>
                  </a:lnTo>
                  <a:lnTo>
                    <a:pt x="18428" y="6873"/>
                  </a:lnTo>
                  <a:lnTo>
                    <a:pt x="20155" y="18655"/>
                  </a:lnTo>
                  <a:lnTo>
                    <a:pt x="1445" y="18655"/>
                  </a:lnTo>
                  <a:cubicBezTo>
                    <a:pt x="1445" y="18655"/>
                    <a:pt x="3172" y="6873"/>
                    <a:pt x="3172" y="6873"/>
                  </a:cubicBezTo>
                  <a:close/>
                  <a:moveTo>
                    <a:pt x="7560" y="3927"/>
                  </a:moveTo>
                  <a:cubicBezTo>
                    <a:pt x="7560" y="2301"/>
                    <a:pt x="9011" y="982"/>
                    <a:pt x="10800" y="982"/>
                  </a:cubicBezTo>
                  <a:cubicBezTo>
                    <a:pt x="12590" y="982"/>
                    <a:pt x="14040" y="2301"/>
                    <a:pt x="14040" y="3927"/>
                  </a:cubicBezTo>
                  <a:lnTo>
                    <a:pt x="14040" y="5891"/>
                  </a:lnTo>
                  <a:lnTo>
                    <a:pt x="7560" y="5891"/>
                  </a:lnTo>
                  <a:cubicBezTo>
                    <a:pt x="7560" y="5891"/>
                    <a:pt x="7560" y="3927"/>
                    <a:pt x="7560" y="3927"/>
                  </a:cubicBezTo>
                  <a:close/>
                  <a:moveTo>
                    <a:pt x="21586" y="21045"/>
                  </a:moveTo>
                  <a:lnTo>
                    <a:pt x="21595" y="21044"/>
                  </a:lnTo>
                  <a:lnTo>
                    <a:pt x="19435" y="6317"/>
                  </a:lnTo>
                  <a:lnTo>
                    <a:pt x="19426" y="6318"/>
                  </a:lnTo>
                  <a:cubicBezTo>
                    <a:pt x="19390" y="6079"/>
                    <a:pt x="19173" y="5891"/>
                    <a:pt x="18900" y="5891"/>
                  </a:cubicBezTo>
                  <a:lnTo>
                    <a:pt x="15120" y="5891"/>
                  </a:lnTo>
                  <a:lnTo>
                    <a:pt x="15120" y="3927"/>
                  </a:lnTo>
                  <a:cubicBezTo>
                    <a:pt x="15120" y="1758"/>
                    <a:pt x="13186" y="0"/>
                    <a:pt x="10800" y="0"/>
                  </a:cubicBezTo>
                  <a:cubicBezTo>
                    <a:pt x="8414" y="0"/>
                    <a:pt x="6480" y="1758"/>
                    <a:pt x="6480" y="3927"/>
                  </a:cubicBezTo>
                  <a:lnTo>
                    <a:pt x="6480" y="5891"/>
                  </a:lnTo>
                  <a:lnTo>
                    <a:pt x="2700" y="5891"/>
                  </a:lnTo>
                  <a:cubicBezTo>
                    <a:pt x="2427" y="5891"/>
                    <a:pt x="2210" y="6079"/>
                    <a:pt x="2174" y="6318"/>
                  </a:cubicBezTo>
                  <a:lnTo>
                    <a:pt x="2165" y="6317"/>
                  </a:lnTo>
                  <a:lnTo>
                    <a:pt x="5" y="21044"/>
                  </a:lnTo>
                  <a:lnTo>
                    <a:pt x="14" y="21045"/>
                  </a:lnTo>
                  <a:cubicBezTo>
                    <a:pt x="11" y="21067"/>
                    <a:pt x="0" y="21087"/>
                    <a:pt x="0" y="21109"/>
                  </a:cubicBezTo>
                  <a:cubicBezTo>
                    <a:pt x="0" y="21381"/>
                    <a:pt x="242" y="21600"/>
                    <a:pt x="540" y="21600"/>
                  </a:cubicBezTo>
                  <a:lnTo>
                    <a:pt x="21060" y="21600"/>
                  </a:lnTo>
                  <a:cubicBezTo>
                    <a:pt x="21358" y="21600"/>
                    <a:pt x="21600" y="21381"/>
                    <a:pt x="21600" y="21109"/>
                  </a:cubicBezTo>
                  <a:cubicBezTo>
                    <a:pt x="21600" y="21087"/>
                    <a:pt x="21589" y="21067"/>
                    <a:pt x="21586" y="2104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1" name="Shape 2816"/>
            <p:cNvSpPr/>
            <p:nvPr/>
          </p:nvSpPr>
          <p:spPr>
            <a:xfrm>
              <a:off x="18841496" y="285308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7" y="18100"/>
                  </a:moveTo>
                  <a:lnTo>
                    <a:pt x="21596" y="18099"/>
                  </a:lnTo>
                  <a:lnTo>
                    <a:pt x="20614" y="5335"/>
                  </a:lnTo>
                  <a:lnTo>
                    <a:pt x="20605" y="5337"/>
                  </a:lnTo>
                  <a:cubicBezTo>
                    <a:pt x="20573" y="5097"/>
                    <a:pt x="20376" y="4909"/>
                    <a:pt x="20127" y="4909"/>
                  </a:cubicBezTo>
                  <a:lnTo>
                    <a:pt x="16691" y="4909"/>
                  </a:lnTo>
                  <a:lnTo>
                    <a:pt x="16691" y="3927"/>
                  </a:lnTo>
                  <a:cubicBezTo>
                    <a:pt x="16691" y="1758"/>
                    <a:pt x="14932" y="0"/>
                    <a:pt x="12764" y="0"/>
                  </a:cubicBezTo>
                  <a:cubicBezTo>
                    <a:pt x="11300" y="0"/>
                    <a:pt x="10025" y="803"/>
                    <a:pt x="9350" y="1991"/>
                  </a:cubicBezTo>
                  <a:cubicBezTo>
                    <a:pt x="9705" y="2027"/>
                    <a:pt x="10048" y="2105"/>
                    <a:pt x="10377" y="2214"/>
                  </a:cubicBezTo>
                  <a:cubicBezTo>
                    <a:pt x="10911" y="1470"/>
                    <a:pt x="11778" y="982"/>
                    <a:pt x="12764" y="982"/>
                  </a:cubicBezTo>
                  <a:cubicBezTo>
                    <a:pt x="14390" y="982"/>
                    <a:pt x="15709" y="2301"/>
                    <a:pt x="15709" y="3927"/>
                  </a:cubicBezTo>
                  <a:lnTo>
                    <a:pt x="15709" y="4909"/>
                  </a:lnTo>
                  <a:lnTo>
                    <a:pt x="13337" y="4909"/>
                  </a:lnTo>
                  <a:cubicBezTo>
                    <a:pt x="13474" y="5221"/>
                    <a:pt x="13581" y="5549"/>
                    <a:pt x="13651" y="5891"/>
                  </a:cubicBezTo>
                  <a:lnTo>
                    <a:pt x="15709" y="5891"/>
                  </a:lnTo>
                  <a:lnTo>
                    <a:pt x="15709" y="6873"/>
                  </a:lnTo>
                  <a:lnTo>
                    <a:pt x="16204" y="6873"/>
                  </a:lnTo>
                  <a:cubicBezTo>
                    <a:pt x="16375" y="6873"/>
                    <a:pt x="16537" y="6905"/>
                    <a:pt x="16691" y="6961"/>
                  </a:cubicBezTo>
                  <a:lnTo>
                    <a:pt x="16691" y="5891"/>
                  </a:lnTo>
                  <a:lnTo>
                    <a:pt x="19674" y="5891"/>
                  </a:lnTo>
                  <a:lnTo>
                    <a:pt x="20429" y="15709"/>
                  </a:lnTo>
                  <a:lnTo>
                    <a:pt x="18247" y="15709"/>
                  </a:lnTo>
                  <a:lnTo>
                    <a:pt x="18323" y="16691"/>
                  </a:lnTo>
                  <a:lnTo>
                    <a:pt x="20504" y="16691"/>
                  </a:lnTo>
                  <a:lnTo>
                    <a:pt x="20580" y="17673"/>
                  </a:lnTo>
                  <a:lnTo>
                    <a:pt x="18398" y="17673"/>
                  </a:lnTo>
                  <a:lnTo>
                    <a:pt x="18474" y="18655"/>
                  </a:lnTo>
                  <a:lnTo>
                    <a:pt x="21109" y="18655"/>
                  </a:lnTo>
                  <a:cubicBezTo>
                    <a:pt x="21380" y="18655"/>
                    <a:pt x="21600" y="18435"/>
                    <a:pt x="21600" y="18164"/>
                  </a:cubicBezTo>
                  <a:cubicBezTo>
                    <a:pt x="21600" y="18141"/>
                    <a:pt x="21590" y="18122"/>
                    <a:pt x="21587" y="18100"/>
                  </a:cubicBezTo>
                  <a:moveTo>
                    <a:pt x="1020" y="20618"/>
                  </a:moveTo>
                  <a:lnTo>
                    <a:pt x="1096" y="19636"/>
                  </a:lnTo>
                  <a:lnTo>
                    <a:pt x="16577" y="19636"/>
                  </a:lnTo>
                  <a:lnTo>
                    <a:pt x="16653" y="20618"/>
                  </a:lnTo>
                  <a:cubicBezTo>
                    <a:pt x="16653" y="20618"/>
                    <a:pt x="1020" y="20618"/>
                    <a:pt x="1020" y="20618"/>
                  </a:cubicBezTo>
                  <a:close/>
                  <a:moveTo>
                    <a:pt x="1926" y="8836"/>
                  </a:moveTo>
                  <a:lnTo>
                    <a:pt x="4909" y="8836"/>
                  </a:lnTo>
                  <a:lnTo>
                    <a:pt x="4909" y="10936"/>
                  </a:lnTo>
                  <a:cubicBezTo>
                    <a:pt x="4617" y="11106"/>
                    <a:pt x="4418" y="11420"/>
                    <a:pt x="4418" y="11782"/>
                  </a:cubicBezTo>
                  <a:cubicBezTo>
                    <a:pt x="4418" y="12324"/>
                    <a:pt x="4858" y="12764"/>
                    <a:pt x="5400" y="12764"/>
                  </a:cubicBezTo>
                  <a:cubicBezTo>
                    <a:pt x="5942" y="12764"/>
                    <a:pt x="6382" y="12324"/>
                    <a:pt x="6382" y="11782"/>
                  </a:cubicBezTo>
                  <a:cubicBezTo>
                    <a:pt x="6382" y="11420"/>
                    <a:pt x="6183" y="11106"/>
                    <a:pt x="5891" y="10936"/>
                  </a:cubicBezTo>
                  <a:lnTo>
                    <a:pt x="5891" y="8836"/>
                  </a:lnTo>
                  <a:lnTo>
                    <a:pt x="11782" y="8836"/>
                  </a:lnTo>
                  <a:lnTo>
                    <a:pt x="11782" y="10936"/>
                  </a:lnTo>
                  <a:cubicBezTo>
                    <a:pt x="11489" y="11106"/>
                    <a:pt x="11291" y="11420"/>
                    <a:pt x="11291" y="11782"/>
                  </a:cubicBezTo>
                  <a:cubicBezTo>
                    <a:pt x="11291" y="12324"/>
                    <a:pt x="11731" y="12764"/>
                    <a:pt x="12273" y="12764"/>
                  </a:cubicBezTo>
                  <a:cubicBezTo>
                    <a:pt x="12815" y="12764"/>
                    <a:pt x="13255" y="12324"/>
                    <a:pt x="13255" y="11782"/>
                  </a:cubicBezTo>
                  <a:cubicBezTo>
                    <a:pt x="13255" y="11420"/>
                    <a:pt x="13056" y="11106"/>
                    <a:pt x="12764" y="10936"/>
                  </a:cubicBezTo>
                  <a:lnTo>
                    <a:pt x="12764" y="8836"/>
                  </a:lnTo>
                  <a:lnTo>
                    <a:pt x="15746" y="8836"/>
                  </a:lnTo>
                  <a:lnTo>
                    <a:pt x="16502" y="18655"/>
                  </a:lnTo>
                  <a:lnTo>
                    <a:pt x="1172" y="18655"/>
                  </a:lnTo>
                  <a:cubicBezTo>
                    <a:pt x="1172" y="18655"/>
                    <a:pt x="1926" y="8836"/>
                    <a:pt x="1926" y="8836"/>
                  </a:cubicBezTo>
                  <a:close/>
                  <a:moveTo>
                    <a:pt x="5891" y="6873"/>
                  </a:moveTo>
                  <a:cubicBezTo>
                    <a:pt x="5891" y="5246"/>
                    <a:pt x="7210" y="3927"/>
                    <a:pt x="8836" y="3927"/>
                  </a:cubicBezTo>
                  <a:cubicBezTo>
                    <a:pt x="10463" y="3927"/>
                    <a:pt x="11782" y="5246"/>
                    <a:pt x="11782" y="6873"/>
                  </a:cubicBezTo>
                  <a:lnTo>
                    <a:pt x="11782" y="7855"/>
                  </a:lnTo>
                  <a:lnTo>
                    <a:pt x="5891" y="7855"/>
                  </a:lnTo>
                  <a:cubicBezTo>
                    <a:pt x="5891" y="7855"/>
                    <a:pt x="5891" y="6873"/>
                    <a:pt x="5891" y="6873"/>
                  </a:cubicBezTo>
                  <a:close/>
                  <a:moveTo>
                    <a:pt x="17668" y="21044"/>
                  </a:moveTo>
                  <a:lnTo>
                    <a:pt x="16687" y="8281"/>
                  </a:lnTo>
                  <a:lnTo>
                    <a:pt x="16678" y="8282"/>
                  </a:lnTo>
                  <a:cubicBezTo>
                    <a:pt x="16646" y="8043"/>
                    <a:pt x="16448" y="7855"/>
                    <a:pt x="16200" y="7855"/>
                  </a:cubicBezTo>
                  <a:lnTo>
                    <a:pt x="12764" y="7855"/>
                  </a:lnTo>
                  <a:lnTo>
                    <a:pt x="12764" y="6873"/>
                  </a:lnTo>
                  <a:cubicBezTo>
                    <a:pt x="12764" y="4704"/>
                    <a:pt x="11005" y="2945"/>
                    <a:pt x="8836" y="2945"/>
                  </a:cubicBezTo>
                  <a:cubicBezTo>
                    <a:pt x="6668" y="2945"/>
                    <a:pt x="4909" y="4704"/>
                    <a:pt x="4909" y="6873"/>
                  </a:cubicBezTo>
                  <a:lnTo>
                    <a:pt x="4909" y="7855"/>
                  </a:lnTo>
                  <a:lnTo>
                    <a:pt x="1473" y="7855"/>
                  </a:lnTo>
                  <a:cubicBezTo>
                    <a:pt x="1224" y="7855"/>
                    <a:pt x="1027" y="8043"/>
                    <a:pt x="995" y="8282"/>
                  </a:cubicBezTo>
                  <a:lnTo>
                    <a:pt x="986" y="8281"/>
                  </a:lnTo>
                  <a:lnTo>
                    <a:pt x="4" y="21044"/>
                  </a:lnTo>
                  <a:lnTo>
                    <a:pt x="13" y="21045"/>
                  </a:lnTo>
                  <a:cubicBezTo>
                    <a:pt x="10" y="21067"/>
                    <a:pt x="0" y="21087"/>
                    <a:pt x="0" y="21109"/>
                  </a:cubicBezTo>
                  <a:cubicBezTo>
                    <a:pt x="0" y="21381"/>
                    <a:pt x="220" y="21600"/>
                    <a:pt x="491" y="21600"/>
                  </a:cubicBezTo>
                  <a:lnTo>
                    <a:pt x="17182" y="21600"/>
                  </a:lnTo>
                  <a:cubicBezTo>
                    <a:pt x="17453" y="21600"/>
                    <a:pt x="17673" y="21381"/>
                    <a:pt x="17673" y="21109"/>
                  </a:cubicBezTo>
                  <a:cubicBezTo>
                    <a:pt x="17673" y="21087"/>
                    <a:pt x="17663" y="21067"/>
                    <a:pt x="17660" y="21045"/>
                  </a:cubicBezTo>
                  <a:cubicBezTo>
                    <a:pt x="17660" y="21045"/>
                    <a:pt x="17668" y="21044"/>
                    <a:pt x="17668" y="21044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2" name="Shape 2817"/>
            <p:cNvSpPr/>
            <p:nvPr/>
          </p:nvSpPr>
          <p:spPr>
            <a:xfrm>
              <a:off x="19920715" y="2903870"/>
              <a:ext cx="558655" cy="45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9600"/>
                  </a:moveTo>
                  <a:lnTo>
                    <a:pt x="982" y="9600"/>
                  </a:lnTo>
                  <a:lnTo>
                    <a:pt x="982" y="8400"/>
                  </a:lnTo>
                  <a:lnTo>
                    <a:pt x="20618" y="8400"/>
                  </a:lnTo>
                  <a:cubicBezTo>
                    <a:pt x="20618" y="8400"/>
                    <a:pt x="20618" y="9600"/>
                    <a:pt x="20618" y="9600"/>
                  </a:cubicBezTo>
                  <a:close/>
                  <a:moveTo>
                    <a:pt x="19006" y="13200"/>
                  </a:moveTo>
                  <a:lnTo>
                    <a:pt x="15735" y="13200"/>
                  </a:lnTo>
                  <a:lnTo>
                    <a:pt x="16045" y="10800"/>
                  </a:lnTo>
                  <a:lnTo>
                    <a:pt x="19419" y="10800"/>
                  </a:lnTo>
                  <a:cubicBezTo>
                    <a:pt x="19419" y="10800"/>
                    <a:pt x="19006" y="13200"/>
                    <a:pt x="19006" y="13200"/>
                  </a:cubicBezTo>
                  <a:close/>
                  <a:moveTo>
                    <a:pt x="18386" y="16800"/>
                  </a:moveTo>
                  <a:lnTo>
                    <a:pt x="15270" y="16800"/>
                  </a:lnTo>
                  <a:lnTo>
                    <a:pt x="15580" y="14400"/>
                  </a:lnTo>
                  <a:lnTo>
                    <a:pt x="18799" y="14400"/>
                  </a:lnTo>
                  <a:cubicBezTo>
                    <a:pt x="18799" y="14400"/>
                    <a:pt x="18386" y="16800"/>
                    <a:pt x="18386" y="16800"/>
                  </a:cubicBezTo>
                  <a:close/>
                  <a:moveTo>
                    <a:pt x="17766" y="20400"/>
                  </a:moveTo>
                  <a:lnTo>
                    <a:pt x="14805" y="20400"/>
                  </a:lnTo>
                  <a:lnTo>
                    <a:pt x="15115" y="18000"/>
                  </a:lnTo>
                  <a:lnTo>
                    <a:pt x="18179" y="18000"/>
                  </a:lnTo>
                  <a:cubicBezTo>
                    <a:pt x="18179" y="18000"/>
                    <a:pt x="17766" y="20400"/>
                    <a:pt x="17766" y="20400"/>
                  </a:cubicBezTo>
                  <a:close/>
                  <a:moveTo>
                    <a:pt x="11291" y="13200"/>
                  </a:moveTo>
                  <a:lnTo>
                    <a:pt x="11291" y="10800"/>
                  </a:lnTo>
                  <a:lnTo>
                    <a:pt x="15063" y="10800"/>
                  </a:lnTo>
                  <a:lnTo>
                    <a:pt x="14753" y="13200"/>
                  </a:lnTo>
                  <a:cubicBezTo>
                    <a:pt x="14753" y="13200"/>
                    <a:pt x="11291" y="13200"/>
                    <a:pt x="11291" y="13200"/>
                  </a:cubicBezTo>
                  <a:close/>
                  <a:moveTo>
                    <a:pt x="14289" y="16800"/>
                  </a:moveTo>
                  <a:lnTo>
                    <a:pt x="11291" y="16800"/>
                  </a:lnTo>
                  <a:lnTo>
                    <a:pt x="11291" y="14400"/>
                  </a:lnTo>
                  <a:lnTo>
                    <a:pt x="14598" y="14400"/>
                  </a:lnTo>
                  <a:cubicBezTo>
                    <a:pt x="14598" y="14400"/>
                    <a:pt x="14289" y="16800"/>
                    <a:pt x="14289" y="16800"/>
                  </a:cubicBezTo>
                  <a:close/>
                  <a:moveTo>
                    <a:pt x="13823" y="20400"/>
                  </a:moveTo>
                  <a:lnTo>
                    <a:pt x="11291" y="20400"/>
                  </a:lnTo>
                  <a:lnTo>
                    <a:pt x="11291" y="18000"/>
                  </a:lnTo>
                  <a:lnTo>
                    <a:pt x="14133" y="18000"/>
                  </a:lnTo>
                  <a:cubicBezTo>
                    <a:pt x="14133" y="18000"/>
                    <a:pt x="13823" y="20400"/>
                    <a:pt x="13823" y="20400"/>
                  </a:cubicBezTo>
                  <a:close/>
                  <a:moveTo>
                    <a:pt x="10309" y="13200"/>
                  </a:moveTo>
                  <a:lnTo>
                    <a:pt x="6847" y="13200"/>
                  </a:lnTo>
                  <a:lnTo>
                    <a:pt x="6537" y="10800"/>
                  </a:lnTo>
                  <a:lnTo>
                    <a:pt x="10309" y="10800"/>
                  </a:lnTo>
                  <a:cubicBezTo>
                    <a:pt x="10309" y="10800"/>
                    <a:pt x="10309" y="13200"/>
                    <a:pt x="10309" y="13200"/>
                  </a:cubicBezTo>
                  <a:close/>
                  <a:moveTo>
                    <a:pt x="10309" y="16800"/>
                  </a:moveTo>
                  <a:lnTo>
                    <a:pt x="7311" y="16800"/>
                  </a:lnTo>
                  <a:lnTo>
                    <a:pt x="7002" y="14400"/>
                  </a:lnTo>
                  <a:lnTo>
                    <a:pt x="10309" y="14400"/>
                  </a:lnTo>
                  <a:cubicBezTo>
                    <a:pt x="10309" y="14400"/>
                    <a:pt x="10309" y="16800"/>
                    <a:pt x="10309" y="16800"/>
                  </a:cubicBezTo>
                  <a:close/>
                  <a:moveTo>
                    <a:pt x="10309" y="20400"/>
                  </a:moveTo>
                  <a:lnTo>
                    <a:pt x="7777" y="20400"/>
                  </a:lnTo>
                  <a:lnTo>
                    <a:pt x="7467" y="18000"/>
                  </a:lnTo>
                  <a:lnTo>
                    <a:pt x="10309" y="18000"/>
                  </a:lnTo>
                  <a:cubicBezTo>
                    <a:pt x="10309" y="18000"/>
                    <a:pt x="10309" y="20400"/>
                    <a:pt x="10309" y="20400"/>
                  </a:cubicBezTo>
                  <a:close/>
                  <a:moveTo>
                    <a:pt x="3834" y="20400"/>
                  </a:moveTo>
                  <a:lnTo>
                    <a:pt x="3421" y="18000"/>
                  </a:lnTo>
                  <a:lnTo>
                    <a:pt x="6485" y="18000"/>
                  </a:lnTo>
                  <a:lnTo>
                    <a:pt x="6795" y="20400"/>
                  </a:lnTo>
                  <a:cubicBezTo>
                    <a:pt x="6795" y="20400"/>
                    <a:pt x="3834" y="20400"/>
                    <a:pt x="3834" y="20400"/>
                  </a:cubicBezTo>
                  <a:close/>
                  <a:moveTo>
                    <a:pt x="2801" y="14400"/>
                  </a:moveTo>
                  <a:lnTo>
                    <a:pt x="6020" y="14400"/>
                  </a:lnTo>
                  <a:lnTo>
                    <a:pt x="6330" y="16800"/>
                  </a:lnTo>
                  <a:lnTo>
                    <a:pt x="3214" y="16800"/>
                  </a:lnTo>
                  <a:cubicBezTo>
                    <a:pt x="3214" y="16800"/>
                    <a:pt x="2801" y="14400"/>
                    <a:pt x="2801" y="14400"/>
                  </a:cubicBezTo>
                  <a:close/>
                  <a:moveTo>
                    <a:pt x="2181" y="10800"/>
                  </a:moveTo>
                  <a:lnTo>
                    <a:pt x="5555" y="10800"/>
                  </a:lnTo>
                  <a:lnTo>
                    <a:pt x="5865" y="13200"/>
                  </a:lnTo>
                  <a:lnTo>
                    <a:pt x="2594" y="13200"/>
                  </a:lnTo>
                  <a:cubicBezTo>
                    <a:pt x="2594" y="13200"/>
                    <a:pt x="2181" y="10800"/>
                    <a:pt x="2181" y="10800"/>
                  </a:cubicBezTo>
                  <a:close/>
                  <a:moveTo>
                    <a:pt x="10800" y="1320"/>
                  </a:moveTo>
                  <a:lnTo>
                    <a:pt x="17616" y="7200"/>
                  </a:lnTo>
                  <a:lnTo>
                    <a:pt x="3984" y="7200"/>
                  </a:lnTo>
                  <a:cubicBezTo>
                    <a:pt x="3984" y="7200"/>
                    <a:pt x="10800" y="1320"/>
                    <a:pt x="10800" y="1320"/>
                  </a:cubicBezTo>
                  <a:close/>
                  <a:moveTo>
                    <a:pt x="20618" y="7200"/>
                  </a:moveTo>
                  <a:lnTo>
                    <a:pt x="19284" y="7200"/>
                  </a:lnTo>
                  <a:lnTo>
                    <a:pt x="11157" y="188"/>
                  </a:lnTo>
                  <a:lnTo>
                    <a:pt x="11155" y="190"/>
                  </a:lnTo>
                  <a:cubicBezTo>
                    <a:pt x="11066" y="74"/>
                    <a:pt x="10941" y="0"/>
                    <a:pt x="10800" y="0"/>
                  </a:cubicBezTo>
                  <a:cubicBezTo>
                    <a:pt x="10659" y="0"/>
                    <a:pt x="10534" y="74"/>
                    <a:pt x="10445" y="190"/>
                  </a:cubicBezTo>
                  <a:lnTo>
                    <a:pt x="10443" y="188"/>
                  </a:lnTo>
                  <a:lnTo>
                    <a:pt x="2316" y="7200"/>
                  </a:lnTo>
                  <a:lnTo>
                    <a:pt x="982" y="7200"/>
                  </a:lnTo>
                  <a:cubicBezTo>
                    <a:pt x="439" y="7200"/>
                    <a:pt x="0" y="7738"/>
                    <a:pt x="0" y="8400"/>
                  </a:cubicBezTo>
                  <a:lnTo>
                    <a:pt x="0" y="9600"/>
                  </a:lnTo>
                  <a:cubicBezTo>
                    <a:pt x="0" y="10262"/>
                    <a:pt x="439" y="10800"/>
                    <a:pt x="982" y="10800"/>
                  </a:cubicBezTo>
                  <a:lnTo>
                    <a:pt x="1178" y="10800"/>
                  </a:lnTo>
                  <a:lnTo>
                    <a:pt x="2960" y="21145"/>
                  </a:lnTo>
                  <a:lnTo>
                    <a:pt x="2969" y="21143"/>
                  </a:lnTo>
                  <a:cubicBezTo>
                    <a:pt x="3023" y="21403"/>
                    <a:pt x="3207" y="21600"/>
                    <a:pt x="3436" y="21600"/>
                  </a:cubicBezTo>
                  <a:lnTo>
                    <a:pt x="18164" y="21600"/>
                  </a:lnTo>
                  <a:cubicBezTo>
                    <a:pt x="18393" y="21600"/>
                    <a:pt x="18577" y="21403"/>
                    <a:pt x="18631" y="21143"/>
                  </a:cubicBezTo>
                  <a:lnTo>
                    <a:pt x="18640" y="21145"/>
                  </a:lnTo>
                  <a:lnTo>
                    <a:pt x="20422" y="10800"/>
                  </a:lnTo>
                  <a:lnTo>
                    <a:pt x="20618" y="10800"/>
                  </a:lnTo>
                  <a:cubicBezTo>
                    <a:pt x="21160" y="10800"/>
                    <a:pt x="21600" y="10262"/>
                    <a:pt x="21600" y="9600"/>
                  </a:cubicBezTo>
                  <a:lnTo>
                    <a:pt x="21600" y="8400"/>
                  </a:lnTo>
                  <a:cubicBezTo>
                    <a:pt x="21600" y="7738"/>
                    <a:pt x="21160" y="7200"/>
                    <a:pt x="20618" y="72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3" name="Shape 2818"/>
            <p:cNvSpPr/>
            <p:nvPr/>
          </p:nvSpPr>
          <p:spPr>
            <a:xfrm>
              <a:off x="20987237" y="2878477"/>
              <a:ext cx="558655" cy="50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800"/>
                  </a:moveTo>
                  <a:lnTo>
                    <a:pt x="982" y="10800"/>
                  </a:lnTo>
                  <a:lnTo>
                    <a:pt x="982" y="9720"/>
                  </a:lnTo>
                  <a:lnTo>
                    <a:pt x="20618" y="9720"/>
                  </a:lnTo>
                  <a:cubicBezTo>
                    <a:pt x="20618" y="9720"/>
                    <a:pt x="20618" y="10800"/>
                    <a:pt x="20618" y="10800"/>
                  </a:cubicBezTo>
                  <a:close/>
                  <a:moveTo>
                    <a:pt x="19006" y="14040"/>
                  </a:moveTo>
                  <a:lnTo>
                    <a:pt x="15735" y="14040"/>
                  </a:lnTo>
                  <a:lnTo>
                    <a:pt x="16045" y="11880"/>
                  </a:lnTo>
                  <a:lnTo>
                    <a:pt x="19419" y="11880"/>
                  </a:lnTo>
                  <a:cubicBezTo>
                    <a:pt x="19419" y="11880"/>
                    <a:pt x="19006" y="14040"/>
                    <a:pt x="19006" y="14040"/>
                  </a:cubicBezTo>
                  <a:close/>
                  <a:moveTo>
                    <a:pt x="18386" y="17280"/>
                  </a:moveTo>
                  <a:lnTo>
                    <a:pt x="15270" y="17280"/>
                  </a:lnTo>
                  <a:lnTo>
                    <a:pt x="15580" y="15120"/>
                  </a:lnTo>
                  <a:lnTo>
                    <a:pt x="18799" y="15120"/>
                  </a:lnTo>
                  <a:cubicBezTo>
                    <a:pt x="18799" y="15120"/>
                    <a:pt x="18386" y="17280"/>
                    <a:pt x="18386" y="17280"/>
                  </a:cubicBezTo>
                  <a:close/>
                  <a:moveTo>
                    <a:pt x="17766" y="20520"/>
                  </a:moveTo>
                  <a:lnTo>
                    <a:pt x="14805" y="20520"/>
                  </a:lnTo>
                  <a:lnTo>
                    <a:pt x="15115" y="18360"/>
                  </a:lnTo>
                  <a:lnTo>
                    <a:pt x="18179" y="18360"/>
                  </a:lnTo>
                  <a:cubicBezTo>
                    <a:pt x="18179" y="18360"/>
                    <a:pt x="17766" y="20520"/>
                    <a:pt x="17766" y="20520"/>
                  </a:cubicBezTo>
                  <a:close/>
                  <a:moveTo>
                    <a:pt x="11291" y="14040"/>
                  </a:moveTo>
                  <a:lnTo>
                    <a:pt x="11291" y="11880"/>
                  </a:lnTo>
                  <a:lnTo>
                    <a:pt x="15063" y="11880"/>
                  </a:lnTo>
                  <a:lnTo>
                    <a:pt x="14753" y="14040"/>
                  </a:lnTo>
                  <a:cubicBezTo>
                    <a:pt x="14753" y="14040"/>
                    <a:pt x="11291" y="14040"/>
                    <a:pt x="11291" y="14040"/>
                  </a:cubicBezTo>
                  <a:close/>
                  <a:moveTo>
                    <a:pt x="14288" y="17280"/>
                  </a:moveTo>
                  <a:lnTo>
                    <a:pt x="11291" y="17280"/>
                  </a:lnTo>
                  <a:lnTo>
                    <a:pt x="11291" y="15120"/>
                  </a:lnTo>
                  <a:lnTo>
                    <a:pt x="14598" y="15120"/>
                  </a:lnTo>
                  <a:cubicBezTo>
                    <a:pt x="14598" y="15120"/>
                    <a:pt x="14288" y="17280"/>
                    <a:pt x="14288" y="17280"/>
                  </a:cubicBezTo>
                  <a:close/>
                  <a:moveTo>
                    <a:pt x="13823" y="20520"/>
                  </a:moveTo>
                  <a:lnTo>
                    <a:pt x="11291" y="20520"/>
                  </a:lnTo>
                  <a:lnTo>
                    <a:pt x="11291" y="18360"/>
                  </a:lnTo>
                  <a:lnTo>
                    <a:pt x="14133" y="18360"/>
                  </a:lnTo>
                  <a:cubicBezTo>
                    <a:pt x="14133" y="18360"/>
                    <a:pt x="13823" y="20520"/>
                    <a:pt x="13823" y="20520"/>
                  </a:cubicBezTo>
                  <a:close/>
                  <a:moveTo>
                    <a:pt x="10309" y="14040"/>
                  </a:moveTo>
                  <a:lnTo>
                    <a:pt x="6847" y="14040"/>
                  </a:lnTo>
                  <a:lnTo>
                    <a:pt x="6537" y="11880"/>
                  </a:lnTo>
                  <a:lnTo>
                    <a:pt x="10309" y="11880"/>
                  </a:lnTo>
                  <a:cubicBezTo>
                    <a:pt x="10309" y="11880"/>
                    <a:pt x="10309" y="14040"/>
                    <a:pt x="10309" y="14040"/>
                  </a:cubicBezTo>
                  <a:close/>
                  <a:moveTo>
                    <a:pt x="10309" y="17280"/>
                  </a:moveTo>
                  <a:lnTo>
                    <a:pt x="7312" y="17280"/>
                  </a:lnTo>
                  <a:lnTo>
                    <a:pt x="7002" y="15120"/>
                  </a:lnTo>
                  <a:lnTo>
                    <a:pt x="10309" y="15120"/>
                  </a:lnTo>
                  <a:cubicBezTo>
                    <a:pt x="10309" y="15120"/>
                    <a:pt x="10309" y="17280"/>
                    <a:pt x="10309" y="17280"/>
                  </a:cubicBezTo>
                  <a:close/>
                  <a:moveTo>
                    <a:pt x="10309" y="20520"/>
                  </a:moveTo>
                  <a:lnTo>
                    <a:pt x="7777" y="20520"/>
                  </a:lnTo>
                  <a:lnTo>
                    <a:pt x="7467" y="18360"/>
                  </a:lnTo>
                  <a:lnTo>
                    <a:pt x="10309" y="18360"/>
                  </a:lnTo>
                  <a:cubicBezTo>
                    <a:pt x="10309" y="18360"/>
                    <a:pt x="10309" y="20520"/>
                    <a:pt x="10309" y="20520"/>
                  </a:cubicBezTo>
                  <a:close/>
                  <a:moveTo>
                    <a:pt x="3834" y="20520"/>
                  </a:moveTo>
                  <a:lnTo>
                    <a:pt x="3421" y="18360"/>
                  </a:lnTo>
                  <a:lnTo>
                    <a:pt x="6485" y="18360"/>
                  </a:lnTo>
                  <a:lnTo>
                    <a:pt x="6795" y="20520"/>
                  </a:lnTo>
                  <a:cubicBezTo>
                    <a:pt x="6795" y="20520"/>
                    <a:pt x="3834" y="20520"/>
                    <a:pt x="3834" y="20520"/>
                  </a:cubicBezTo>
                  <a:close/>
                  <a:moveTo>
                    <a:pt x="2801" y="15120"/>
                  </a:moveTo>
                  <a:lnTo>
                    <a:pt x="6020" y="15120"/>
                  </a:lnTo>
                  <a:lnTo>
                    <a:pt x="6330" y="17280"/>
                  </a:lnTo>
                  <a:lnTo>
                    <a:pt x="3214" y="17280"/>
                  </a:lnTo>
                  <a:cubicBezTo>
                    <a:pt x="3214" y="17280"/>
                    <a:pt x="2801" y="15120"/>
                    <a:pt x="2801" y="15120"/>
                  </a:cubicBezTo>
                  <a:close/>
                  <a:moveTo>
                    <a:pt x="2181" y="11880"/>
                  </a:moveTo>
                  <a:lnTo>
                    <a:pt x="5555" y="11880"/>
                  </a:lnTo>
                  <a:lnTo>
                    <a:pt x="5865" y="14040"/>
                  </a:lnTo>
                  <a:lnTo>
                    <a:pt x="2594" y="14040"/>
                  </a:lnTo>
                  <a:cubicBezTo>
                    <a:pt x="2594" y="14040"/>
                    <a:pt x="2181" y="11880"/>
                    <a:pt x="2181" y="11880"/>
                  </a:cubicBezTo>
                  <a:close/>
                  <a:moveTo>
                    <a:pt x="20618" y="8640"/>
                  </a:moveTo>
                  <a:lnTo>
                    <a:pt x="982" y="8640"/>
                  </a:lnTo>
                  <a:cubicBezTo>
                    <a:pt x="440" y="8640"/>
                    <a:pt x="0" y="9124"/>
                    <a:pt x="0" y="9720"/>
                  </a:cubicBezTo>
                  <a:lnTo>
                    <a:pt x="0" y="10800"/>
                  </a:lnTo>
                  <a:cubicBezTo>
                    <a:pt x="0" y="11397"/>
                    <a:pt x="440" y="11880"/>
                    <a:pt x="982" y="11880"/>
                  </a:cubicBezTo>
                  <a:lnTo>
                    <a:pt x="1178" y="11880"/>
                  </a:lnTo>
                  <a:lnTo>
                    <a:pt x="2960" y="21191"/>
                  </a:lnTo>
                  <a:lnTo>
                    <a:pt x="2969" y="21189"/>
                  </a:lnTo>
                  <a:cubicBezTo>
                    <a:pt x="3023" y="21423"/>
                    <a:pt x="3207" y="21600"/>
                    <a:pt x="3436" y="21600"/>
                  </a:cubicBezTo>
                  <a:lnTo>
                    <a:pt x="18164" y="21600"/>
                  </a:lnTo>
                  <a:cubicBezTo>
                    <a:pt x="18393" y="21600"/>
                    <a:pt x="18577" y="21423"/>
                    <a:pt x="18631" y="21189"/>
                  </a:cubicBezTo>
                  <a:lnTo>
                    <a:pt x="18640" y="21191"/>
                  </a:lnTo>
                  <a:lnTo>
                    <a:pt x="20422" y="11880"/>
                  </a:lnTo>
                  <a:lnTo>
                    <a:pt x="20618" y="11880"/>
                  </a:lnTo>
                  <a:cubicBezTo>
                    <a:pt x="21160" y="11880"/>
                    <a:pt x="21600" y="11397"/>
                    <a:pt x="21600" y="10800"/>
                  </a:cubicBezTo>
                  <a:lnTo>
                    <a:pt x="21600" y="9720"/>
                  </a:lnTo>
                  <a:cubicBezTo>
                    <a:pt x="21600" y="9124"/>
                    <a:pt x="21160" y="8640"/>
                    <a:pt x="20618" y="8640"/>
                  </a:cubicBezTo>
                  <a:moveTo>
                    <a:pt x="10453" y="7402"/>
                  </a:moveTo>
                  <a:cubicBezTo>
                    <a:pt x="10542" y="7500"/>
                    <a:pt x="10665" y="7560"/>
                    <a:pt x="10800" y="7560"/>
                  </a:cubicBezTo>
                  <a:cubicBezTo>
                    <a:pt x="10936" y="7560"/>
                    <a:pt x="11058" y="7500"/>
                    <a:pt x="11147" y="7402"/>
                  </a:cubicBezTo>
                  <a:lnTo>
                    <a:pt x="13111" y="5242"/>
                  </a:lnTo>
                  <a:cubicBezTo>
                    <a:pt x="13200" y="5144"/>
                    <a:pt x="13255" y="5009"/>
                    <a:pt x="13255" y="4860"/>
                  </a:cubicBezTo>
                  <a:cubicBezTo>
                    <a:pt x="13255" y="4562"/>
                    <a:pt x="13035" y="4320"/>
                    <a:pt x="12764" y="4320"/>
                  </a:cubicBezTo>
                  <a:cubicBezTo>
                    <a:pt x="12628" y="4320"/>
                    <a:pt x="12506" y="4381"/>
                    <a:pt x="12417" y="4478"/>
                  </a:cubicBezTo>
                  <a:lnTo>
                    <a:pt x="11291" y="5716"/>
                  </a:lnTo>
                  <a:lnTo>
                    <a:pt x="11291" y="540"/>
                  </a:lnTo>
                  <a:cubicBezTo>
                    <a:pt x="11291" y="242"/>
                    <a:pt x="11071" y="0"/>
                    <a:pt x="10800" y="0"/>
                  </a:cubicBezTo>
                  <a:cubicBezTo>
                    <a:pt x="10529" y="0"/>
                    <a:pt x="10309" y="242"/>
                    <a:pt x="10309" y="540"/>
                  </a:cubicBezTo>
                  <a:lnTo>
                    <a:pt x="10309" y="5716"/>
                  </a:lnTo>
                  <a:lnTo>
                    <a:pt x="9183" y="4478"/>
                  </a:lnTo>
                  <a:cubicBezTo>
                    <a:pt x="9095" y="4381"/>
                    <a:pt x="8972" y="4320"/>
                    <a:pt x="8836" y="4320"/>
                  </a:cubicBezTo>
                  <a:cubicBezTo>
                    <a:pt x="8565" y="4320"/>
                    <a:pt x="8345" y="4562"/>
                    <a:pt x="8345" y="4860"/>
                  </a:cubicBezTo>
                  <a:cubicBezTo>
                    <a:pt x="8345" y="5009"/>
                    <a:pt x="8400" y="5144"/>
                    <a:pt x="8489" y="5242"/>
                  </a:cubicBezTo>
                  <a:cubicBezTo>
                    <a:pt x="8489" y="5242"/>
                    <a:pt x="10453" y="7402"/>
                    <a:pt x="10453" y="7402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4" name="Shape 2819"/>
            <p:cNvSpPr/>
            <p:nvPr/>
          </p:nvSpPr>
          <p:spPr>
            <a:xfrm>
              <a:off x="22053759" y="2878477"/>
              <a:ext cx="558655" cy="50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800"/>
                  </a:moveTo>
                  <a:lnTo>
                    <a:pt x="982" y="10800"/>
                  </a:lnTo>
                  <a:lnTo>
                    <a:pt x="982" y="9720"/>
                  </a:lnTo>
                  <a:lnTo>
                    <a:pt x="20618" y="9720"/>
                  </a:lnTo>
                  <a:cubicBezTo>
                    <a:pt x="20618" y="9720"/>
                    <a:pt x="20618" y="10800"/>
                    <a:pt x="20618" y="10800"/>
                  </a:cubicBezTo>
                  <a:close/>
                  <a:moveTo>
                    <a:pt x="19006" y="14040"/>
                  </a:moveTo>
                  <a:lnTo>
                    <a:pt x="15735" y="14040"/>
                  </a:lnTo>
                  <a:lnTo>
                    <a:pt x="16045" y="11880"/>
                  </a:lnTo>
                  <a:lnTo>
                    <a:pt x="19419" y="11880"/>
                  </a:lnTo>
                  <a:cubicBezTo>
                    <a:pt x="19419" y="11880"/>
                    <a:pt x="19006" y="14040"/>
                    <a:pt x="19006" y="14040"/>
                  </a:cubicBezTo>
                  <a:close/>
                  <a:moveTo>
                    <a:pt x="18386" y="17280"/>
                  </a:moveTo>
                  <a:lnTo>
                    <a:pt x="15270" y="17280"/>
                  </a:lnTo>
                  <a:lnTo>
                    <a:pt x="15580" y="15120"/>
                  </a:lnTo>
                  <a:lnTo>
                    <a:pt x="18799" y="15120"/>
                  </a:lnTo>
                  <a:cubicBezTo>
                    <a:pt x="18799" y="15120"/>
                    <a:pt x="18386" y="17280"/>
                    <a:pt x="18386" y="17280"/>
                  </a:cubicBezTo>
                  <a:close/>
                  <a:moveTo>
                    <a:pt x="17766" y="20520"/>
                  </a:moveTo>
                  <a:lnTo>
                    <a:pt x="14805" y="20520"/>
                  </a:lnTo>
                  <a:lnTo>
                    <a:pt x="15115" y="18360"/>
                  </a:lnTo>
                  <a:lnTo>
                    <a:pt x="18179" y="18360"/>
                  </a:lnTo>
                  <a:cubicBezTo>
                    <a:pt x="18179" y="18360"/>
                    <a:pt x="17766" y="20520"/>
                    <a:pt x="17766" y="20520"/>
                  </a:cubicBezTo>
                  <a:close/>
                  <a:moveTo>
                    <a:pt x="11291" y="14040"/>
                  </a:moveTo>
                  <a:lnTo>
                    <a:pt x="11291" y="11880"/>
                  </a:lnTo>
                  <a:lnTo>
                    <a:pt x="15063" y="11880"/>
                  </a:lnTo>
                  <a:lnTo>
                    <a:pt x="14753" y="14040"/>
                  </a:lnTo>
                  <a:cubicBezTo>
                    <a:pt x="14753" y="14040"/>
                    <a:pt x="11291" y="14040"/>
                    <a:pt x="11291" y="14040"/>
                  </a:cubicBezTo>
                  <a:close/>
                  <a:moveTo>
                    <a:pt x="14288" y="17280"/>
                  </a:moveTo>
                  <a:lnTo>
                    <a:pt x="11291" y="17280"/>
                  </a:lnTo>
                  <a:lnTo>
                    <a:pt x="11291" y="15120"/>
                  </a:lnTo>
                  <a:lnTo>
                    <a:pt x="14598" y="15120"/>
                  </a:lnTo>
                  <a:cubicBezTo>
                    <a:pt x="14598" y="15120"/>
                    <a:pt x="14288" y="17280"/>
                    <a:pt x="14288" y="17280"/>
                  </a:cubicBezTo>
                  <a:close/>
                  <a:moveTo>
                    <a:pt x="13823" y="20520"/>
                  </a:moveTo>
                  <a:lnTo>
                    <a:pt x="11291" y="20520"/>
                  </a:lnTo>
                  <a:lnTo>
                    <a:pt x="11291" y="18360"/>
                  </a:lnTo>
                  <a:lnTo>
                    <a:pt x="14133" y="18360"/>
                  </a:lnTo>
                  <a:cubicBezTo>
                    <a:pt x="14133" y="18360"/>
                    <a:pt x="13823" y="20520"/>
                    <a:pt x="13823" y="20520"/>
                  </a:cubicBezTo>
                  <a:close/>
                  <a:moveTo>
                    <a:pt x="10309" y="14040"/>
                  </a:moveTo>
                  <a:lnTo>
                    <a:pt x="6847" y="14040"/>
                  </a:lnTo>
                  <a:lnTo>
                    <a:pt x="6537" y="11880"/>
                  </a:lnTo>
                  <a:lnTo>
                    <a:pt x="10309" y="11880"/>
                  </a:lnTo>
                  <a:cubicBezTo>
                    <a:pt x="10309" y="11880"/>
                    <a:pt x="10309" y="14040"/>
                    <a:pt x="10309" y="14040"/>
                  </a:cubicBezTo>
                  <a:close/>
                  <a:moveTo>
                    <a:pt x="10309" y="17280"/>
                  </a:moveTo>
                  <a:lnTo>
                    <a:pt x="7312" y="17280"/>
                  </a:lnTo>
                  <a:lnTo>
                    <a:pt x="7002" y="15120"/>
                  </a:lnTo>
                  <a:lnTo>
                    <a:pt x="10309" y="15120"/>
                  </a:lnTo>
                  <a:cubicBezTo>
                    <a:pt x="10309" y="15120"/>
                    <a:pt x="10309" y="17280"/>
                    <a:pt x="10309" y="17280"/>
                  </a:cubicBezTo>
                  <a:close/>
                  <a:moveTo>
                    <a:pt x="10309" y="20520"/>
                  </a:moveTo>
                  <a:lnTo>
                    <a:pt x="7777" y="20520"/>
                  </a:lnTo>
                  <a:lnTo>
                    <a:pt x="7467" y="18360"/>
                  </a:lnTo>
                  <a:lnTo>
                    <a:pt x="10309" y="18360"/>
                  </a:lnTo>
                  <a:cubicBezTo>
                    <a:pt x="10309" y="18360"/>
                    <a:pt x="10309" y="20520"/>
                    <a:pt x="10309" y="20520"/>
                  </a:cubicBezTo>
                  <a:close/>
                  <a:moveTo>
                    <a:pt x="3834" y="20520"/>
                  </a:moveTo>
                  <a:lnTo>
                    <a:pt x="3421" y="18360"/>
                  </a:lnTo>
                  <a:lnTo>
                    <a:pt x="6485" y="18360"/>
                  </a:lnTo>
                  <a:lnTo>
                    <a:pt x="6795" y="20520"/>
                  </a:lnTo>
                  <a:cubicBezTo>
                    <a:pt x="6795" y="20520"/>
                    <a:pt x="3834" y="20520"/>
                    <a:pt x="3834" y="20520"/>
                  </a:cubicBezTo>
                  <a:close/>
                  <a:moveTo>
                    <a:pt x="2801" y="15120"/>
                  </a:moveTo>
                  <a:lnTo>
                    <a:pt x="6020" y="15120"/>
                  </a:lnTo>
                  <a:lnTo>
                    <a:pt x="6330" y="17280"/>
                  </a:lnTo>
                  <a:lnTo>
                    <a:pt x="3214" y="17280"/>
                  </a:lnTo>
                  <a:cubicBezTo>
                    <a:pt x="3214" y="17280"/>
                    <a:pt x="2801" y="15120"/>
                    <a:pt x="2801" y="15120"/>
                  </a:cubicBezTo>
                  <a:close/>
                  <a:moveTo>
                    <a:pt x="2181" y="11880"/>
                  </a:moveTo>
                  <a:lnTo>
                    <a:pt x="5555" y="11880"/>
                  </a:lnTo>
                  <a:lnTo>
                    <a:pt x="5865" y="14040"/>
                  </a:lnTo>
                  <a:lnTo>
                    <a:pt x="2594" y="14040"/>
                  </a:lnTo>
                  <a:cubicBezTo>
                    <a:pt x="2594" y="14040"/>
                    <a:pt x="2181" y="11880"/>
                    <a:pt x="2181" y="11880"/>
                  </a:cubicBezTo>
                  <a:close/>
                  <a:moveTo>
                    <a:pt x="20618" y="8640"/>
                  </a:moveTo>
                  <a:lnTo>
                    <a:pt x="982" y="8640"/>
                  </a:lnTo>
                  <a:cubicBezTo>
                    <a:pt x="440" y="8640"/>
                    <a:pt x="0" y="9124"/>
                    <a:pt x="0" y="9720"/>
                  </a:cubicBezTo>
                  <a:lnTo>
                    <a:pt x="0" y="10800"/>
                  </a:lnTo>
                  <a:cubicBezTo>
                    <a:pt x="0" y="11397"/>
                    <a:pt x="440" y="11880"/>
                    <a:pt x="982" y="11880"/>
                  </a:cubicBezTo>
                  <a:lnTo>
                    <a:pt x="1178" y="11880"/>
                  </a:lnTo>
                  <a:lnTo>
                    <a:pt x="2960" y="21191"/>
                  </a:lnTo>
                  <a:lnTo>
                    <a:pt x="2969" y="21189"/>
                  </a:lnTo>
                  <a:cubicBezTo>
                    <a:pt x="3023" y="21423"/>
                    <a:pt x="3207" y="21600"/>
                    <a:pt x="3436" y="21600"/>
                  </a:cubicBezTo>
                  <a:lnTo>
                    <a:pt x="18164" y="21600"/>
                  </a:lnTo>
                  <a:cubicBezTo>
                    <a:pt x="18393" y="21600"/>
                    <a:pt x="18577" y="21423"/>
                    <a:pt x="18631" y="21189"/>
                  </a:cubicBezTo>
                  <a:lnTo>
                    <a:pt x="18640" y="21191"/>
                  </a:lnTo>
                  <a:lnTo>
                    <a:pt x="20422" y="11880"/>
                  </a:lnTo>
                  <a:lnTo>
                    <a:pt x="20618" y="11880"/>
                  </a:lnTo>
                  <a:cubicBezTo>
                    <a:pt x="21160" y="11880"/>
                    <a:pt x="21600" y="11397"/>
                    <a:pt x="21600" y="10800"/>
                  </a:cubicBezTo>
                  <a:lnTo>
                    <a:pt x="21600" y="9720"/>
                  </a:lnTo>
                  <a:cubicBezTo>
                    <a:pt x="21600" y="9124"/>
                    <a:pt x="21160" y="8640"/>
                    <a:pt x="20618" y="8640"/>
                  </a:cubicBezTo>
                  <a:moveTo>
                    <a:pt x="8836" y="3240"/>
                  </a:moveTo>
                  <a:cubicBezTo>
                    <a:pt x="8972" y="3240"/>
                    <a:pt x="9095" y="3179"/>
                    <a:pt x="9183" y="3082"/>
                  </a:cubicBezTo>
                  <a:lnTo>
                    <a:pt x="10309" y="1844"/>
                  </a:lnTo>
                  <a:lnTo>
                    <a:pt x="10309" y="7020"/>
                  </a:lnTo>
                  <a:cubicBezTo>
                    <a:pt x="10309" y="7318"/>
                    <a:pt x="10529" y="7560"/>
                    <a:pt x="10800" y="7560"/>
                  </a:cubicBezTo>
                  <a:cubicBezTo>
                    <a:pt x="11071" y="7560"/>
                    <a:pt x="11291" y="7318"/>
                    <a:pt x="11291" y="7020"/>
                  </a:cubicBezTo>
                  <a:lnTo>
                    <a:pt x="11291" y="1844"/>
                  </a:lnTo>
                  <a:lnTo>
                    <a:pt x="12417" y="3082"/>
                  </a:lnTo>
                  <a:cubicBezTo>
                    <a:pt x="12505" y="3179"/>
                    <a:pt x="12628" y="3240"/>
                    <a:pt x="12764" y="3240"/>
                  </a:cubicBezTo>
                  <a:cubicBezTo>
                    <a:pt x="13035" y="3240"/>
                    <a:pt x="13255" y="2998"/>
                    <a:pt x="13255" y="2700"/>
                  </a:cubicBezTo>
                  <a:cubicBezTo>
                    <a:pt x="13255" y="2551"/>
                    <a:pt x="13199" y="2416"/>
                    <a:pt x="13111" y="2318"/>
                  </a:cubicBezTo>
                  <a:lnTo>
                    <a:pt x="11147" y="158"/>
                  </a:lnTo>
                  <a:cubicBezTo>
                    <a:pt x="11058" y="61"/>
                    <a:pt x="10936" y="0"/>
                    <a:pt x="10800" y="0"/>
                  </a:cubicBezTo>
                  <a:cubicBezTo>
                    <a:pt x="10664" y="0"/>
                    <a:pt x="10542" y="60"/>
                    <a:pt x="10453" y="158"/>
                  </a:cubicBezTo>
                  <a:lnTo>
                    <a:pt x="8489" y="2318"/>
                  </a:lnTo>
                  <a:cubicBezTo>
                    <a:pt x="8400" y="2416"/>
                    <a:pt x="8345" y="2551"/>
                    <a:pt x="8345" y="2700"/>
                  </a:cubicBezTo>
                  <a:cubicBezTo>
                    <a:pt x="8345" y="2998"/>
                    <a:pt x="8565" y="3240"/>
                    <a:pt x="8836" y="324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5" name="Shape 2820"/>
            <p:cNvSpPr/>
            <p:nvPr/>
          </p:nvSpPr>
          <p:spPr>
            <a:xfrm>
              <a:off x="12455059" y="3944999"/>
              <a:ext cx="558655" cy="50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800"/>
                  </a:moveTo>
                  <a:lnTo>
                    <a:pt x="982" y="10800"/>
                  </a:lnTo>
                  <a:lnTo>
                    <a:pt x="982" y="9720"/>
                  </a:lnTo>
                  <a:lnTo>
                    <a:pt x="20618" y="9720"/>
                  </a:lnTo>
                  <a:cubicBezTo>
                    <a:pt x="20618" y="9720"/>
                    <a:pt x="20618" y="10800"/>
                    <a:pt x="20618" y="10800"/>
                  </a:cubicBezTo>
                  <a:close/>
                  <a:moveTo>
                    <a:pt x="19006" y="14040"/>
                  </a:moveTo>
                  <a:lnTo>
                    <a:pt x="15735" y="14040"/>
                  </a:lnTo>
                  <a:lnTo>
                    <a:pt x="16045" y="11880"/>
                  </a:lnTo>
                  <a:lnTo>
                    <a:pt x="19419" y="11880"/>
                  </a:lnTo>
                  <a:cubicBezTo>
                    <a:pt x="19419" y="11880"/>
                    <a:pt x="19006" y="14040"/>
                    <a:pt x="19006" y="14040"/>
                  </a:cubicBezTo>
                  <a:close/>
                  <a:moveTo>
                    <a:pt x="18386" y="17280"/>
                  </a:moveTo>
                  <a:lnTo>
                    <a:pt x="15270" y="17280"/>
                  </a:lnTo>
                  <a:lnTo>
                    <a:pt x="15580" y="15120"/>
                  </a:lnTo>
                  <a:lnTo>
                    <a:pt x="18799" y="15120"/>
                  </a:lnTo>
                  <a:cubicBezTo>
                    <a:pt x="18799" y="15120"/>
                    <a:pt x="18386" y="17280"/>
                    <a:pt x="18386" y="17280"/>
                  </a:cubicBezTo>
                  <a:close/>
                  <a:moveTo>
                    <a:pt x="17766" y="20520"/>
                  </a:moveTo>
                  <a:lnTo>
                    <a:pt x="14805" y="20520"/>
                  </a:lnTo>
                  <a:lnTo>
                    <a:pt x="15115" y="18360"/>
                  </a:lnTo>
                  <a:lnTo>
                    <a:pt x="18179" y="18360"/>
                  </a:lnTo>
                  <a:cubicBezTo>
                    <a:pt x="18179" y="18360"/>
                    <a:pt x="17766" y="20520"/>
                    <a:pt x="17766" y="20520"/>
                  </a:cubicBezTo>
                  <a:close/>
                  <a:moveTo>
                    <a:pt x="11291" y="14040"/>
                  </a:moveTo>
                  <a:lnTo>
                    <a:pt x="11291" y="11880"/>
                  </a:lnTo>
                  <a:lnTo>
                    <a:pt x="15063" y="11880"/>
                  </a:lnTo>
                  <a:lnTo>
                    <a:pt x="14753" y="14040"/>
                  </a:lnTo>
                  <a:cubicBezTo>
                    <a:pt x="14753" y="14040"/>
                    <a:pt x="11291" y="14040"/>
                    <a:pt x="11291" y="14040"/>
                  </a:cubicBezTo>
                  <a:close/>
                  <a:moveTo>
                    <a:pt x="14288" y="17280"/>
                  </a:moveTo>
                  <a:lnTo>
                    <a:pt x="11291" y="17280"/>
                  </a:lnTo>
                  <a:lnTo>
                    <a:pt x="11291" y="15120"/>
                  </a:lnTo>
                  <a:lnTo>
                    <a:pt x="14598" y="15120"/>
                  </a:lnTo>
                  <a:cubicBezTo>
                    <a:pt x="14598" y="15120"/>
                    <a:pt x="14288" y="17280"/>
                    <a:pt x="14288" y="17280"/>
                  </a:cubicBezTo>
                  <a:close/>
                  <a:moveTo>
                    <a:pt x="13823" y="20520"/>
                  </a:moveTo>
                  <a:lnTo>
                    <a:pt x="11291" y="20520"/>
                  </a:lnTo>
                  <a:lnTo>
                    <a:pt x="11291" y="18360"/>
                  </a:lnTo>
                  <a:lnTo>
                    <a:pt x="14133" y="18360"/>
                  </a:lnTo>
                  <a:cubicBezTo>
                    <a:pt x="14133" y="18360"/>
                    <a:pt x="13823" y="20520"/>
                    <a:pt x="13823" y="20520"/>
                  </a:cubicBezTo>
                  <a:close/>
                  <a:moveTo>
                    <a:pt x="10309" y="14040"/>
                  </a:moveTo>
                  <a:lnTo>
                    <a:pt x="6847" y="14040"/>
                  </a:lnTo>
                  <a:lnTo>
                    <a:pt x="6537" y="11880"/>
                  </a:lnTo>
                  <a:lnTo>
                    <a:pt x="10309" y="11880"/>
                  </a:lnTo>
                  <a:cubicBezTo>
                    <a:pt x="10309" y="11880"/>
                    <a:pt x="10309" y="14040"/>
                    <a:pt x="10309" y="14040"/>
                  </a:cubicBezTo>
                  <a:close/>
                  <a:moveTo>
                    <a:pt x="10309" y="17280"/>
                  </a:moveTo>
                  <a:lnTo>
                    <a:pt x="7312" y="17280"/>
                  </a:lnTo>
                  <a:lnTo>
                    <a:pt x="7002" y="15120"/>
                  </a:lnTo>
                  <a:lnTo>
                    <a:pt x="10309" y="15120"/>
                  </a:lnTo>
                  <a:cubicBezTo>
                    <a:pt x="10309" y="15120"/>
                    <a:pt x="10309" y="17280"/>
                    <a:pt x="10309" y="17280"/>
                  </a:cubicBezTo>
                  <a:close/>
                  <a:moveTo>
                    <a:pt x="10309" y="20520"/>
                  </a:moveTo>
                  <a:lnTo>
                    <a:pt x="7777" y="20520"/>
                  </a:lnTo>
                  <a:lnTo>
                    <a:pt x="7467" y="18360"/>
                  </a:lnTo>
                  <a:lnTo>
                    <a:pt x="10309" y="18360"/>
                  </a:lnTo>
                  <a:cubicBezTo>
                    <a:pt x="10309" y="18360"/>
                    <a:pt x="10309" y="20520"/>
                    <a:pt x="10309" y="20520"/>
                  </a:cubicBezTo>
                  <a:close/>
                  <a:moveTo>
                    <a:pt x="3834" y="20520"/>
                  </a:moveTo>
                  <a:lnTo>
                    <a:pt x="3421" y="18360"/>
                  </a:lnTo>
                  <a:lnTo>
                    <a:pt x="6485" y="18360"/>
                  </a:lnTo>
                  <a:lnTo>
                    <a:pt x="6795" y="20520"/>
                  </a:lnTo>
                  <a:cubicBezTo>
                    <a:pt x="6795" y="20520"/>
                    <a:pt x="3834" y="20520"/>
                    <a:pt x="3834" y="20520"/>
                  </a:cubicBezTo>
                  <a:close/>
                  <a:moveTo>
                    <a:pt x="2801" y="15120"/>
                  </a:moveTo>
                  <a:lnTo>
                    <a:pt x="6020" y="15120"/>
                  </a:lnTo>
                  <a:lnTo>
                    <a:pt x="6330" y="17280"/>
                  </a:lnTo>
                  <a:lnTo>
                    <a:pt x="3214" y="17280"/>
                  </a:lnTo>
                  <a:cubicBezTo>
                    <a:pt x="3214" y="17280"/>
                    <a:pt x="2801" y="15120"/>
                    <a:pt x="2801" y="15120"/>
                  </a:cubicBezTo>
                  <a:close/>
                  <a:moveTo>
                    <a:pt x="2181" y="11880"/>
                  </a:moveTo>
                  <a:lnTo>
                    <a:pt x="5555" y="11880"/>
                  </a:lnTo>
                  <a:lnTo>
                    <a:pt x="5865" y="14040"/>
                  </a:lnTo>
                  <a:lnTo>
                    <a:pt x="2594" y="14040"/>
                  </a:lnTo>
                  <a:cubicBezTo>
                    <a:pt x="2594" y="14040"/>
                    <a:pt x="2181" y="11880"/>
                    <a:pt x="2181" y="11880"/>
                  </a:cubicBezTo>
                  <a:close/>
                  <a:moveTo>
                    <a:pt x="20618" y="8640"/>
                  </a:moveTo>
                  <a:lnTo>
                    <a:pt x="982" y="8640"/>
                  </a:lnTo>
                  <a:cubicBezTo>
                    <a:pt x="440" y="8640"/>
                    <a:pt x="0" y="9124"/>
                    <a:pt x="0" y="9720"/>
                  </a:cubicBezTo>
                  <a:lnTo>
                    <a:pt x="0" y="10800"/>
                  </a:lnTo>
                  <a:cubicBezTo>
                    <a:pt x="0" y="11396"/>
                    <a:pt x="440" y="11880"/>
                    <a:pt x="982" y="11880"/>
                  </a:cubicBezTo>
                  <a:lnTo>
                    <a:pt x="1178" y="11880"/>
                  </a:lnTo>
                  <a:lnTo>
                    <a:pt x="2960" y="21191"/>
                  </a:lnTo>
                  <a:lnTo>
                    <a:pt x="2969" y="21189"/>
                  </a:lnTo>
                  <a:cubicBezTo>
                    <a:pt x="3023" y="21423"/>
                    <a:pt x="3207" y="21600"/>
                    <a:pt x="3436" y="21600"/>
                  </a:cubicBezTo>
                  <a:lnTo>
                    <a:pt x="18164" y="21600"/>
                  </a:lnTo>
                  <a:cubicBezTo>
                    <a:pt x="18393" y="21600"/>
                    <a:pt x="18577" y="21423"/>
                    <a:pt x="18631" y="21189"/>
                  </a:cubicBezTo>
                  <a:lnTo>
                    <a:pt x="18640" y="21191"/>
                  </a:lnTo>
                  <a:lnTo>
                    <a:pt x="20422" y="11880"/>
                  </a:lnTo>
                  <a:lnTo>
                    <a:pt x="20618" y="11880"/>
                  </a:lnTo>
                  <a:cubicBezTo>
                    <a:pt x="21160" y="11880"/>
                    <a:pt x="21600" y="11396"/>
                    <a:pt x="21600" y="10800"/>
                  </a:cubicBezTo>
                  <a:lnTo>
                    <a:pt x="21600" y="9720"/>
                  </a:lnTo>
                  <a:cubicBezTo>
                    <a:pt x="21600" y="9124"/>
                    <a:pt x="21160" y="8640"/>
                    <a:pt x="20618" y="8640"/>
                  </a:cubicBezTo>
                  <a:moveTo>
                    <a:pt x="7507" y="3082"/>
                  </a:moveTo>
                  <a:lnTo>
                    <a:pt x="7507" y="3082"/>
                  </a:lnTo>
                  <a:lnTo>
                    <a:pt x="9471" y="5242"/>
                  </a:lnTo>
                  <a:cubicBezTo>
                    <a:pt x="9560" y="5340"/>
                    <a:pt x="9683" y="5400"/>
                    <a:pt x="9818" y="5400"/>
                  </a:cubicBezTo>
                  <a:cubicBezTo>
                    <a:pt x="10089" y="5400"/>
                    <a:pt x="10309" y="5158"/>
                    <a:pt x="10309" y="4860"/>
                  </a:cubicBezTo>
                  <a:cubicBezTo>
                    <a:pt x="10309" y="4712"/>
                    <a:pt x="10254" y="4577"/>
                    <a:pt x="10165" y="4478"/>
                  </a:cubicBezTo>
                  <a:lnTo>
                    <a:pt x="9040" y="3240"/>
                  </a:lnTo>
                  <a:lnTo>
                    <a:pt x="13745" y="3240"/>
                  </a:lnTo>
                  <a:lnTo>
                    <a:pt x="13745" y="3240"/>
                  </a:lnTo>
                  <a:cubicBezTo>
                    <a:pt x="14016" y="3240"/>
                    <a:pt x="14236" y="2998"/>
                    <a:pt x="14236" y="2700"/>
                  </a:cubicBezTo>
                  <a:cubicBezTo>
                    <a:pt x="14236" y="2402"/>
                    <a:pt x="14016" y="2160"/>
                    <a:pt x="13745" y="2160"/>
                  </a:cubicBezTo>
                  <a:lnTo>
                    <a:pt x="9040" y="2160"/>
                  </a:lnTo>
                  <a:lnTo>
                    <a:pt x="10165" y="922"/>
                  </a:lnTo>
                  <a:cubicBezTo>
                    <a:pt x="10254" y="824"/>
                    <a:pt x="10309" y="689"/>
                    <a:pt x="10309" y="540"/>
                  </a:cubicBezTo>
                  <a:cubicBezTo>
                    <a:pt x="10309" y="242"/>
                    <a:pt x="10089" y="0"/>
                    <a:pt x="9818" y="0"/>
                  </a:cubicBezTo>
                  <a:cubicBezTo>
                    <a:pt x="9683" y="0"/>
                    <a:pt x="9560" y="61"/>
                    <a:pt x="9471" y="158"/>
                  </a:cubicBezTo>
                  <a:lnTo>
                    <a:pt x="7507" y="2318"/>
                  </a:lnTo>
                  <a:lnTo>
                    <a:pt x="7507" y="2318"/>
                  </a:lnTo>
                  <a:cubicBezTo>
                    <a:pt x="7419" y="2417"/>
                    <a:pt x="7364" y="2552"/>
                    <a:pt x="7364" y="2700"/>
                  </a:cubicBezTo>
                  <a:cubicBezTo>
                    <a:pt x="7364" y="2849"/>
                    <a:pt x="7419" y="2984"/>
                    <a:pt x="7507" y="3082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6" name="Shape 2821"/>
            <p:cNvSpPr/>
            <p:nvPr/>
          </p:nvSpPr>
          <p:spPr>
            <a:xfrm>
              <a:off x="13521582" y="3944999"/>
              <a:ext cx="558655" cy="50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800"/>
                  </a:moveTo>
                  <a:lnTo>
                    <a:pt x="982" y="10800"/>
                  </a:lnTo>
                  <a:lnTo>
                    <a:pt x="982" y="9720"/>
                  </a:lnTo>
                  <a:lnTo>
                    <a:pt x="20618" y="9720"/>
                  </a:lnTo>
                  <a:cubicBezTo>
                    <a:pt x="20618" y="9720"/>
                    <a:pt x="20618" y="10800"/>
                    <a:pt x="20618" y="10800"/>
                  </a:cubicBezTo>
                  <a:close/>
                  <a:moveTo>
                    <a:pt x="19006" y="14040"/>
                  </a:moveTo>
                  <a:lnTo>
                    <a:pt x="15735" y="14040"/>
                  </a:lnTo>
                  <a:lnTo>
                    <a:pt x="16045" y="11880"/>
                  </a:lnTo>
                  <a:lnTo>
                    <a:pt x="19419" y="11880"/>
                  </a:lnTo>
                  <a:cubicBezTo>
                    <a:pt x="19419" y="11880"/>
                    <a:pt x="19006" y="14040"/>
                    <a:pt x="19006" y="14040"/>
                  </a:cubicBezTo>
                  <a:close/>
                  <a:moveTo>
                    <a:pt x="18386" y="17280"/>
                  </a:moveTo>
                  <a:lnTo>
                    <a:pt x="15270" y="17280"/>
                  </a:lnTo>
                  <a:lnTo>
                    <a:pt x="15580" y="15120"/>
                  </a:lnTo>
                  <a:lnTo>
                    <a:pt x="18799" y="15120"/>
                  </a:lnTo>
                  <a:cubicBezTo>
                    <a:pt x="18799" y="15120"/>
                    <a:pt x="18386" y="17280"/>
                    <a:pt x="18386" y="17280"/>
                  </a:cubicBezTo>
                  <a:close/>
                  <a:moveTo>
                    <a:pt x="17766" y="20520"/>
                  </a:moveTo>
                  <a:lnTo>
                    <a:pt x="14805" y="20520"/>
                  </a:lnTo>
                  <a:lnTo>
                    <a:pt x="15115" y="18360"/>
                  </a:lnTo>
                  <a:lnTo>
                    <a:pt x="18179" y="18360"/>
                  </a:lnTo>
                  <a:cubicBezTo>
                    <a:pt x="18179" y="18360"/>
                    <a:pt x="17766" y="20520"/>
                    <a:pt x="17766" y="20520"/>
                  </a:cubicBezTo>
                  <a:close/>
                  <a:moveTo>
                    <a:pt x="11291" y="14040"/>
                  </a:moveTo>
                  <a:lnTo>
                    <a:pt x="11291" y="11880"/>
                  </a:lnTo>
                  <a:lnTo>
                    <a:pt x="15063" y="11880"/>
                  </a:lnTo>
                  <a:lnTo>
                    <a:pt x="14753" y="14040"/>
                  </a:lnTo>
                  <a:cubicBezTo>
                    <a:pt x="14753" y="14040"/>
                    <a:pt x="11291" y="14040"/>
                    <a:pt x="11291" y="14040"/>
                  </a:cubicBezTo>
                  <a:close/>
                  <a:moveTo>
                    <a:pt x="14288" y="17280"/>
                  </a:moveTo>
                  <a:lnTo>
                    <a:pt x="11291" y="17280"/>
                  </a:lnTo>
                  <a:lnTo>
                    <a:pt x="11291" y="15120"/>
                  </a:lnTo>
                  <a:lnTo>
                    <a:pt x="14598" y="15120"/>
                  </a:lnTo>
                  <a:cubicBezTo>
                    <a:pt x="14598" y="15120"/>
                    <a:pt x="14288" y="17280"/>
                    <a:pt x="14288" y="17280"/>
                  </a:cubicBezTo>
                  <a:close/>
                  <a:moveTo>
                    <a:pt x="13823" y="20520"/>
                  </a:moveTo>
                  <a:lnTo>
                    <a:pt x="11291" y="20520"/>
                  </a:lnTo>
                  <a:lnTo>
                    <a:pt x="11291" y="18360"/>
                  </a:lnTo>
                  <a:lnTo>
                    <a:pt x="14133" y="18360"/>
                  </a:lnTo>
                  <a:cubicBezTo>
                    <a:pt x="14133" y="18360"/>
                    <a:pt x="13823" y="20520"/>
                    <a:pt x="13823" y="20520"/>
                  </a:cubicBezTo>
                  <a:close/>
                  <a:moveTo>
                    <a:pt x="10309" y="14040"/>
                  </a:moveTo>
                  <a:lnTo>
                    <a:pt x="6847" y="14040"/>
                  </a:lnTo>
                  <a:lnTo>
                    <a:pt x="6537" y="11880"/>
                  </a:lnTo>
                  <a:lnTo>
                    <a:pt x="10309" y="11880"/>
                  </a:lnTo>
                  <a:cubicBezTo>
                    <a:pt x="10309" y="11880"/>
                    <a:pt x="10309" y="14040"/>
                    <a:pt x="10309" y="14040"/>
                  </a:cubicBezTo>
                  <a:close/>
                  <a:moveTo>
                    <a:pt x="10309" y="17280"/>
                  </a:moveTo>
                  <a:lnTo>
                    <a:pt x="7312" y="17280"/>
                  </a:lnTo>
                  <a:lnTo>
                    <a:pt x="7002" y="15120"/>
                  </a:lnTo>
                  <a:lnTo>
                    <a:pt x="10309" y="15120"/>
                  </a:lnTo>
                  <a:cubicBezTo>
                    <a:pt x="10309" y="15120"/>
                    <a:pt x="10309" y="17280"/>
                    <a:pt x="10309" y="17280"/>
                  </a:cubicBezTo>
                  <a:close/>
                  <a:moveTo>
                    <a:pt x="10309" y="20520"/>
                  </a:moveTo>
                  <a:lnTo>
                    <a:pt x="7777" y="20520"/>
                  </a:lnTo>
                  <a:lnTo>
                    <a:pt x="7467" y="18360"/>
                  </a:lnTo>
                  <a:lnTo>
                    <a:pt x="10309" y="18360"/>
                  </a:lnTo>
                  <a:cubicBezTo>
                    <a:pt x="10309" y="18360"/>
                    <a:pt x="10309" y="20520"/>
                    <a:pt x="10309" y="20520"/>
                  </a:cubicBezTo>
                  <a:close/>
                  <a:moveTo>
                    <a:pt x="3834" y="20520"/>
                  </a:moveTo>
                  <a:lnTo>
                    <a:pt x="3421" y="18360"/>
                  </a:lnTo>
                  <a:lnTo>
                    <a:pt x="6485" y="18360"/>
                  </a:lnTo>
                  <a:lnTo>
                    <a:pt x="6795" y="20520"/>
                  </a:lnTo>
                  <a:cubicBezTo>
                    <a:pt x="6795" y="20520"/>
                    <a:pt x="3834" y="20520"/>
                    <a:pt x="3834" y="20520"/>
                  </a:cubicBezTo>
                  <a:close/>
                  <a:moveTo>
                    <a:pt x="2801" y="15120"/>
                  </a:moveTo>
                  <a:lnTo>
                    <a:pt x="6020" y="15120"/>
                  </a:lnTo>
                  <a:lnTo>
                    <a:pt x="6330" y="17280"/>
                  </a:lnTo>
                  <a:lnTo>
                    <a:pt x="3214" y="17280"/>
                  </a:lnTo>
                  <a:cubicBezTo>
                    <a:pt x="3214" y="17280"/>
                    <a:pt x="2801" y="15120"/>
                    <a:pt x="2801" y="15120"/>
                  </a:cubicBezTo>
                  <a:close/>
                  <a:moveTo>
                    <a:pt x="2181" y="11880"/>
                  </a:moveTo>
                  <a:lnTo>
                    <a:pt x="5555" y="11880"/>
                  </a:lnTo>
                  <a:lnTo>
                    <a:pt x="5865" y="14040"/>
                  </a:lnTo>
                  <a:lnTo>
                    <a:pt x="2594" y="14040"/>
                  </a:lnTo>
                  <a:cubicBezTo>
                    <a:pt x="2594" y="14040"/>
                    <a:pt x="2181" y="11880"/>
                    <a:pt x="2181" y="11880"/>
                  </a:cubicBezTo>
                  <a:close/>
                  <a:moveTo>
                    <a:pt x="20618" y="8640"/>
                  </a:moveTo>
                  <a:lnTo>
                    <a:pt x="982" y="8640"/>
                  </a:lnTo>
                  <a:cubicBezTo>
                    <a:pt x="440" y="8640"/>
                    <a:pt x="0" y="9124"/>
                    <a:pt x="0" y="9720"/>
                  </a:cubicBezTo>
                  <a:lnTo>
                    <a:pt x="0" y="10800"/>
                  </a:lnTo>
                  <a:cubicBezTo>
                    <a:pt x="0" y="11396"/>
                    <a:pt x="440" y="11880"/>
                    <a:pt x="982" y="11880"/>
                  </a:cubicBezTo>
                  <a:lnTo>
                    <a:pt x="1178" y="11880"/>
                  </a:lnTo>
                  <a:lnTo>
                    <a:pt x="2960" y="21191"/>
                  </a:lnTo>
                  <a:lnTo>
                    <a:pt x="2969" y="21189"/>
                  </a:lnTo>
                  <a:cubicBezTo>
                    <a:pt x="3023" y="21423"/>
                    <a:pt x="3207" y="21600"/>
                    <a:pt x="3436" y="21600"/>
                  </a:cubicBezTo>
                  <a:lnTo>
                    <a:pt x="18164" y="21600"/>
                  </a:lnTo>
                  <a:cubicBezTo>
                    <a:pt x="18393" y="21600"/>
                    <a:pt x="18577" y="21423"/>
                    <a:pt x="18631" y="21189"/>
                  </a:cubicBezTo>
                  <a:lnTo>
                    <a:pt x="18640" y="21191"/>
                  </a:lnTo>
                  <a:lnTo>
                    <a:pt x="20422" y="11880"/>
                  </a:lnTo>
                  <a:lnTo>
                    <a:pt x="20618" y="11880"/>
                  </a:lnTo>
                  <a:cubicBezTo>
                    <a:pt x="21160" y="11880"/>
                    <a:pt x="21600" y="11396"/>
                    <a:pt x="21600" y="10800"/>
                  </a:cubicBezTo>
                  <a:lnTo>
                    <a:pt x="21600" y="9720"/>
                  </a:lnTo>
                  <a:cubicBezTo>
                    <a:pt x="21600" y="9124"/>
                    <a:pt x="21160" y="8640"/>
                    <a:pt x="20618" y="8640"/>
                  </a:cubicBezTo>
                  <a:moveTo>
                    <a:pt x="7855" y="3240"/>
                  </a:moveTo>
                  <a:lnTo>
                    <a:pt x="7855" y="3240"/>
                  </a:lnTo>
                  <a:lnTo>
                    <a:pt x="12560" y="3240"/>
                  </a:lnTo>
                  <a:lnTo>
                    <a:pt x="11435" y="4478"/>
                  </a:lnTo>
                  <a:cubicBezTo>
                    <a:pt x="11346" y="4577"/>
                    <a:pt x="11291" y="4712"/>
                    <a:pt x="11291" y="4860"/>
                  </a:cubicBezTo>
                  <a:cubicBezTo>
                    <a:pt x="11291" y="5158"/>
                    <a:pt x="11511" y="5400"/>
                    <a:pt x="11782" y="5400"/>
                  </a:cubicBezTo>
                  <a:cubicBezTo>
                    <a:pt x="11917" y="5400"/>
                    <a:pt x="12040" y="5340"/>
                    <a:pt x="12129" y="5242"/>
                  </a:cubicBezTo>
                  <a:lnTo>
                    <a:pt x="14093" y="3082"/>
                  </a:lnTo>
                  <a:cubicBezTo>
                    <a:pt x="14181" y="2984"/>
                    <a:pt x="14236" y="2849"/>
                    <a:pt x="14236" y="2700"/>
                  </a:cubicBezTo>
                  <a:cubicBezTo>
                    <a:pt x="14236" y="2552"/>
                    <a:pt x="14181" y="2417"/>
                    <a:pt x="14093" y="2318"/>
                  </a:cubicBezTo>
                  <a:lnTo>
                    <a:pt x="12129" y="158"/>
                  </a:lnTo>
                  <a:cubicBezTo>
                    <a:pt x="12040" y="61"/>
                    <a:pt x="11917" y="0"/>
                    <a:pt x="11782" y="0"/>
                  </a:cubicBezTo>
                  <a:cubicBezTo>
                    <a:pt x="11511" y="0"/>
                    <a:pt x="11291" y="242"/>
                    <a:pt x="11291" y="540"/>
                  </a:cubicBezTo>
                  <a:cubicBezTo>
                    <a:pt x="11291" y="689"/>
                    <a:pt x="11346" y="824"/>
                    <a:pt x="11435" y="922"/>
                  </a:cubicBezTo>
                  <a:lnTo>
                    <a:pt x="12560" y="2160"/>
                  </a:lnTo>
                  <a:lnTo>
                    <a:pt x="7855" y="2160"/>
                  </a:lnTo>
                  <a:cubicBezTo>
                    <a:pt x="7584" y="2160"/>
                    <a:pt x="7364" y="2402"/>
                    <a:pt x="7364" y="2700"/>
                  </a:cubicBezTo>
                  <a:cubicBezTo>
                    <a:pt x="7364" y="2998"/>
                    <a:pt x="7584" y="3240"/>
                    <a:pt x="7855" y="324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7" name="Shape 2822"/>
            <p:cNvSpPr/>
            <p:nvPr/>
          </p:nvSpPr>
          <p:spPr>
            <a:xfrm>
              <a:off x="14588104" y="3944999"/>
              <a:ext cx="558655" cy="50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0800"/>
                  </a:moveTo>
                  <a:lnTo>
                    <a:pt x="982" y="10800"/>
                  </a:lnTo>
                  <a:lnTo>
                    <a:pt x="982" y="9720"/>
                  </a:lnTo>
                  <a:lnTo>
                    <a:pt x="20618" y="9720"/>
                  </a:lnTo>
                  <a:cubicBezTo>
                    <a:pt x="20618" y="9720"/>
                    <a:pt x="20618" y="10800"/>
                    <a:pt x="20618" y="10800"/>
                  </a:cubicBezTo>
                  <a:close/>
                  <a:moveTo>
                    <a:pt x="19006" y="14040"/>
                  </a:moveTo>
                  <a:lnTo>
                    <a:pt x="15735" y="14040"/>
                  </a:lnTo>
                  <a:lnTo>
                    <a:pt x="16045" y="11880"/>
                  </a:lnTo>
                  <a:lnTo>
                    <a:pt x="19419" y="11880"/>
                  </a:lnTo>
                  <a:cubicBezTo>
                    <a:pt x="19419" y="11880"/>
                    <a:pt x="19006" y="14040"/>
                    <a:pt x="19006" y="14040"/>
                  </a:cubicBezTo>
                  <a:close/>
                  <a:moveTo>
                    <a:pt x="18386" y="17280"/>
                  </a:moveTo>
                  <a:lnTo>
                    <a:pt x="15270" y="17280"/>
                  </a:lnTo>
                  <a:lnTo>
                    <a:pt x="15580" y="15120"/>
                  </a:lnTo>
                  <a:lnTo>
                    <a:pt x="18799" y="15120"/>
                  </a:lnTo>
                  <a:cubicBezTo>
                    <a:pt x="18799" y="15120"/>
                    <a:pt x="18386" y="17280"/>
                    <a:pt x="18386" y="17280"/>
                  </a:cubicBezTo>
                  <a:close/>
                  <a:moveTo>
                    <a:pt x="17766" y="20520"/>
                  </a:moveTo>
                  <a:lnTo>
                    <a:pt x="14805" y="20520"/>
                  </a:lnTo>
                  <a:lnTo>
                    <a:pt x="15115" y="18360"/>
                  </a:lnTo>
                  <a:lnTo>
                    <a:pt x="18179" y="18360"/>
                  </a:lnTo>
                  <a:cubicBezTo>
                    <a:pt x="18179" y="18360"/>
                    <a:pt x="17766" y="20520"/>
                    <a:pt x="17766" y="20520"/>
                  </a:cubicBezTo>
                  <a:close/>
                  <a:moveTo>
                    <a:pt x="11291" y="14040"/>
                  </a:moveTo>
                  <a:lnTo>
                    <a:pt x="11291" y="11880"/>
                  </a:lnTo>
                  <a:lnTo>
                    <a:pt x="15063" y="11880"/>
                  </a:lnTo>
                  <a:lnTo>
                    <a:pt x="14753" y="14040"/>
                  </a:lnTo>
                  <a:cubicBezTo>
                    <a:pt x="14753" y="14040"/>
                    <a:pt x="11291" y="14040"/>
                    <a:pt x="11291" y="14040"/>
                  </a:cubicBezTo>
                  <a:close/>
                  <a:moveTo>
                    <a:pt x="14288" y="17280"/>
                  </a:moveTo>
                  <a:lnTo>
                    <a:pt x="11291" y="17280"/>
                  </a:lnTo>
                  <a:lnTo>
                    <a:pt x="11291" y="15120"/>
                  </a:lnTo>
                  <a:lnTo>
                    <a:pt x="14598" y="15120"/>
                  </a:lnTo>
                  <a:cubicBezTo>
                    <a:pt x="14598" y="15120"/>
                    <a:pt x="14288" y="17280"/>
                    <a:pt x="14288" y="17280"/>
                  </a:cubicBezTo>
                  <a:close/>
                  <a:moveTo>
                    <a:pt x="13823" y="20520"/>
                  </a:moveTo>
                  <a:lnTo>
                    <a:pt x="11291" y="20520"/>
                  </a:lnTo>
                  <a:lnTo>
                    <a:pt x="11291" y="18360"/>
                  </a:lnTo>
                  <a:lnTo>
                    <a:pt x="14133" y="18360"/>
                  </a:lnTo>
                  <a:cubicBezTo>
                    <a:pt x="14133" y="18360"/>
                    <a:pt x="13823" y="20520"/>
                    <a:pt x="13823" y="20520"/>
                  </a:cubicBezTo>
                  <a:close/>
                  <a:moveTo>
                    <a:pt x="10309" y="14040"/>
                  </a:moveTo>
                  <a:lnTo>
                    <a:pt x="6847" y="14040"/>
                  </a:lnTo>
                  <a:lnTo>
                    <a:pt x="6537" y="11880"/>
                  </a:lnTo>
                  <a:lnTo>
                    <a:pt x="10309" y="11880"/>
                  </a:lnTo>
                  <a:cubicBezTo>
                    <a:pt x="10309" y="11880"/>
                    <a:pt x="10309" y="14040"/>
                    <a:pt x="10309" y="14040"/>
                  </a:cubicBezTo>
                  <a:close/>
                  <a:moveTo>
                    <a:pt x="10309" y="17280"/>
                  </a:moveTo>
                  <a:lnTo>
                    <a:pt x="7312" y="17280"/>
                  </a:lnTo>
                  <a:lnTo>
                    <a:pt x="7002" y="15120"/>
                  </a:lnTo>
                  <a:lnTo>
                    <a:pt x="10309" y="15120"/>
                  </a:lnTo>
                  <a:cubicBezTo>
                    <a:pt x="10309" y="15120"/>
                    <a:pt x="10309" y="17280"/>
                    <a:pt x="10309" y="17280"/>
                  </a:cubicBezTo>
                  <a:close/>
                  <a:moveTo>
                    <a:pt x="10309" y="20520"/>
                  </a:moveTo>
                  <a:lnTo>
                    <a:pt x="7777" y="20520"/>
                  </a:lnTo>
                  <a:lnTo>
                    <a:pt x="7467" y="18360"/>
                  </a:lnTo>
                  <a:lnTo>
                    <a:pt x="10309" y="18360"/>
                  </a:lnTo>
                  <a:cubicBezTo>
                    <a:pt x="10309" y="18360"/>
                    <a:pt x="10309" y="20520"/>
                    <a:pt x="10309" y="20520"/>
                  </a:cubicBezTo>
                  <a:close/>
                  <a:moveTo>
                    <a:pt x="3834" y="20520"/>
                  </a:moveTo>
                  <a:lnTo>
                    <a:pt x="3421" y="18360"/>
                  </a:lnTo>
                  <a:lnTo>
                    <a:pt x="6485" y="18360"/>
                  </a:lnTo>
                  <a:lnTo>
                    <a:pt x="6795" y="20520"/>
                  </a:lnTo>
                  <a:cubicBezTo>
                    <a:pt x="6795" y="20520"/>
                    <a:pt x="3834" y="20520"/>
                    <a:pt x="3834" y="20520"/>
                  </a:cubicBezTo>
                  <a:close/>
                  <a:moveTo>
                    <a:pt x="2801" y="15120"/>
                  </a:moveTo>
                  <a:lnTo>
                    <a:pt x="6020" y="15120"/>
                  </a:lnTo>
                  <a:lnTo>
                    <a:pt x="6330" y="17280"/>
                  </a:lnTo>
                  <a:lnTo>
                    <a:pt x="3214" y="17280"/>
                  </a:lnTo>
                  <a:cubicBezTo>
                    <a:pt x="3214" y="17280"/>
                    <a:pt x="2801" y="15120"/>
                    <a:pt x="2801" y="15120"/>
                  </a:cubicBezTo>
                  <a:close/>
                  <a:moveTo>
                    <a:pt x="2181" y="11880"/>
                  </a:moveTo>
                  <a:lnTo>
                    <a:pt x="5555" y="11880"/>
                  </a:lnTo>
                  <a:lnTo>
                    <a:pt x="5865" y="14040"/>
                  </a:lnTo>
                  <a:lnTo>
                    <a:pt x="2594" y="14040"/>
                  </a:lnTo>
                  <a:cubicBezTo>
                    <a:pt x="2594" y="14040"/>
                    <a:pt x="2181" y="11880"/>
                    <a:pt x="2181" y="11880"/>
                  </a:cubicBezTo>
                  <a:close/>
                  <a:moveTo>
                    <a:pt x="20618" y="8640"/>
                  </a:moveTo>
                  <a:lnTo>
                    <a:pt x="982" y="8640"/>
                  </a:lnTo>
                  <a:cubicBezTo>
                    <a:pt x="440" y="8640"/>
                    <a:pt x="0" y="9124"/>
                    <a:pt x="0" y="9720"/>
                  </a:cubicBezTo>
                  <a:lnTo>
                    <a:pt x="0" y="10800"/>
                  </a:lnTo>
                  <a:cubicBezTo>
                    <a:pt x="0" y="11396"/>
                    <a:pt x="440" y="11880"/>
                    <a:pt x="982" y="11880"/>
                  </a:cubicBezTo>
                  <a:lnTo>
                    <a:pt x="1178" y="11880"/>
                  </a:lnTo>
                  <a:lnTo>
                    <a:pt x="2960" y="21191"/>
                  </a:lnTo>
                  <a:lnTo>
                    <a:pt x="2969" y="21189"/>
                  </a:lnTo>
                  <a:cubicBezTo>
                    <a:pt x="3023" y="21423"/>
                    <a:pt x="3207" y="21600"/>
                    <a:pt x="3436" y="21600"/>
                  </a:cubicBezTo>
                  <a:lnTo>
                    <a:pt x="18164" y="21600"/>
                  </a:lnTo>
                  <a:cubicBezTo>
                    <a:pt x="18393" y="21600"/>
                    <a:pt x="18577" y="21423"/>
                    <a:pt x="18631" y="21189"/>
                  </a:cubicBezTo>
                  <a:lnTo>
                    <a:pt x="18640" y="21191"/>
                  </a:lnTo>
                  <a:lnTo>
                    <a:pt x="20422" y="11880"/>
                  </a:lnTo>
                  <a:lnTo>
                    <a:pt x="20618" y="11880"/>
                  </a:lnTo>
                  <a:cubicBezTo>
                    <a:pt x="21160" y="11880"/>
                    <a:pt x="21600" y="11396"/>
                    <a:pt x="21600" y="10800"/>
                  </a:cubicBezTo>
                  <a:lnTo>
                    <a:pt x="21600" y="9720"/>
                  </a:lnTo>
                  <a:cubicBezTo>
                    <a:pt x="21600" y="9124"/>
                    <a:pt x="21160" y="8640"/>
                    <a:pt x="20618" y="8640"/>
                  </a:cubicBezTo>
                  <a:moveTo>
                    <a:pt x="8345" y="3780"/>
                  </a:moveTo>
                  <a:lnTo>
                    <a:pt x="10309" y="3780"/>
                  </a:lnTo>
                  <a:lnTo>
                    <a:pt x="10309" y="5940"/>
                  </a:lnTo>
                  <a:cubicBezTo>
                    <a:pt x="10309" y="6238"/>
                    <a:pt x="10529" y="6480"/>
                    <a:pt x="10800" y="6480"/>
                  </a:cubicBezTo>
                  <a:cubicBezTo>
                    <a:pt x="11071" y="6480"/>
                    <a:pt x="11291" y="6238"/>
                    <a:pt x="11291" y="5940"/>
                  </a:cubicBezTo>
                  <a:lnTo>
                    <a:pt x="11291" y="3780"/>
                  </a:lnTo>
                  <a:lnTo>
                    <a:pt x="13255" y="3780"/>
                  </a:lnTo>
                  <a:cubicBezTo>
                    <a:pt x="13525" y="3780"/>
                    <a:pt x="13745" y="3538"/>
                    <a:pt x="13745" y="3240"/>
                  </a:cubicBezTo>
                  <a:cubicBezTo>
                    <a:pt x="13745" y="2942"/>
                    <a:pt x="13525" y="2700"/>
                    <a:pt x="13255" y="2700"/>
                  </a:cubicBezTo>
                  <a:lnTo>
                    <a:pt x="11291" y="2700"/>
                  </a:lnTo>
                  <a:lnTo>
                    <a:pt x="11291" y="540"/>
                  </a:lnTo>
                  <a:cubicBezTo>
                    <a:pt x="11291" y="242"/>
                    <a:pt x="11071" y="0"/>
                    <a:pt x="10800" y="0"/>
                  </a:cubicBezTo>
                  <a:cubicBezTo>
                    <a:pt x="10529" y="0"/>
                    <a:pt x="10309" y="242"/>
                    <a:pt x="10309" y="540"/>
                  </a:cubicBezTo>
                  <a:lnTo>
                    <a:pt x="10309" y="2700"/>
                  </a:lnTo>
                  <a:lnTo>
                    <a:pt x="8345" y="2700"/>
                  </a:lnTo>
                  <a:cubicBezTo>
                    <a:pt x="8075" y="2700"/>
                    <a:pt x="7855" y="2942"/>
                    <a:pt x="7855" y="3240"/>
                  </a:cubicBezTo>
                  <a:cubicBezTo>
                    <a:pt x="7855" y="3538"/>
                    <a:pt x="8075" y="3780"/>
                    <a:pt x="8345" y="378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8" name="Shape 2823"/>
            <p:cNvSpPr/>
            <p:nvPr/>
          </p:nvSpPr>
          <p:spPr>
            <a:xfrm>
              <a:off x="15654626" y="3983089"/>
              <a:ext cx="558655" cy="444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9257"/>
                  </a:moveTo>
                  <a:lnTo>
                    <a:pt x="982" y="9257"/>
                  </a:lnTo>
                  <a:lnTo>
                    <a:pt x="982" y="8023"/>
                  </a:lnTo>
                  <a:lnTo>
                    <a:pt x="20618" y="8023"/>
                  </a:lnTo>
                  <a:cubicBezTo>
                    <a:pt x="20618" y="8023"/>
                    <a:pt x="20618" y="9257"/>
                    <a:pt x="20618" y="9257"/>
                  </a:cubicBezTo>
                  <a:close/>
                  <a:moveTo>
                    <a:pt x="19006" y="12960"/>
                  </a:moveTo>
                  <a:lnTo>
                    <a:pt x="15735" y="12960"/>
                  </a:lnTo>
                  <a:lnTo>
                    <a:pt x="16045" y="10491"/>
                  </a:lnTo>
                  <a:lnTo>
                    <a:pt x="19419" y="10491"/>
                  </a:lnTo>
                  <a:cubicBezTo>
                    <a:pt x="19419" y="10491"/>
                    <a:pt x="19006" y="12960"/>
                    <a:pt x="19006" y="12960"/>
                  </a:cubicBezTo>
                  <a:close/>
                  <a:moveTo>
                    <a:pt x="18386" y="16663"/>
                  </a:moveTo>
                  <a:lnTo>
                    <a:pt x="15270" y="16663"/>
                  </a:lnTo>
                  <a:lnTo>
                    <a:pt x="15580" y="14194"/>
                  </a:lnTo>
                  <a:lnTo>
                    <a:pt x="18799" y="14194"/>
                  </a:lnTo>
                  <a:cubicBezTo>
                    <a:pt x="18799" y="14194"/>
                    <a:pt x="18386" y="16663"/>
                    <a:pt x="18386" y="16663"/>
                  </a:cubicBezTo>
                  <a:close/>
                  <a:moveTo>
                    <a:pt x="17765" y="20366"/>
                  </a:moveTo>
                  <a:lnTo>
                    <a:pt x="14805" y="20366"/>
                  </a:lnTo>
                  <a:lnTo>
                    <a:pt x="15115" y="17897"/>
                  </a:lnTo>
                  <a:lnTo>
                    <a:pt x="18179" y="17897"/>
                  </a:lnTo>
                  <a:cubicBezTo>
                    <a:pt x="18179" y="17897"/>
                    <a:pt x="17765" y="20366"/>
                    <a:pt x="17765" y="20366"/>
                  </a:cubicBezTo>
                  <a:close/>
                  <a:moveTo>
                    <a:pt x="11291" y="12960"/>
                  </a:moveTo>
                  <a:lnTo>
                    <a:pt x="11291" y="10491"/>
                  </a:lnTo>
                  <a:lnTo>
                    <a:pt x="15063" y="10491"/>
                  </a:lnTo>
                  <a:lnTo>
                    <a:pt x="14753" y="12960"/>
                  </a:lnTo>
                  <a:cubicBezTo>
                    <a:pt x="14753" y="12960"/>
                    <a:pt x="11291" y="12960"/>
                    <a:pt x="11291" y="12960"/>
                  </a:cubicBezTo>
                  <a:close/>
                  <a:moveTo>
                    <a:pt x="14288" y="16663"/>
                  </a:moveTo>
                  <a:lnTo>
                    <a:pt x="11291" y="16663"/>
                  </a:lnTo>
                  <a:lnTo>
                    <a:pt x="11291" y="14194"/>
                  </a:lnTo>
                  <a:lnTo>
                    <a:pt x="14598" y="14194"/>
                  </a:lnTo>
                  <a:cubicBezTo>
                    <a:pt x="14598" y="14194"/>
                    <a:pt x="14288" y="16663"/>
                    <a:pt x="14288" y="16663"/>
                  </a:cubicBezTo>
                  <a:close/>
                  <a:moveTo>
                    <a:pt x="13823" y="20366"/>
                  </a:moveTo>
                  <a:lnTo>
                    <a:pt x="11291" y="20366"/>
                  </a:lnTo>
                  <a:lnTo>
                    <a:pt x="11291" y="17897"/>
                  </a:lnTo>
                  <a:lnTo>
                    <a:pt x="14133" y="17897"/>
                  </a:lnTo>
                  <a:cubicBezTo>
                    <a:pt x="14133" y="17897"/>
                    <a:pt x="13823" y="20366"/>
                    <a:pt x="13823" y="20366"/>
                  </a:cubicBezTo>
                  <a:close/>
                  <a:moveTo>
                    <a:pt x="10309" y="12960"/>
                  </a:moveTo>
                  <a:lnTo>
                    <a:pt x="6847" y="12960"/>
                  </a:lnTo>
                  <a:lnTo>
                    <a:pt x="6537" y="10491"/>
                  </a:lnTo>
                  <a:lnTo>
                    <a:pt x="10309" y="10491"/>
                  </a:lnTo>
                  <a:cubicBezTo>
                    <a:pt x="10309" y="10491"/>
                    <a:pt x="10309" y="12960"/>
                    <a:pt x="10309" y="12960"/>
                  </a:cubicBezTo>
                  <a:close/>
                  <a:moveTo>
                    <a:pt x="10309" y="16663"/>
                  </a:moveTo>
                  <a:lnTo>
                    <a:pt x="7312" y="16663"/>
                  </a:lnTo>
                  <a:lnTo>
                    <a:pt x="7002" y="14194"/>
                  </a:lnTo>
                  <a:lnTo>
                    <a:pt x="10309" y="14194"/>
                  </a:lnTo>
                  <a:cubicBezTo>
                    <a:pt x="10309" y="14194"/>
                    <a:pt x="10309" y="16663"/>
                    <a:pt x="10309" y="16663"/>
                  </a:cubicBezTo>
                  <a:close/>
                  <a:moveTo>
                    <a:pt x="10309" y="20366"/>
                  </a:moveTo>
                  <a:lnTo>
                    <a:pt x="7777" y="20366"/>
                  </a:lnTo>
                  <a:lnTo>
                    <a:pt x="7467" y="17897"/>
                  </a:lnTo>
                  <a:lnTo>
                    <a:pt x="10309" y="17897"/>
                  </a:lnTo>
                  <a:cubicBezTo>
                    <a:pt x="10309" y="17897"/>
                    <a:pt x="10309" y="20366"/>
                    <a:pt x="10309" y="20366"/>
                  </a:cubicBezTo>
                  <a:close/>
                  <a:moveTo>
                    <a:pt x="3834" y="20366"/>
                  </a:moveTo>
                  <a:lnTo>
                    <a:pt x="3421" y="17897"/>
                  </a:lnTo>
                  <a:lnTo>
                    <a:pt x="6485" y="17897"/>
                  </a:lnTo>
                  <a:lnTo>
                    <a:pt x="6795" y="20366"/>
                  </a:lnTo>
                  <a:cubicBezTo>
                    <a:pt x="6795" y="20366"/>
                    <a:pt x="3834" y="20366"/>
                    <a:pt x="3834" y="20366"/>
                  </a:cubicBezTo>
                  <a:close/>
                  <a:moveTo>
                    <a:pt x="2801" y="14194"/>
                  </a:moveTo>
                  <a:lnTo>
                    <a:pt x="6020" y="14194"/>
                  </a:lnTo>
                  <a:lnTo>
                    <a:pt x="6330" y="16663"/>
                  </a:lnTo>
                  <a:lnTo>
                    <a:pt x="3214" y="16663"/>
                  </a:lnTo>
                  <a:cubicBezTo>
                    <a:pt x="3214" y="16663"/>
                    <a:pt x="2801" y="14194"/>
                    <a:pt x="2801" y="14194"/>
                  </a:cubicBezTo>
                  <a:close/>
                  <a:moveTo>
                    <a:pt x="2181" y="10491"/>
                  </a:moveTo>
                  <a:lnTo>
                    <a:pt x="5555" y="10491"/>
                  </a:lnTo>
                  <a:lnTo>
                    <a:pt x="5865" y="12960"/>
                  </a:lnTo>
                  <a:lnTo>
                    <a:pt x="2594" y="12960"/>
                  </a:lnTo>
                  <a:cubicBezTo>
                    <a:pt x="2594" y="12960"/>
                    <a:pt x="2181" y="10491"/>
                    <a:pt x="2181" y="10491"/>
                  </a:cubicBezTo>
                  <a:close/>
                  <a:moveTo>
                    <a:pt x="20618" y="6789"/>
                  </a:moveTo>
                  <a:lnTo>
                    <a:pt x="982" y="6789"/>
                  </a:lnTo>
                  <a:cubicBezTo>
                    <a:pt x="440" y="6789"/>
                    <a:pt x="0" y="7342"/>
                    <a:pt x="0" y="8023"/>
                  </a:cubicBezTo>
                  <a:lnTo>
                    <a:pt x="0" y="9257"/>
                  </a:lnTo>
                  <a:cubicBezTo>
                    <a:pt x="0" y="9939"/>
                    <a:pt x="440" y="10491"/>
                    <a:pt x="982" y="10491"/>
                  </a:cubicBezTo>
                  <a:lnTo>
                    <a:pt x="1178" y="10491"/>
                  </a:lnTo>
                  <a:lnTo>
                    <a:pt x="2960" y="21133"/>
                  </a:lnTo>
                  <a:lnTo>
                    <a:pt x="2969" y="21130"/>
                  </a:lnTo>
                  <a:cubicBezTo>
                    <a:pt x="3023" y="21398"/>
                    <a:pt x="3207" y="21600"/>
                    <a:pt x="3436" y="21600"/>
                  </a:cubicBezTo>
                  <a:lnTo>
                    <a:pt x="18164" y="21600"/>
                  </a:lnTo>
                  <a:cubicBezTo>
                    <a:pt x="18393" y="21600"/>
                    <a:pt x="18577" y="21398"/>
                    <a:pt x="18631" y="21130"/>
                  </a:cubicBezTo>
                  <a:lnTo>
                    <a:pt x="18640" y="21133"/>
                  </a:lnTo>
                  <a:lnTo>
                    <a:pt x="20422" y="10491"/>
                  </a:lnTo>
                  <a:lnTo>
                    <a:pt x="20618" y="10491"/>
                  </a:lnTo>
                  <a:cubicBezTo>
                    <a:pt x="21160" y="10491"/>
                    <a:pt x="21600" y="9939"/>
                    <a:pt x="21600" y="9257"/>
                  </a:cubicBezTo>
                  <a:lnTo>
                    <a:pt x="21600" y="8023"/>
                  </a:lnTo>
                  <a:cubicBezTo>
                    <a:pt x="21600" y="7342"/>
                    <a:pt x="21160" y="6789"/>
                    <a:pt x="20618" y="6789"/>
                  </a:cubicBezTo>
                  <a:moveTo>
                    <a:pt x="8345" y="1234"/>
                  </a:moveTo>
                  <a:lnTo>
                    <a:pt x="13255" y="1234"/>
                  </a:lnTo>
                  <a:cubicBezTo>
                    <a:pt x="13525" y="1234"/>
                    <a:pt x="13745" y="958"/>
                    <a:pt x="13745" y="617"/>
                  </a:cubicBezTo>
                  <a:cubicBezTo>
                    <a:pt x="13745" y="276"/>
                    <a:pt x="13525" y="0"/>
                    <a:pt x="13255" y="0"/>
                  </a:cubicBezTo>
                  <a:lnTo>
                    <a:pt x="8345" y="0"/>
                  </a:lnTo>
                  <a:cubicBezTo>
                    <a:pt x="8075" y="0"/>
                    <a:pt x="7855" y="276"/>
                    <a:pt x="7855" y="617"/>
                  </a:cubicBezTo>
                  <a:cubicBezTo>
                    <a:pt x="7855" y="958"/>
                    <a:pt x="8075" y="1234"/>
                    <a:pt x="8345" y="1234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39" name="Shape 2824"/>
            <p:cNvSpPr/>
            <p:nvPr/>
          </p:nvSpPr>
          <p:spPr>
            <a:xfrm>
              <a:off x="16721148" y="3919605"/>
              <a:ext cx="558655" cy="558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88" extrusionOk="0">
                  <a:moveTo>
                    <a:pt x="10309" y="9720"/>
                  </a:moveTo>
                  <a:lnTo>
                    <a:pt x="9327" y="9720"/>
                  </a:lnTo>
                  <a:cubicBezTo>
                    <a:pt x="9056" y="9720"/>
                    <a:pt x="8836" y="9937"/>
                    <a:pt x="8836" y="10206"/>
                  </a:cubicBezTo>
                  <a:cubicBezTo>
                    <a:pt x="8836" y="10475"/>
                    <a:pt x="9056" y="10692"/>
                    <a:pt x="9327" y="10692"/>
                  </a:cubicBezTo>
                  <a:lnTo>
                    <a:pt x="10309" y="10692"/>
                  </a:lnTo>
                  <a:cubicBezTo>
                    <a:pt x="10580" y="10692"/>
                    <a:pt x="10800" y="10475"/>
                    <a:pt x="10800" y="10206"/>
                  </a:cubicBezTo>
                  <a:cubicBezTo>
                    <a:pt x="10800" y="9937"/>
                    <a:pt x="10580" y="9720"/>
                    <a:pt x="10309" y="9720"/>
                  </a:cubicBezTo>
                  <a:moveTo>
                    <a:pt x="13255" y="18471"/>
                  </a:moveTo>
                  <a:lnTo>
                    <a:pt x="12273" y="18471"/>
                  </a:lnTo>
                  <a:cubicBezTo>
                    <a:pt x="12002" y="18471"/>
                    <a:pt x="11782" y="18689"/>
                    <a:pt x="11782" y="18957"/>
                  </a:cubicBezTo>
                  <a:cubicBezTo>
                    <a:pt x="11782" y="19226"/>
                    <a:pt x="12002" y="19443"/>
                    <a:pt x="12273" y="19443"/>
                  </a:cubicBezTo>
                  <a:lnTo>
                    <a:pt x="13255" y="19443"/>
                  </a:lnTo>
                  <a:cubicBezTo>
                    <a:pt x="13525" y="19443"/>
                    <a:pt x="13745" y="19226"/>
                    <a:pt x="13745" y="18957"/>
                  </a:cubicBezTo>
                  <a:cubicBezTo>
                    <a:pt x="13745" y="18689"/>
                    <a:pt x="13525" y="18471"/>
                    <a:pt x="13255" y="18471"/>
                  </a:cubicBezTo>
                  <a:moveTo>
                    <a:pt x="10309" y="18471"/>
                  </a:moveTo>
                  <a:lnTo>
                    <a:pt x="9327" y="18471"/>
                  </a:lnTo>
                  <a:cubicBezTo>
                    <a:pt x="9056" y="18471"/>
                    <a:pt x="8836" y="18689"/>
                    <a:pt x="8836" y="18957"/>
                  </a:cubicBezTo>
                  <a:cubicBezTo>
                    <a:pt x="8836" y="19226"/>
                    <a:pt x="9056" y="19443"/>
                    <a:pt x="9327" y="19443"/>
                  </a:cubicBezTo>
                  <a:lnTo>
                    <a:pt x="10309" y="19443"/>
                  </a:lnTo>
                  <a:cubicBezTo>
                    <a:pt x="10580" y="19443"/>
                    <a:pt x="10800" y="19226"/>
                    <a:pt x="10800" y="18957"/>
                  </a:cubicBezTo>
                  <a:cubicBezTo>
                    <a:pt x="10800" y="18689"/>
                    <a:pt x="10580" y="18471"/>
                    <a:pt x="10309" y="18471"/>
                  </a:cubicBezTo>
                  <a:moveTo>
                    <a:pt x="20618" y="15554"/>
                  </a:moveTo>
                  <a:cubicBezTo>
                    <a:pt x="20618" y="16091"/>
                    <a:pt x="20178" y="16526"/>
                    <a:pt x="19636" y="16526"/>
                  </a:cubicBezTo>
                  <a:lnTo>
                    <a:pt x="16691" y="16526"/>
                  </a:lnTo>
                  <a:cubicBezTo>
                    <a:pt x="16149" y="16526"/>
                    <a:pt x="15709" y="16091"/>
                    <a:pt x="15709" y="15554"/>
                  </a:cubicBezTo>
                  <a:lnTo>
                    <a:pt x="15709" y="13609"/>
                  </a:lnTo>
                  <a:cubicBezTo>
                    <a:pt x="15709" y="13073"/>
                    <a:pt x="16149" y="12637"/>
                    <a:pt x="16691" y="12637"/>
                  </a:cubicBezTo>
                  <a:lnTo>
                    <a:pt x="19636" y="12637"/>
                  </a:lnTo>
                  <a:cubicBezTo>
                    <a:pt x="20178" y="12637"/>
                    <a:pt x="20618" y="13073"/>
                    <a:pt x="20618" y="13609"/>
                  </a:cubicBezTo>
                  <a:cubicBezTo>
                    <a:pt x="20618" y="13609"/>
                    <a:pt x="20618" y="15554"/>
                    <a:pt x="20618" y="15554"/>
                  </a:cubicBezTo>
                  <a:close/>
                  <a:moveTo>
                    <a:pt x="18655" y="19443"/>
                  </a:moveTo>
                  <a:cubicBezTo>
                    <a:pt x="18655" y="19980"/>
                    <a:pt x="18215" y="20416"/>
                    <a:pt x="17673" y="20416"/>
                  </a:cubicBezTo>
                  <a:lnTo>
                    <a:pt x="1964" y="20416"/>
                  </a:lnTo>
                  <a:cubicBezTo>
                    <a:pt x="1422" y="20416"/>
                    <a:pt x="982" y="19980"/>
                    <a:pt x="982" y="19443"/>
                  </a:cubicBezTo>
                  <a:lnTo>
                    <a:pt x="982" y="9720"/>
                  </a:lnTo>
                  <a:cubicBezTo>
                    <a:pt x="982" y="9183"/>
                    <a:pt x="1422" y="8747"/>
                    <a:pt x="1964" y="8747"/>
                  </a:cubicBezTo>
                  <a:lnTo>
                    <a:pt x="17673" y="8747"/>
                  </a:lnTo>
                  <a:cubicBezTo>
                    <a:pt x="18215" y="8747"/>
                    <a:pt x="18655" y="9183"/>
                    <a:pt x="18655" y="9720"/>
                  </a:cubicBezTo>
                  <a:lnTo>
                    <a:pt x="18655" y="11664"/>
                  </a:lnTo>
                  <a:lnTo>
                    <a:pt x="16691" y="11664"/>
                  </a:lnTo>
                  <a:cubicBezTo>
                    <a:pt x="15606" y="11664"/>
                    <a:pt x="14727" y="12535"/>
                    <a:pt x="14727" y="13609"/>
                  </a:cubicBezTo>
                  <a:lnTo>
                    <a:pt x="14727" y="15554"/>
                  </a:lnTo>
                  <a:cubicBezTo>
                    <a:pt x="14727" y="16628"/>
                    <a:pt x="15606" y="17499"/>
                    <a:pt x="16691" y="17499"/>
                  </a:cubicBezTo>
                  <a:lnTo>
                    <a:pt x="18655" y="17499"/>
                  </a:lnTo>
                  <a:cubicBezTo>
                    <a:pt x="18655" y="17499"/>
                    <a:pt x="18655" y="19443"/>
                    <a:pt x="18655" y="19443"/>
                  </a:cubicBezTo>
                  <a:close/>
                  <a:moveTo>
                    <a:pt x="982" y="7775"/>
                  </a:moveTo>
                  <a:cubicBezTo>
                    <a:pt x="982" y="7238"/>
                    <a:pt x="1422" y="6803"/>
                    <a:pt x="1964" y="6803"/>
                  </a:cubicBezTo>
                  <a:lnTo>
                    <a:pt x="2555" y="6803"/>
                  </a:lnTo>
                  <a:lnTo>
                    <a:pt x="2817" y="7775"/>
                  </a:lnTo>
                  <a:lnTo>
                    <a:pt x="1964" y="7775"/>
                  </a:lnTo>
                  <a:cubicBezTo>
                    <a:pt x="1604" y="7775"/>
                    <a:pt x="1271" y="7878"/>
                    <a:pt x="982" y="8045"/>
                  </a:cubicBezTo>
                  <a:cubicBezTo>
                    <a:pt x="982" y="8045"/>
                    <a:pt x="982" y="7775"/>
                    <a:pt x="982" y="7775"/>
                  </a:cubicBezTo>
                  <a:close/>
                  <a:moveTo>
                    <a:pt x="3721" y="3600"/>
                  </a:moveTo>
                  <a:lnTo>
                    <a:pt x="13629" y="1005"/>
                  </a:lnTo>
                  <a:cubicBezTo>
                    <a:pt x="14152" y="866"/>
                    <a:pt x="14690" y="1174"/>
                    <a:pt x="14831" y="1693"/>
                  </a:cubicBezTo>
                  <a:lnTo>
                    <a:pt x="15085" y="2631"/>
                  </a:lnTo>
                  <a:lnTo>
                    <a:pt x="3281" y="5731"/>
                  </a:lnTo>
                  <a:lnTo>
                    <a:pt x="3026" y="4791"/>
                  </a:lnTo>
                  <a:cubicBezTo>
                    <a:pt x="2886" y="4272"/>
                    <a:pt x="3197" y="3739"/>
                    <a:pt x="3721" y="3600"/>
                  </a:cubicBezTo>
                  <a:moveTo>
                    <a:pt x="15847" y="5448"/>
                  </a:moveTo>
                  <a:lnTo>
                    <a:pt x="16476" y="7775"/>
                  </a:lnTo>
                  <a:lnTo>
                    <a:pt x="6989" y="7775"/>
                  </a:lnTo>
                  <a:cubicBezTo>
                    <a:pt x="6989" y="7775"/>
                    <a:pt x="15847" y="5448"/>
                    <a:pt x="15847" y="5448"/>
                  </a:cubicBezTo>
                  <a:close/>
                  <a:moveTo>
                    <a:pt x="17673" y="6803"/>
                  </a:moveTo>
                  <a:cubicBezTo>
                    <a:pt x="18215" y="6803"/>
                    <a:pt x="18655" y="7238"/>
                    <a:pt x="18655" y="7775"/>
                  </a:cubicBezTo>
                  <a:lnTo>
                    <a:pt x="18655" y="8045"/>
                  </a:lnTo>
                  <a:cubicBezTo>
                    <a:pt x="18365" y="7878"/>
                    <a:pt x="18032" y="7775"/>
                    <a:pt x="17673" y="7775"/>
                  </a:cubicBezTo>
                  <a:lnTo>
                    <a:pt x="17493" y="7775"/>
                  </a:lnTo>
                  <a:lnTo>
                    <a:pt x="17230" y="6803"/>
                  </a:lnTo>
                  <a:cubicBezTo>
                    <a:pt x="17230" y="6803"/>
                    <a:pt x="17673" y="6803"/>
                    <a:pt x="17673" y="6803"/>
                  </a:cubicBezTo>
                  <a:close/>
                  <a:moveTo>
                    <a:pt x="19636" y="11664"/>
                  </a:moveTo>
                  <a:lnTo>
                    <a:pt x="19636" y="7775"/>
                  </a:lnTo>
                  <a:cubicBezTo>
                    <a:pt x="19636" y="6701"/>
                    <a:pt x="18757" y="5830"/>
                    <a:pt x="17673" y="5830"/>
                  </a:cubicBezTo>
                  <a:lnTo>
                    <a:pt x="16967" y="5830"/>
                  </a:lnTo>
                  <a:lnTo>
                    <a:pt x="15779" y="1441"/>
                  </a:lnTo>
                  <a:cubicBezTo>
                    <a:pt x="15498" y="404"/>
                    <a:pt x="14422" y="-212"/>
                    <a:pt x="13374" y="66"/>
                  </a:cubicBezTo>
                  <a:lnTo>
                    <a:pt x="3467" y="2660"/>
                  </a:lnTo>
                  <a:cubicBezTo>
                    <a:pt x="2419" y="2939"/>
                    <a:pt x="1798" y="4005"/>
                    <a:pt x="2078" y="5042"/>
                  </a:cubicBezTo>
                  <a:lnTo>
                    <a:pt x="2291" y="5830"/>
                  </a:lnTo>
                  <a:lnTo>
                    <a:pt x="1964" y="5830"/>
                  </a:lnTo>
                  <a:cubicBezTo>
                    <a:pt x="879" y="5830"/>
                    <a:pt x="0" y="6701"/>
                    <a:pt x="0" y="7775"/>
                  </a:cubicBezTo>
                  <a:lnTo>
                    <a:pt x="0" y="19443"/>
                  </a:lnTo>
                  <a:cubicBezTo>
                    <a:pt x="0" y="20517"/>
                    <a:pt x="879" y="21388"/>
                    <a:pt x="1964" y="21388"/>
                  </a:cubicBezTo>
                  <a:lnTo>
                    <a:pt x="17673" y="21388"/>
                  </a:lnTo>
                  <a:cubicBezTo>
                    <a:pt x="18757" y="21388"/>
                    <a:pt x="19636" y="20517"/>
                    <a:pt x="19636" y="19443"/>
                  </a:cubicBezTo>
                  <a:lnTo>
                    <a:pt x="19636" y="17499"/>
                  </a:lnTo>
                  <a:cubicBezTo>
                    <a:pt x="20721" y="17499"/>
                    <a:pt x="21600" y="16628"/>
                    <a:pt x="21600" y="15554"/>
                  </a:cubicBezTo>
                  <a:lnTo>
                    <a:pt x="21600" y="13609"/>
                  </a:lnTo>
                  <a:cubicBezTo>
                    <a:pt x="21600" y="12535"/>
                    <a:pt x="20721" y="11664"/>
                    <a:pt x="19636" y="11664"/>
                  </a:cubicBezTo>
                  <a:moveTo>
                    <a:pt x="13255" y="9720"/>
                  </a:moveTo>
                  <a:lnTo>
                    <a:pt x="12273" y="9720"/>
                  </a:lnTo>
                  <a:cubicBezTo>
                    <a:pt x="12002" y="9720"/>
                    <a:pt x="11782" y="9937"/>
                    <a:pt x="11782" y="10206"/>
                  </a:cubicBezTo>
                  <a:cubicBezTo>
                    <a:pt x="11782" y="10475"/>
                    <a:pt x="12002" y="10692"/>
                    <a:pt x="12273" y="10692"/>
                  </a:cubicBezTo>
                  <a:lnTo>
                    <a:pt x="13255" y="10692"/>
                  </a:lnTo>
                  <a:cubicBezTo>
                    <a:pt x="13525" y="10692"/>
                    <a:pt x="13745" y="10475"/>
                    <a:pt x="13745" y="10206"/>
                  </a:cubicBezTo>
                  <a:cubicBezTo>
                    <a:pt x="13745" y="9937"/>
                    <a:pt x="13525" y="9720"/>
                    <a:pt x="13255" y="9720"/>
                  </a:cubicBezTo>
                  <a:moveTo>
                    <a:pt x="7364" y="9720"/>
                  </a:moveTo>
                  <a:lnTo>
                    <a:pt x="6382" y="9720"/>
                  </a:lnTo>
                  <a:cubicBezTo>
                    <a:pt x="6111" y="9720"/>
                    <a:pt x="5891" y="9937"/>
                    <a:pt x="5891" y="10206"/>
                  </a:cubicBezTo>
                  <a:cubicBezTo>
                    <a:pt x="5891" y="10475"/>
                    <a:pt x="6111" y="10692"/>
                    <a:pt x="6382" y="10692"/>
                  </a:cubicBezTo>
                  <a:lnTo>
                    <a:pt x="7364" y="10692"/>
                  </a:lnTo>
                  <a:cubicBezTo>
                    <a:pt x="7634" y="10692"/>
                    <a:pt x="7855" y="10475"/>
                    <a:pt x="7855" y="10206"/>
                  </a:cubicBezTo>
                  <a:cubicBezTo>
                    <a:pt x="7855" y="9937"/>
                    <a:pt x="7634" y="9720"/>
                    <a:pt x="7364" y="9720"/>
                  </a:cubicBezTo>
                  <a:moveTo>
                    <a:pt x="17182" y="14095"/>
                  </a:moveTo>
                  <a:cubicBezTo>
                    <a:pt x="16911" y="14095"/>
                    <a:pt x="16691" y="14313"/>
                    <a:pt x="16691" y="14581"/>
                  </a:cubicBezTo>
                  <a:cubicBezTo>
                    <a:pt x="16691" y="14850"/>
                    <a:pt x="16911" y="15068"/>
                    <a:pt x="17182" y="15068"/>
                  </a:cubicBezTo>
                  <a:cubicBezTo>
                    <a:pt x="17453" y="15068"/>
                    <a:pt x="17673" y="14850"/>
                    <a:pt x="17673" y="14581"/>
                  </a:cubicBezTo>
                  <a:cubicBezTo>
                    <a:pt x="17673" y="14313"/>
                    <a:pt x="17453" y="14095"/>
                    <a:pt x="17182" y="14095"/>
                  </a:cubicBezTo>
                  <a:moveTo>
                    <a:pt x="16200" y="18471"/>
                  </a:moveTo>
                  <a:lnTo>
                    <a:pt x="15218" y="18471"/>
                  </a:lnTo>
                  <a:cubicBezTo>
                    <a:pt x="14947" y="18471"/>
                    <a:pt x="14727" y="18689"/>
                    <a:pt x="14727" y="18957"/>
                  </a:cubicBezTo>
                  <a:cubicBezTo>
                    <a:pt x="14727" y="19226"/>
                    <a:pt x="14947" y="19443"/>
                    <a:pt x="15218" y="19443"/>
                  </a:cubicBezTo>
                  <a:lnTo>
                    <a:pt x="16200" y="19443"/>
                  </a:lnTo>
                  <a:cubicBezTo>
                    <a:pt x="16471" y="19443"/>
                    <a:pt x="16691" y="19226"/>
                    <a:pt x="16691" y="18957"/>
                  </a:cubicBezTo>
                  <a:cubicBezTo>
                    <a:pt x="16691" y="18689"/>
                    <a:pt x="16471" y="18471"/>
                    <a:pt x="16200" y="18471"/>
                  </a:cubicBezTo>
                  <a:moveTo>
                    <a:pt x="15218" y="10692"/>
                  </a:moveTo>
                  <a:lnTo>
                    <a:pt x="16200" y="10692"/>
                  </a:lnTo>
                  <a:cubicBezTo>
                    <a:pt x="16471" y="10692"/>
                    <a:pt x="16691" y="10475"/>
                    <a:pt x="16691" y="10206"/>
                  </a:cubicBezTo>
                  <a:cubicBezTo>
                    <a:pt x="16691" y="9937"/>
                    <a:pt x="16471" y="9720"/>
                    <a:pt x="16200" y="9720"/>
                  </a:cubicBezTo>
                  <a:lnTo>
                    <a:pt x="15218" y="9720"/>
                  </a:lnTo>
                  <a:cubicBezTo>
                    <a:pt x="14947" y="9720"/>
                    <a:pt x="14727" y="9937"/>
                    <a:pt x="14727" y="10206"/>
                  </a:cubicBezTo>
                  <a:cubicBezTo>
                    <a:pt x="14727" y="10475"/>
                    <a:pt x="14947" y="10692"/>
                    <a:pt x="15218" y="10692"/>
                  </a:cubicBezTo>
                  <a:moveTo>
                    <a:pt x="4418" y="18471"/>
                  </a:moveTo>
                  <a:lnTo>
                    <a:pt x="3436" y="18471"/>
                  </a:lnTo>
                  <a:cubicBezTo>
                    <a:pt x="3166" y="18471"/>
                    <a:pt x="2945" y="18689"/>
                    <a:pt x="2945" y="18957"/>
                  </a:cubicBezTo>
                  <a:cubicBezTo>
                    <a:pt x="2945" y="19226"/>
                    <a:pt x="3166" y="19443"/>
                    <a:pt x="3436" y="19443"/>
                  </a:cubicBezTo>
                  <a:lnTo>
                    <a:pt x="4418" y="19443"/>
                  </a:lnTo>
                  <a:cubicBezTo>
                    <a:pt x="4689" y="19443"/>
                    <a:pt x="4909" y="19226"/>
                    <a:pt x="4909" y="18957"/>
                  </a:cubicBezTo>
                  <a:cubicBezTo>
                    <a:pt x="4909" y="18689"/>
                    <a:pt x="4689" y="18471"/>
                    <a:pt x="4418" y="18471"/>
                  </a:cubicBezTo>
                  <a:moveTo>
                    <a:pt x="7364" y="18471"/>
                  </a:moveTo>
                  <a:lnTo>
                    <a:pt x="6382" y="18471"/>
                  </a:lnTo>
                  <a:cubicBezTo>
                    <a:pt x="6111" y="18471"/>
                    <a:pt x="5891" y="18689"/>
                    <a:pt x="5891" y="18957"/>
                  </a:cubicBezTo>
                  <a:cubicBezTo>
                    <a:pt x="5891" y="19226"/>
                    <a:pt x="6111" y="19443"/>
                    <a:pt x="6382" y="19443"/>
                  </a:cubicBezTo>
                  <a:lnTo>
                    <a:pt x="7364" y="19443"/>
                  </a:lnTo>
                  <a:cubicBezTo>
                    <a:pt x="7634" y="19443"/>
                    <a:pt x="7855" y="19226"/>
                    <a:pt x="7855" y="18957"/>
                  </a:cubicBezTo>
                  <a:cubicBezTo>
                    <a:pt x="7855" y="18689"/>
                    <a:pt x="7634" y="18471"/>
                    <a:pt x="7364" y="18471"/>
                  </a:cubicBezTo>
                  <a:moveTo>
                    <a:pt x="4418" y="9720"/>
                  </a:moveTo>
                  <a:lnTo>
                    <a:pt x="3436" y="9720"/>
                  </a:lnTo>
                  <a:cubicBezTo>
                    <a:pt x="3166" y="9720"/>
                    <a:pt x="2945" y="9937"/>
                    <a:pt x="2945" y="10206"/>
                  </a:cubicBezTo>
                  <a:cubicBezTo>
                    <a:pt x="2945" y="10475"/>
                    <a:pt x="3166" y="10692"/>
                    <a:pt x="3436" y="10692"/>
                  </a:cubicBezTo>
                  <a:lnTo>
                    <a:pt x="4418" y="10692"/>
                  </a:lnTo>
                  <a:cubicBezTo>
                    <a:pt x="4689" y="10692"/>
                    <a:pt x="4909" y="10475"/>
                    <a:pt x="4909" y="10206"/>
                  </a:cubicBezTo>
                  <a:cubicBezTo>
                    <a:pt x="4909" y="9937"/>
                    <a:pt x="4689" y="9720"/>
                    <a:pt x="4418" y="97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40" name="Shape 2825"/>
            <p:cNvSpPr/>
            <p:nvPr/>
          </p:nvSpPr>
          <p:spPr>
            <a:xfrm>
              <a:off x="17787670" y="3995786"/>
              <a:ext cx="558655" cy="406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55" y="17550"/>
                  </a:moveTo>
                  <a:lnTo>
                    <a:pt x="12273" y="17550"/>
                  </a:lnTo>
                  <a:cubicBezTo>
                    <a:pt x="12001" y="17550"/>
                    <a:pt x="11782" y="17853"/>
                    <a:pt x="11782" y="18225"/>
                  </a:cubicBezTo>
                  <a:cubicBezTo>
                    <a:pt x="11782" y="18598"/>
                    <a:pt x="12001" y="18900"/>
                    <a:pt x="12273" y="18900"/>
                  </a:cubicBezTo>
                  <a:lnTo>
                    <a:pt x="13255" y="18900"/>
                  </a:lnTo>
                  <a:cubicBezTo>
                    <a:pt x="13526" y="18900"/>
                    <a:pt x="13745" y="18598"/>
                    <a:pt x="13745" y="18225"/>
                  </a:cubicBezTo>
                  <a:cubicBezTo>
                    <a:pt x="13745" y="17853"/>
                    <a:pt x="13526" y="17550"/>
                    <a:pt x="13255" y="17550"/>
                  </a:cubicBezTo>
                  <a:moveTo>
                    <a:pt x="10309" y="5400"/>
                  </a:moveTo>
                  <a:lnTo>
                    <a:pt x="9327" y="5400"/>
                  </a:lnTo>
                  <a:cubicBezTo>
                    <a:pt x="9056" y="5400"/>
                    <a:pt x="8836" y="5702"/>
                    <a:pt x="8836" y="6075"/>
                  </a:cubicBezTo>
                  <a:cubicBezTo>
                    <a:pt x="8836" y="6448"/>
                    <a:pt x="9056" y="6750"/>
                    <a:pt x="9327" y="6750"/>
                  </a:cubicBezTo>
                  <a:lnTo>
                    <a:pt x="10309" y="6750"/>
                  </a:lnTo>
                  <a:cubicBezTo>
                    <a:pt x="10580" y="6750"/>
                    <a:pt x="10800" y="6448"/>
                    <a:pt x="10800" y="6075"/>
                  </a:cubicBezTo>
                  <a:cubicBezTo>
                    <a:pt x="10800" y="5702"/>
                    <a:pt x="10580" y="5400"/>
                    <a:pt x="10309" y="5400"/>
                  </a:cubicBezTo>
                  <a:moveTo>
                    <a:pt x="16200" y="17550"/>
                  </a:moveTo>
                  <a:lnTo>
                    <a:pt x="15218" y="17550"/>
                  </a:lnTo>
                  <a:cubicBezTo>
                    <a:pt x="14947" y="17550"/>
                    <a:pt x="14727" y="17853"/>
                    <a:pt x="14727" y="18225"/>
                  </a:cubicBezTo>
                  <a:cubicBezTo>
                    <a:pt x="14727" y="18598"/>
                    <a:pt x="14947" y="18900"/>
                    <a:pt x="15218" y="18900"/>
                  </a:cubicBezTo>
                  <a:lnTo>
                    <a:pt x="16200" y="18900"/>
                  </a:lnTo>
                  <a:cubicBezTo>
                    <a:pt x="16471" y="18900"/>
                    <a:pt x="16691" y="18598"/>
                    <a:pt x="16691" y="18225"/>
                  </a:cubicBezTo>
                  <a:cubicBezTo>
                    <a:pt x="16691" y="17853"/>
                    <a:pt x="16471" y="17550"/>
                    <a:pt x="16200" y="17550"/>
                  </a:cubicBezTo>
                  <a:moveTo>
                    <a:pt x="13255" y="5400"/>
                  </a:moveTo>
                  <a:lnTo>
                    <a:pt x="12273" y="5400"/>
                  </a:lnTo>
                  <a:cubicBezTo>
                    <a:pt x="12001" y="5400"/>
                    <a:pt x="11782" y="5702"/>
                    <a:pt x="11782" y="6075"/>
                  </a:cubicBezTo>
                  <a:cubicBezTo>
                    <a:pt x="11782" y="6448"/>
                    <a:pt x="12001" y="6750"/>
                    <a:pt x="12273" y="6750"/>
                  </a:cubicBezTo>
                  <a:lnTo>
                    <a:pt x="13255" y="6750"/>
                  </a:lnTo>
                  <a:cubicBezTo>
                    <a:pt x="13526" y="6750"/>
                    <a:pt x="13745" y="6448"/>
                    <a:pt x="13745" y="6075"/>
                  </a:cubicBezTo>
                  <a:cubicBezTo>
                    <a:pt x="13745" y="5702"/>
                    <a:pt x="13526" y="5400"/>
                    <a:pt x="13255" y="5400"/>
                  </a:cubicBezTo>
                  <a:moveTo>
                    <a:pt x="10309" y="17550"/>
                  </a:moveTo>
                  <a:lnTo>
                    <a:pt x="9327" y="17550"/>
                  </a:lnTo>
                  <a:cubicBezTo>
                    <a:pt x="9056" y="17550"/>
                    <a:pt x="8836" y="17853"/>
                    <a:pt x="8836" y="18225"/>
                  </a:cubicBezTo>
                  <a:cubicBezTo>
                    <a:pt x="8836" y="18598"/>
                    <a:pt x="9056" y="18900"/>
                    <a:pt x="9327" y="18900"/>
                  </a:cubicBezTo>
                  <a:lnTo>
                    <a:pt x="10309" y="18900"/>
                  </a:lnTo>
                  <a:cubicBezTo>
                    <a:pt x="10580" y="18900"/>
                    <a:pt x="10800" y="18598"/>
                    <a:pt x="10800" y="18225"/>
                  </a:cubicBezTo>
                  <a:cubicBezTo>
                    <a:pt x="10800" y="17853"/>
                    <a:pt x="10580" y="17550"/>
                    <a:pt x="10309" y="17550"/>
                  </a:cubicBezTo>
                  <a:moveTo>
                    <a:pt x="4418" y="17550"/>
                  </a:moveTo>
                  <a:lnTo>
                    <a:pt x="3436" y="17550"/>
                  </a:lnTo>
                  <a:cubicBezTo>
                    <a:pt x="3165" y="17550"/>
                    <a:pt x="2945" y="17853"/>
                    <a:pt x="2945" y="18225"/>
                  </a:cubicBezTo>
                  <a:cubicBezTo>
                    <a:pt x="2945" y="18598"/>
                    <a:pt x="3165" y="18900"/>
                    <a:pt x="3436" y="18900"/>
                  </a:cubicBezTo>
                  <a:lnTo>
                    <a:pt x="4418" y="18900"/>
                  </a:lnTo>
                  <a:cubicBezTo>
                    <a:pt x="4690" y="18900"/>
                    <a:pt x="4909" y="18598"/>
                    <a:pt x="4909" y="18225"/>
                  </a:cubicBezTo>
                  <a:cubicBezTo>
                    <a:pt x="4909" y="17853"/>
                    <a:pt x="4690" y="17550"/>
                    <a:pt x="4418" y="17550"/>
                  </a:cubicBezTo>
                  <a:moveTo>
                    <a:pt x="15218" y="6750"/>
                  </a:moveTo>
                  <a:lnTo>
                    <a:pt x="16200" y="6750"/>
                  </a:lnTo>
                  <a:cubicBezTo>
                    <a:pt x="16471" y="6750"/>
                    <a:pt x="16691" y="6448"/>
                    <a:pt x="16691" y="6075"/>
                  </a:cubicBezTo>
                  <a:cubicBezTo>
                    <a:pt x="16691" y="5702"/>
                    <a:pt x="16471" y="5400"/>
                    <a:pt x="16200" y="5400"/>
                  </a:cubicBezTo>
                  <a:lnTo>
                    <a:pt x="15218" y="5400"/>
                  </a:lnTo>
                  <a:cubicBezTo>
                    <a:pt x="14947" y="5400"/>
                    <a:pt x="14727" y="5702"/>
                    <a:pt x="14727" y="6075"/>
                  </a:cubicBezTo>
                  <a:cubicBezTo>
                    <a:pt x="14727" y="6448"/>
                    <a:pt x="14947" y="6750"/>
                    <a:pt x="15218" y="6750"/>
                  </a:cubicBezTo>
                  <a:moveTo>
                    <a:pt x="20618" y="13500"/>
                  </a:moveTo>
                  <a:cubicBezTo>
                    <a:pt x="20618" y="14245"/>
                    <a:pt x="20178" y="14850"/>
                    <a:pt x="19636" y="14850"/>
                  </a:cubicBezTo>
                  <a:lnTo>
                    <a:pt x="16691" y="14850"/>
                  </a:lnTo>
                  <a:cubicBezTo>
                    <a:pt x="16149" y="14850"/>
                    <a:pt x="15709" y="14245"/>
                    <a:pt x="15709" y="13500"/>
                  </a:cubicBezTo>
                  <a:lnTo>
                    <a:pt x="15709" y="10800"/>
                  </a:lnTo>
                  <a:cubicBezTo>
                    <a:pt x="15709" y="10055"/>
                    <a:pt x="16149" y="9450"/>
                    <a:pt x="16691" y="9450"/>
                  </a:cubicBezTo>
                  <a:lnTo>
                    <a:pt x="19636" y="9450"/>
                  </a:lnTo>
                  <a:cubicBezTo>
                    <a:pt x="20178" y="9450"/>
                    <a:pt x="20618" y="10055"/>
                    <a:pt x="20618" y="10800"/>
                  </a:cubicBezTo>
                  <a:cubicBezTo>
                    <a:pt x="20618" y="10800"/>
                    <a:pt x="20618" y="13500"/>
                    <a:pt x="20618" y="13500"/>
                  </a:cubicBezTo>
                  <a:close/>
                  <a:moveTo>
                    <a:pt x="18655" y="18900"/>
                  </a:moveTo>
                  <a:cubicBezTo>
                    <a:pt x="18655" y="19645"/>
                    <a:pt x="18214" y="20250"/>
                    <a:pt x="17673" y="20250"/>
                  </a:cubicBezTo>
                  <a:lnTo>
                    <a:pt x="1964" y="20250"/>
                  </a:lnTo>
                  <a:cubicBezTo>
                    <a:pt x="1422" y="20250"/>
                    <a:pt x="982" y="19645"/>
                    <a:pt x="982" y="18900"/>
                  </a:cubicBezTo>
                  <a:lnTo>
                    <a:pt x="982" y="5400"/>
                  </a:lnTo>
                  <a:cubicBezTo>
                    <a:pt x="982" y="4655"/>
                    <a:pt x="1422" y="4050"/>
                    <a:pt x="1964" y="4050"/>
                  </a:cubicBezTo>
                  <a:lnTo>
                    <a:pt x="17673" y="4050"/>
                  </a:lnTo>
                  <a:cubicBezTo>
                    <a:pt x="18214" y="4050"/>
                    <a:pt x="18655" y="4655"/>
                    <a:pt x="18655" y="5400"/>
                  </a:cubicBezTo>
                  <a:lnTo>
                    <a:pt x="18655" y="8100"/>
                  </a:lnTo>
                  <a:lnTo>
                    <a:pt x="16691" y="8100"/>
                  </a:lnTo>
                  <a:cubicBezTo>
                    <a:pt x="15606" y="8100"/>
                    <a:pt x="14727" y="9309"/>
                    <a:pt x="14727" y="10800"/>
                  </a:cubicBezTo>
                  <a:lnTo>
                    <a:pt x="14727" y="13500"/>
                  </a:lnTo>
                  <a:cubicBezTo>
                    <a:pt x="14727" y="14991"/>
                    <a:pt x="15606" y="16200"/>
                    <a:pt x="16691" y="16200"/>
                  </a:cubicBezTo>
                  <a:lnTo>
                    <a:pt x="18655" y="16200"/>
                  </a:lnTo>
                  <a:cubicBezTo>
                    <a:pt x="18655" y="16200"/>
                    <a:pt x="18655" y="18900"/>
                    <a:pt x="18655" y="18900"/>
                  </a:cubicBezTo>
                  <a:close/>
                  <a:moveTo>
                    <a:pt x="982" y="2700"/>
                  </a:moveTo>
                  <a:cubicBezTo>
                    <a:pt x="982" y="1955"/>
                    <a:pt x="1422" y="1350"/>
                    <a:pt x="1964" y="1350"/>
                  </a:cubicBezTo>
                  <a:lnTo>
                    <a:pt x="17673" y="1350"/>
                  </a:lnTo>
                  <a:cubicBezTo>
                    <a:pt x="18214" y="1350"/>
                    <a:pt x="18655" y="1955"/>
                    <a:pt x="18655" y="2700"/>
                  </a:cubicBezTo>
                  <a:lnTo>
                    <a:pt x="18655" y="3075"/>
                  </a:lnTo>
                  <a:cubicBezTo>
                    <a:pt x="18365" y="2842"/>
                    <a:pt x="18032" y="2700"/>
                    <a:pt x="17673" y="2700"/>
                  </a:cubicBezTo>
                  <a:lnTo>
                    <a:pt x="1964" y="2700"/>
                  </a:lnTo>
                  <a:cubicBezTo>
                    <a:pt x="1604" y="2700"/>
                    <a:pt x="1271" y="2842"/>
                    <a:pt x="982" y="3075"/>
                  </a:cubicBezTo>
                  <a:cubicBezTo>
                    <a:pt x="982" y="3075"/>
                    <a:pt x="982" y="2700"/>
                    <a:pt x="982" y="2700"/>
                  </a:cubicBezTo>
                  <a:close/>
                  <a:moveTo>
                    <a:pt x="19636" y="8100"/>
                  </a:moveTo>
                  <a:lnTo>
                    <a:pt x="19636" y="2700"/>
                  </a:lnTo>
                  <a:cubicBezTo>
                    <a:pt x="19636" y="1209"/>
                    <a:pt x="18757" y="0"/>
                    <a:pt x="17673" y="0"/>
                  </a:cubicBezTo>
                  <a:lnTo>
                    <a:pt x="1964" y="0"/>
                  </a:lnTo>
                  <a:cubicBezTo>
                    <a:pt x="879" y="0"/>
                    <a:pt x="0" y="1209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879" y="21600"/>
                    <a:pt x="1964" y="21600"/>
                  </a:cubicBezTo>
                  <a:lnTo>
                    <a:pt x="17673" y="21600"/>
                  </a:lnTo>
                  <a:cubicBezTo>
                    <a:pt x="18757" y="21600"/>
                    <a:pt x="19636" y="20391"/>
                    <a:pt x="19636" y="18900"/>
                  </a:cubicBezTo>
                  <a:lnTo>
                    <a:pt x="19636" y="16200"/>
                  </a:lnTo>
                  <a:cubicBezTo>
                    <a:pt x="20721" y="16200"/>
                    <a:pt x="21600" y="14991"/>
                    <a:pt x="21600" y="13500"/>
                  </a:cubicBezTo>
                  <a:lnTo>
                    <a:pt x="21600" y="10800"/>
                  </a:lnTo>
                  <a:cubicBezTo>
                    <a:pt x="21600" y="9309"/>
                    <a:pt x="20721" y="8100"/>
                    <a:pt x="19636" y="8100"/>
                  </a:cubicBezTo>
                  <a:moveTo>
                    <a:pt x="17182" y="11475"/>
                  </a:moveTo>
                  <a:cubicBezTo>
                    <a:pt x="16910" y="11475"/>
                    <a:pt x="16691" y="11777"/>
                    <a:pt x="16691" y="12150"/>
                  </a:cubicBezTo>
                  <a:cubicBezTo>
                    <a:pt x="16691" y="12523"/>
                    <a:pt x="16910" y="12825"/>
                    <a:pt x="17182" y="12825"/>
                  </a:cubicBezTo>
                  <a:cubicBezTo>
                    <a:pt x="17453" y="12825"/>
                    <a:pt x="17673" y="12523"/>
                    <a:pt x="17673" y="12150"/>
                  </a:cubicBezTo>
                  <a:cubicBezTo>
                    <a:pt x="17673" y="11777"/>
                    <a:pt x="17453" y="11475"/>
                    <a:pt x="17182" y="11475"/>
                  </a:cubicBezTo>
                  <a:moveTo>
                    <a:pt x="7364" y="17550"/>
                  </a:moveTo>
                  <a:lnTo>
                    <a:pt x="6382" y="17550"/>
                  </a:lnTo>
                  <a:cubicBezTo>
                    <a:pt x="6110" y="17550"/>
                    <a:pt x="5891" y="17853"/>
                    <a:pt x="5891" y="18225"/>
                  </a:cubicBezTo>
                  <a:cubicBezTo>
                    <a:pt x="5891" y="18598"/>
                    <a:pt x="6110" y="18900"/>
                    <a:pt x="6382" y="18900"/>
                  </a:cubicBezTo>
                  <a:lnTo>
                    <a:pt x="7364" y="18900"/>
                  </a:lnTo>
                  <a:cubicBezTo>
                    <a:pt x="7635" y="18900"/>
                    <a:pt x="7855" y="18598"/>
                    <a:pt x="7855" y="18225"/>
                  </a:cubicBezTo>
                  <a:cubicBezTo>
                    <a:pt x="7855" y="17853"/>
                    <a:pt x="7635" y="17550"/>
                    <a:pt x="7364" y="17550"/>
                  </a:cubicBezTo>
                  <a:moveTo>
                    <a:pt x="7364" y="5400"/>
                  </a:moveTo>
                  <a:lnTo>
                    <a:pt x="6382" y="5400"/>
                  </a:lnTo>
                  <a:cubicBezTo>
                    <a:pt x="6110" y="5400"/>
                    <a:pt x="5891" y="5702"/>
                    <a:pt x="5891" y="6075"/>
                  </a:cubicBezTo>
                  <a:cubicBezTo>
                    <a:pt x="5891" y="6448"/>
                    <a:pt x="6110" y="6750"/>
                    <a:pt x="6382" y="6750"/>
                  </a:cubicBezTo>
                  <a:lnTo>
                    <a:pt x="7364" y="6750"/>
                  </a:lnTo>
                  <a:cubicBezTo>
                    <a:pt x="7635" y="6750"/>
                    <a:pt x="7855" y="6448"/>
                    <a:pt x="7855" y="6075"/>
                  </a:cubicBezTo>
                  <a:cubicBezTo>
                    <a:pt x="7855" y="5702"/>
                    <a:pt x="7635" y="5400"/>
                    <a:pt x="7364" y="5400"/>
                  </a:cubicBezTo>
                  <a:moveTo>
                    <a:pt x="4418" y="5400"/>
                  </a:moveTo>
                  <a:lnTo>
                    <a:pt x="3436" y="5400"/>
                  </a:lnTo>
                  <a:cubicBezTo>
                    <a:pt x="3165" y="5400"/>
                    <a:pt x="2945" y="5702"/>
                    <a:pt x="2945" y="6075"/>
                  </a:cubicBezTo>
                  <a:cubicBezTo>
                    <a:pt x="2945" y="6448"/>
                    <a:pt x="3165" y="6750"/>
                    <a:pt x="3436" y="6750"/>
                  </a:cubicBezTo>
                  <a:lnTo>
                    <a:pt x="4418" y="6750"/>
                  </a:lnTo>
                  <a:cubicBezTo>
                    <a:pt x="4690" y="6750"/>
                    <a:pt x="4909" y="6448"/>
                    <a:pt x="4909" y="6075"/>
                  </a:cubicBezTo>
                  <a:cubicBezTo>
                    <a:pt x="4909" y="5702"/>
                    <a:pt x="4690" y="5400"/>
                    <a:pt x="4418" y="54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41" name="Shape 2826"/>
            <p:cNvSpPr/>
            <p:nvPr/>
          </p:nvSpPr>
          <p:spPr>
            <a:xfrm>
              <a:off x="18854193" y="3970392"/>
              <a:ext cx="558655" cy="457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09" y="7214"/>
                  </a:moveTo>
                  <a:lnTo>
                    <a:pt x="9327" y="7214"/>
                  </a:lnTo>
                  <a:cubicBezTo>
                    <a:pt x="9056" y="7214"/>
                    <a:pt x="8836" y="7482"/>
                    <a:pt x="8836" y="7813"/>
                  </a:cubicBezTo>
                  <a:cubicBezTo>
                    <a:pt x="8836" y="8145"/>
                    <a:pt x="9056" y="8413"/>
                    <a:pt x="9327" y="8413"/>
                  </a:cubicBezTo>
                  <a:lnTo>
                    <a:pt x="10309" y="8413"/>
                  </a:lnTo>
                  <a:cubicBezTo>
                    <a:pt x="10580" y="8413"/>
                    <a:pt x="10800" y="8145"/>
                    <a:pt x="10800" y="7813"/>
                  </a:cubicBezTo>
                  <a:cubicBezTo>
                    <a:pt x="10800" y="7482"/>
                    <a:pt x="10580" y="7214"/>
                    <a:pt x="10309" y="7214"/>
                  </a:cubicBezTo>
                  <a:moveTo>
                    <a:pt x="7364" y="7214"/>
                  </a:moveTo>
                  <a:lnTo>
                    <a:pt x="6382" y="7214"/>
                  </a:lnTo>
                  <a:cubicBezTo>
                    <a:pt x="6110" y="7214"/>
                    <a:pt x="5891" y="7482"/>
                    <a:pt x="5891" y="7813"/>
                  </a:cubicBezTo>
                  <a:cubicBezTo>
                    <a:pt x="5891" y="8145"/>
                    <a:pt x="6110" y="8413"/>
                    <a:pt x="6382" y="8413"/>
                  </a:cubicBezTo>
                  <a:lnTo>
                    <a:pt x="7364" y="8413"/>
                  </a:lnTo>
                  <a:cubicBezTo>
                    <a:pt x="7635" y="8413"/>
                    <a:pt x="7855" y="8145"/>
                    <a:pt x="7855" y="7813"/>
                  </a:cubicBezTo>
                  <a:cubicBezTo>
                    <a:pt x="7855" y="7482"/>
                    <a:pt x="7635" y="7214"/>
                    <a:pt x="7364" y="7214"/>
                  </a:cubicBezTo>
                  <a:moveTo>
                    <a:pt x="10309" y="18004"/>
                  </a:moveTo>
                  <a:lnTo>
                    <a:pt x="9327" y="18004"/>
                  </a:lnTo>
                  <a:cubicBezTo>
                    <a:pt x="9056" y="18004"/>
                    <a:pt x="8836" y="18272"/>
                    <a:pt x="8836" y="18603"/>
                  </a:cubicBezTo>
                  <a:cubicBezTo>
                    <a:pt x="8836" y="18935"/>
                    <a:pt x="9056" y="19202"/>
                    <a:pt x="9327" y="19202"/>
                  </a:cubicBezTo>
                  <a:lnTo>
                    <a:pt x="10309" y="19202"/>
                  </a:lnTo>
                  <a:cubicBezTo>
                    <a:pt x="10580" y="19202"/>
                    <a:pt x="10800" y="18935"/>
                    <a:pt x="10800" y="18603"/>
                  </a:cubicBezTo>
                  <a:cubicBezTo>
                    <a:pt x="10800" y="18272"/>
                    <a:pt x="10580" y="18004"/>
                    <a:pt x="10309" y="18004"/>
                  </a:cubicBezTo>
                  <a:moveTo>
                    <a:pt x="13255" y="18004"/>
                  </a:moveTo>
                  <a:lnTo>
                    <a:pt x="12273" y="18004"/>
                  </a:lnTo>
                  <a:cubicBezTo>
                    <a:pt x="12001" y="18004"/>
                    <a:pt x="11782" y="18272"/>
                    <a:pt x="11782" y="18603"/>
                  </a:cubicBezTo>
                  <a:cubicBezTo>
                    <a:pt x="11782" y="18935"/>
                    <a:pt x="12001" y="19202"/>
                    <a:pt x="12273" y="19202"/>
                  </a:cubicBezTo>
                  <a:lnTo>
                    <a:pt x="13255" y="19202"/>
                  </a:lnTo>
                  <a:cubicBezTo>
                    <a:pt x="13526" y="19202"/>
                    <a:pt x="13745" y="18935"/>
                    <a:pt x="13745" y="18603"/>
                  </a:cubicBezTo>
                  <a:cubicBezTo>
                    <a:pt x="13745" y="18272"/>
                    <a:pt x="13526" y="18004"/>
                    <a:pt x="13255" y="18004"/>
                  </a:cubicBezTo>
                  <a:moveTo>
                    <a:pt x="20618" y="14407"/>
                  </a:moveTo>
                  <a:cubicBezTo>
                    <a:pt x="20618" y="15069"/>
                    <a:pt x="20178" y="15606"/>
                    <a:pt x="19636" y="15606"/>
                  </a:cubicBezTo>
                  <a:lnTo>
                    <a:pt x="16691" y="15606"/>
                  </a:lnTo>
                  <a:cubicBezTo>
                    <a:pt x="16148" y="15606"/>
                    <a:pt x="15709" y="15069"/>
                    <a:pt x="15709" y="14407"/>
                  </a:cubicBezTo>
                  <a:lnTo>
                    <a:pt x="15709" y="12009"/>
                  </a:lnTo>
                  <a:cubicBezTo>
                    <a:pt x="15709" y="11348"/>
                    <a:pt x="16148" y="10811"/>
                    <a:pt x="16691" y="10811"/>
                  </a:cubicBezTo>
                  <a:lnTo>
                    <a:pt x="19636" y="10811"/>
                  </a:lnTo>
                  <a:cubicBezTo>
                    <a:pt x="20178" y="10811"/>
                    <a:pt x="20618" y="11348"/>
                    <a:pt x="20618" y="12009"/>
                  </a:cubicBezTo>
                  <a:cubicBezTo>
                    <a:pt x="20618" y="12009"/>
                    <a:pt x="20618" y="14407"/>
                    <a:pt x="20618" y="14407"/>
                  </a:cubicBezTo>
                  <a:close/>
                  <a:moveTo>
                    <a:pt x="18655" y="19202"/>
                  </a:moveTo>
                  <a:cubicBezTo>
                    <a:pt x="18655" y="19864"/>
                    <a:pt x="18214" y="20401"/>
                    <a:pt x="17673" y="20401"/>
                  </a:cubicBezTo>
                  <a:lnTo>
                    <a:pt x="1964" y="20401"/>
                  </a:lnTo>
                  <a:cubicBezTo>
                    <a:pt x="1421" y="20401"/>
                    <a:pt x="982" y="19864"/>
                    <a:pt x="982" y="19202"/>
                  </a:cubicBezTo>
                  <a:lnTo>
                    <a:pt x="982" y="7214"/>
                  </a:lnTo>
                  <a:cubicBezTo>
                    <a:pt x="982" y="6553"/>
                    <a:pt x="1421" y="6015"/>
                    <a:pt x="1964" y="6015"/>
                  </a:cubicBezTo>
                  <a:lnTo>
                    <a:pt x="17673" y="6015"/>
                  </a:lnTo>
                  <a:cubicBezTo>
                    <a:pt x="18214" y="6015"/>
                    <a:pt x="18655" y="6553"/>
                    <a:pt x="18655" y="7214"/>
                  </a:cubicBezTo>
                  <a:lnTo>
                    <a:pt x="18655" y="9612"/>
                  </a:lnTo>
                  <a:lnTo>
                    <a:pt x="16691" y="9612"/>
                  </a:lnTo>
                  <a:cubicBezTo>
                    <a:pt x="15606" y="9612"/>
                    <a:pt x="14727" y="10685"/>
                    <a:pt x="14727" y="12009"/>
                  </a:cubicBezTo>
                  <a:lnTo>
                    <a:pt x="14727" y="14407"/>
                  </a:lnTo>
                  <a:cubicBezTo>
                    <a:pt x="14727" y="15731"/>
                    <a:pt x="15606" y="16805"/>
                    <a:pt x="16691" y="16805"/>
                  </a:cubicBezTo>
                  <a:lnTo>
                    <a:pt x="18655" y="16805"/>
                  </a:lnTo>
                  <a:cubicBezTo>
                    <a:pt x="18655" y="16805"/>
                    <a:pt x="18655" y="19202"/>
                    <a:pt x="18655" y="19202"/>
                  </a:cubicBezTo>
                  <a:close/>
                  <a:moveTo>
                    <a:pt x="982" y="4816"/>
                  </a:moveTo>
                  <a:cubicBezTo>
                    <a:pt x="982" y="4155"/>
                    <a:pt x="1420" y="3618"/>
                    <a:pt x="1963" y="3618"/>
                  </a:cubicBezTo>
                  <a:lnTo>
                    <a:pt x="1692" y="4850"/>
                  </a:lnTo>
                  <a:cubicBezTo>
                    <a:pt x="1436" y="4894"/>
                    <a:pt x="1197" y="4996"/>
                    <a:pt x="982" y="5149"/>
                  </a:cubicBezTo>
                  <a:cubicBezTo>
                    <a:pt x="982" y="5149"/>
                    <a:pt x="982" y="4816"/>
                    <a:pt x="982" y="4816"/>
                  </a:cubicBezTo>
                  <a:close/>
                  <a:moveTo>
                    <a:pt x="3451" y="1468"/>
                  </a:moveTo>
                  <a:lnTo>
                    <a:pt x="13684" y="4816"/>
                  </a:lnTo>
                  <a:lnTo>
                    <a:pt x="2716" y="4816"/>
                  </a:lnTo>
                  <a:cubicBezTo>
                    <a:pt x="2716" y="4816"/>
                    <a:pt x="3451" y="1468"/>
                    <a:pt x="3451" y="1468"/>
                  </a:cubicBezTo>
                  <a:close/>
                  <a:moveTo>
                    <a:pt x="16776" y="2582"/>
                  </a:moveTo>
                  <a:lnTo>
                    <a:pt x="16982" y="4654"/>
                  </a:lnTo>
                  <a:lnTo>
                    <a:pt x="12560" y="3208"/>
                  </a:lnTo>
                  <a:cubicBezTo>
                    <a:pt x="12560" y="3208"/>
                    <a:pt x="16776" y="2582"/>
                    <a:pt x="16776" y="2582"/>
                  </a:cubicBezTo>
                  <a:close/>
                  <a:moveTo>
                    <a:pt x="18655" y="4816"/>
                  </a:moveTo>
                  <a:lnTo>
                    <a:pt x="18655" y="5149"/>
                  </a:lnTo>
                  <a:cubicBezTo>
                    <a:pt x="18453" y="5005"/>
                    <a:pt x="18231" y="4904"/>
                    <a:pt x="17992" y="4856"/>
                  </a:cubicBezTo>
                  <a:lnTo>
                    <a:pt x="17871" y="3642"/>
                  </a:lnTo>
                  <a:cubicBezTo>
                    <a:pt x="18318" y="3754"/>
                    <a:pt x="18655" y="4237"/>
                    <a:pt x="18655" y="4816"/>
                  </a:cubicBezTo>
                  <a:moveTo>
                    <a:pt x="19636" y="9612"/>
                  </a:moveTo>
                  <a:lnTo>
                    <a:pt x="19636" y="4816"/>
                  </a:lnTo>
                  <a:cubicBezTo>
                    <a:pt x="19636" y="3525"/>
                    <a:pt x="18798" y="2479"/>
                    <a:pt x="17750" y="2428"/>
                  </a:cubicBezTo>
                  <a:lnTo>
                    <a:pt x="17633" y="1247"/>
                  </a:lnTo>
                  <a:lnTo>
                    <a:pt x="10020" y="2377"/>
                  </a:lnTo>
                  <a:lnTo>
                    <a:pt x="2757" y="0"/>
                  </a:lnTo>
                  <a:lnTo>
                    <a:pt x="2226" y="2419"/>
                  </a:lnTo>
                  <a:lnTo>
                    <a:pt x="1964" y="2419"/>
                  </a:lnTo>
                  <a:cubicBezTo>
                    <a:pt x="879" y="2419"/>
                    <a:pt x="0" y="3492"/>
                    <a:pt x="0" y="4816"/>
                  </a:cubicBezTo>
                  <a:lnTo>
                    <a:pt x="0" y="19202"/>
                  </a:lnTo>
                  <a:cubicBezTo>
                    <a:pt x="0" y="20526"/>
                    <a:pt x="879" y="21600"/>
                    <a:pt x="1964" y="21600"/>
                  </a:cubicBezTo>
                  <a:lnTo>
                    <a:pt x="17673" y="21600"/>
                  </a:lnTo>
                  <a:cubicBezTo>
                    <a:pt x="18757" y="21600"/>
                    <a:pt x="19636" y="20526"/>
                    <a:pt x="19636" y="19202"/>
                  </a:cubicBezTo>
                  <a:lnTo>
                    <a:pt x="19636" y="16805"/>
                  </a:lnTo>
                  <a:cubicBezTo>
                    <a:pt x="20721" y="16805"/>
                    <a:pt x="21600" y="15731"/>
                    <a:pt x="21600" y="14407"/>
                  </a:cubicBezTo>
                  <a:lnTo>
                    <a:pt x="21600" y="12009"/>
                  </a:lnTo>
                  <a:cubicBezTo>
                    <a:pt x="21600" y="10685"/>
                    <a:pt x="20721" y="9612"/>
                    <a:pt x="19636" y="9612"/>
                  </a:cubicBezTo>
                  <a:moveTo>
                    <a:pt x="13255" y="7214"/>
                  </a:moveTo>
                  <a:lnTo>
                    <a:pt x="12273" y="7214"/>
                  </a:lnTo>
                  <a:cubicBezTo>
                    <a:pt x="12001" y="7214"/>
                    <a:pt x="11782" y="7482"/>
                    <a:pt x="11782" y="7813"/>
                  </a:cubicBezTo>
                  <a:cubicBezTo>
                    <a:pt x="11782" y="8145"/>
                    <a:pt x="12001" y="8413"/>
                    <a:pt x="12273" y="8413"/>
                  </a:cubicBezTo>
                  <a:lnTo>
                    <a:pt x="13255" y="8413"/>
                  </a:lnTo>
                  <a:cubicBezTo>
                    <a:pt x="13526" y="8413"/>
                    <a:pt x="13745" y="8145"/>
                    <a:pt x="13745" y="7813"/>
                  </a:cubicBezTo>
                  <a:cubicBezTo>
                    <a:pt x="13745" y="7482"/>
                    <a:pt x="13526" y="7214"/>
                    <a:pt x="13255" y="7214"/>
                  </a:cubicBezTo>
                  <a:moveTo>
                    <a:pt x="16200" y="18004"/>
                  </a:moveTo>
                  <a:lnTo>
                    <a:pt x="15218" y="18004"/>
                  </a:lnTo>
                  <a:cubicBezTo>
                    <a:pt x="14947" y="18004"/>
                    <a:pt x="14727" y="18272"/>
                    <a:pt x="14727" y="18603"/>
                  </a:cubicBezTo>
                  <a:cubicBezTo>
                    <a:pt x="14727" y="18935"/>
                    <a:pt x="14947" y="19202"/>
                    <a:pt x="15218" y="19202"/>
                  </a:cubicBezTo>
                  <a:lnTo>
                    <a:pt x="16200" y="19202"/>
                  </a:lnTo>
                  <a:cubicBezTo>
                    <a:pt x="16471" y="19202"/>
                    <a:pt x="16691" y="18935"/>
                    <a:pt x="16691" y="18603"/>
                  </a:cubicBezTo>
                  <a:cubicBezTo>
                    <a:pt x="16691" y="18272"/>
                    <a:pt x="16471" y="18004"/>
                    <a:pt x="16200" y="18004"/>
                  </a:cubicBezTo>
                  <a:moveTo>
                    <a:pt x="17182" y="12609"/>
                  </a:moveTo>
                  <a:cubicBezTo>
                    <a:pt x="16910" y="12609"/>
                    <a:pt x="16691" y="12877"/>
                    <a:pt x="16691" y="13208"/>
                  </a:cubicBezTo>
                  <a:cubicBezTo>
                    <a:pt x="16691" y="13540"/>
                    <a:pt x="16910" y="13808"/>
                    <a:pt x="17182" y="13808"/>
                  </a:cubicBezTo>
                  <a:cubicBezTo>
                    <a:pt x="17453" y="13808"/>
                    <a:pt x="17673" y="13540"/>
                    <a:pt x="17673" y="13208"/>
                  </a:cubicBezTo>
                  <a:cubicBezTo>
                    <a:pt x="17673" y="12877"/>
                    <a:pt x="17453" y="12609"/>
                    <a:pt x="17182" y="12609"/>
                  </a:cubicBezTo>
                  <a:moveTo>
                    <a:pt x="4418" y="7214"/>
                  </a:moveTo>
                  <a:lnTo>
                    <a:pt x="3436" y="7214"/>
                  </a:lnTo>
                  <a:cubicBezTo>
                    <a:pt x="3165" y="7214"/>
                    <a:pt x="2945" y="7482"/>
                    <a:pt x="2945" y="7813"/>
                  </a:cubicBezTo>
                  <a:cubicBezTo>
                    <a:pt x="2945" y="8145"/>
                    <a:pt x="3165" y="8413"/>
                    <a:pt x="3436" y="8413"/>
                  </a:cubicBezTo>
                  <a:lnTo>
                    <a:pt x="4418" y="8413"/>
                  </a:lnTo>
                  <a:cubicBezTo>
                    <a:pt x="4690" y="8413"/>
                    <a:pt x="4909" y="8145"/>
                    <a:pt x="4909" y="7813"/>
                  </a:cubicBezTo>
                  <a:cubicBezTo>
                    <a:pt x="4909" y="7482"/>
                    <a:pt x="4690" y="7214"/>
                    <a:pt x="4418" y="7214"/>
                  </a:cubicBezTo>
                  <a:moveTo>
                    <a:pt x="15218" y="8413"/>
                  </a:moveTo>
                  <a:lnTo>
                    <a:pt x="16200" y="8413"/>
                  </a:lnTo>
                  <a:cubicBezTo>
                    <a:pt x="16471" y="8413"/>
                    <a:pt x="16691" y="8145"/>
                    <a:pt x="16691" y="7813"/>
                  </a:cubicBezTo>
                  <a:cubicBezTo>
                    <a:pt x="16691" y="7482"/>
                    <a:pt x="16471" y="7214"/>
                    <a:pt x="16200" y="7214"/>
                  </a:cubicBezTo>
                  <a:lnTo>
                    <a:pt x="15218" y="7214"/>
                  </a:lnTo>
                  <a:cubicBezTo>
                    <a:pt x="14947" y="7214"/>
                    <a:pt x="14727" y="7482"/>
                    <a:pt x="14727" y="7813"/>
                  </a:cubicBezTo>
                  <a:cubicBezTo>
                    <a:pt x="14727" y="8145"/>
                    <a:pt x="14947" y="8413"/>
                    <a:pt x="15218" y="8413"/>
                  </a:cubicBezTo>
                  <a:moveTo>
                    <a:pt x="7364" y="18004"/>
                  </a:moveTo>
                  <a:lnTo>
                    <a:pt x="6382" y="18004"/>
                  </a:lnTo>
                  <a:cubicBezTo>
                    <a:pt x="6110" y="18004"/>
                    <a:pt x="5891" y="18272"/>
                    <a:pt x="5891" y="18603"/>
                  </a:cubicBezTo>
                  <a:cubicBezTo>
                    <a:pt x="5891" y="18935"/>
                    <a:pt x="6110" y="19202"/>
                    <a:pt x="6382" y="19202"/>
                  </a:cubicBezTo>
                  <a:lnTo>
                    <a:pt x="7364" y="19202"/>
                  </a:lnTo>
                  <a:cubicBezTo>
                    <a:pt x="7635" y="19202"/>
                    <a:pt x="7855" y="18935"/>
                    <a:pt x="7855" y="18603"/>
                  </a:cubicBezTo>
                  <a:cubicBezTo>
                    <a:pt x="7855" y="18272"/>
                    <a:pt x="7635" y="18004"/>
                    <a:pt x="7364" y="18004"/>
                  </a:cubicBezTo>
                  <a:moveTo>
                    <a:pt x="4418" y="18004"/>
                  </a:moveTo>
                  <a:lnTo>
                    <a:pt x="3436" y="18004"/>
                  </a:lnTo>
                  <a:cubicBezTo>
                    <a:pt x="3165" y="18004"/>
                    <a:pt x="2945" y="18272"/>
                    <a:pt x="2945" y="18603"/>
                  </a:cubicBezTo>
                  <a:cubicBezTo>
                    <a:pt x="2945" y="18935"/>
                    <a:pt x="3165" y="19202"/>
                    <a:pt x="3436" y="19202"/>
                  </a:cubicBezTo>
                  <a:lnTo>
                    <a:pt x="4418" y="19202"/>
                  </a:lnTo>
                  <a:cubicBezTo>
                    <a:pt x="4690" y="19202"/>
                    <a:pt x="4909" y="18935"/>
                    <a:pt x="4909" y="18603"/>
                  </a:cubicBezTo>
                  <a:cubicBezTo>
                    <a:pt x="4909" y="18272"/>
                    <a:pt x="4690" y="18004"/>
                    <a:pt x="4418" y="18004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42" name="Shape 2827"/>
            <p:cNvSpPr/>
            <p:nvPr/>
          </p:nvSpPr>
          <p:spPr>
            <a:xfrm>
              <a:off x="19996895" y="3919606"/>
              <a:ext cx="40629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0" y="9818"/>
                  </a:moveTo>
                  <a:lnTo>
                    <a:pt x="2700" y="9818"/>
                  </a:lnTo>
                  <a:lnTo>
                    <a:pt x="2700" y="10800"/>
                  </a:lnTo>
                  <a:lnTo>
                    <a:pt x="13500" y="10800"/>
                  </a:lnTo>
                  <a:cubicBezTo>
                    <a:pt x="13500" y="10800"/>
                    <a:pt x="13500" y="9818"/>
                    <a:pt x="13500" y="9818"/>
                  </a:cubicBezTo>
                  <a:close/>
                  <a:moveTo>
                    <a:pt x="18900" y="11782"/>
                  </a:moveTo>
                  <a:lnTo>
                    <a:pt x="2700" y="11782"/>
                  </a:lnTo>
                  <a:lnTo>
                    <a:pt x="2700" y="12764"/>
                  </a:lnTo>
                  <a:lnTo>
                    <a:pt x="18900" y="12764"/>
                  </a:lnTo>
                  <a:cubicBezTo>
                    <a:pt x="18900" y="12764"/>
                    <a:pt x="18900" y="11782"/>
                    <a:pt x="18900" y="11782"/>
                  </a:cubicBezTo>
                  <a:close/>
                  <a:moveTo>
                    <a:pt x="4050" y="1964"/>
                  </a:moveTo>
                  <a:lnTo>
                    <a:pt x="2700" y="1964"/>
                  </a:lnTo>
                  <a:lnTo>
                    <a:pt x="2700" y="7855"/>
                  </a:lnTo>
                  <a:lnTo>
                    <a:pt x="4050" y="7855"/>
                  </a:lnTo>
                  <a:cubicBezTo>
                    <a:pt x="4050" y="7855"/>
                    <a:pt x="4050" y="1964"/>
                    <a:pt x="4050" y="1964"/>
                  </a:cubicBezTo>
                  <a:close/>
                  <a:moveTo>
                    <a:pt x="18900" y="13745"/>
                  </a:moveTo>
                  <a:lnTo>
                    <a:pt x="2700" y="13745"/>
                  </a:lnTo>
                  <a:lnTo>
                    <a:pt x="2700" y="14727"/>
                  </a:lnTo>
                  <a:lnTo>
                    <a:pt x="18900" y="14727"/>
                  </a:lnTo>
                  <a:cubicBezTo>
                    <a:pt x="18900" y="14727"/>
                    <a:pt x="18900" y="13745"/>
                    <a:pt x="18900" y="13745"/>
                  </a:cubicBezTo>
                  <a:close/>
                  <a:moveTo>
                    <a:pt x="16200" y="15709"/>
                  </a:moveTo>
                  <a:lnTo>
                    <a:pt x="2700" y="15709"/>
                  </a:lnTo>
                  <a:lnTo>
                    <a:pt x="2700" y="16691"/>
                  </a:lnTo>
                  <a:lnTo>
                    <a:pt x="16200" y="16691"/>
                  </a:lnTo>
                  <a:cubicBezTo>
                    <a:pt x="16200" y="16691"/>
                    <a:pt x="16200" y="15709"/>
                    <a:pt x="16200" y="15709"/>
                  </a:cubicBezTo>
                  <a:close/>
                  <a:moveTo>
                    <a:pt x="20250" y="19924"/>
                  </a:moveTo>
                  <a:lnTo>
                    <a:pt x="18702" y="18798"/>
                  </a:lnTo>
                  <a:cubicBezTo>
                    <a:pt x="18580" y="18710"/>
                    <a:pt x="18412" y="18655"/>
                    <a:pt x="18225" y="18655"/>
                  </a:cubicBezTo>
                  <a:cubicBezTo>
                    <a:pt x="18039" y="18655"/>
                    <a:pt x="17870" y="18710"/>
                    <a:pt x="17748" y="18798"/>
                  </a:cubicBezTo>
                  <a:lnTo>
                    <a:pt x="15525" y="20415"/>
                  </a:lnTo>
                  <a:lnTo>
                    <a:pt x="13302" y="18798"/>
                  </a:lnTo>
                  <a:cubicBezTo>
                    <a:pt x="13180" y="18710"/>
                    <a:pt x="13012" y="18655"/>
                    <a:pt x="12825" y="18655"/>
                  </a:cubicBezTo>
                  <a:cubicBezTo>
                    <a:pt x="12604" y="18655"/>
                    <a:pt x="12418" y="18737"/>
                    <a:pt x="12294" y="18856"/>
                  </a:cubicBezTo>
                  <a:lnTo>
                    <a:pt x="12285" y="18851"/>
                  </a:lnTo>
                  <a:lnTo>
                    <a:pt x="10800" y="20291"/>
                  </a:lnTo>
                  <a:lnTo>
                    <a:pt x="9315" y="18851"/>
                  </a:lnTo>
                  <a:lnTo>
                    <a:pt x="9306" y="18856"/>
                  </a:lnTo>
                  <a:cubicBezTo>
                    <a:pt x="9182" y="18737"/>
                    <a:pt x="8996" y="18655"/>
                    <a:pt x="8775" y="18655"/>
                  </a:cubicBezTo>
                  <a:cubicBezTo>
                    <a:pt x="8589" y="18655"/>
                    <a:pt x="8420" y="18710"/>
                    <a:pt x="8298" y="18798"/>
                  </a:cubicBezTo>
                  <a:lnTo>
                    <a:pt x="6075" y="20415"/>
                  </a:lnTo>
                  <a:lnTo>
                    <a:pt x="3852" y="18798"/>
                  </a:lnTo>
                  <a:cubicBezTo>
                    <a:pt x="3730" y="18710"/>
                    <a:pt x="3562" y="18655"/>
                    <a:pt x="3375" y="18655"/>
                  </a:cubicBezTo>
                  <a:cubicBezTo>
                    <a:pt x="3188" y="18655"/>
                    <a:pt x="3020" y="18710"/>
                    <a:pt x="2898" y="18798"/>
                  </a:cubicBezTo>
                  <a:lnTo>
                    <a:pt x="1350" y="19924"/>
                  </a:lnTo>
                  <a:lnTo>
                    <a:pt x="1350" y="982"/>
                  </a:lnTo>
                  <a:lnTo>
                    <a:pt x="20250" y="982"/>
                  </a:lnTo>
                  <a:cubicBezTo>
                    <a:pt x="20250" y="982"/>
                    <a:pt x="20250" y="19924"/>
                    <a:pt x="20250" y="19924"/>
                  </a:cubicBezTo>
                  <a:close/>
                  <a:moveTo>
                    <a:pt x="20925" y="0"/>
                  </a:moveTo>
                  <a:lnTo>
                    <a:pt x="675" y="0"/>
                  </a:lnTo>
                  <a:cubicBezTo>
                    <a:pt x="302" y="0"/>
                    <a:pt x="0" y="220"/>
                    <a:pt x="0" y="491"/>
                  </a:cubicBezTo>
                  <a:lnTo>
                    <a:pt x="0" y="21109"/>
                  </a:lnTo>
                  <a:cubicBezTo>
                    <a:pt x="0" y="21380"/>
                    <a:pt x="302" y="21600"/>
                    <a:pt x="675" y="21600"/>
                  </a:cubicBezTo>
                  <a:cubicBezTo>
                    <a:pt x="862" y="21600"/>
                    <a:pt x="1031" y="21545"/>
                    <a:pt x="1152" y="21456"/>
                  </a:cubicBezTo>
                  <a:lnTo>
                    <a:pt x="3375" y="19840"/>
                  </a:lnTo>
                  <a:lnTo>
                    <a:pt x="5598" y="21456"/>
                  </a:lnTo>
                  <a:cubicBezTo>
                    <a:pt x="5720" y="21545"/>
                    <a:pt x="5888" y="21600"/>
                    <a:pt x="6075" y="21600"/>
                  </a:cubicBezTo>
                  <a:cubicBezTo>
                    <a:pt x="6262" y="21600"/>
                    <a:pt x="6431" y="21545"/>
                    <a:pt x="6552" y="21456"/>
                  </a:cubicBezTo>
                  <a:lnTo>
                    <a:pt x="8702" y="19893"/>
                  </a:lnTo>
                  <a:lnTo>
                    <a:pt x="10260" y="21404"/>
                  </a:lnTo>
                  <a:lnTo>
                    <a:pt x="10269" y="21399"/>
                  </a:lnTo>
                  <a:cubicBezTo>
                    <a:pt x="10393" y="21518"/>
                    <a:pt x="10579" y="21600"/>
                    <a:pt x="10800" y="21600"/>
                  </a:cubicBezTo>
                  <a:cubicBezTo>
                    <a:pt x="11021" y="21600"/>
                    <a:pt x="11207" y="21518"/>
                    <a:pt x="11331" y="21399"/>
                  </a:cubicBezTo>
                  <a:lnTo>
                    <a:pt x="11340" y="21404"/>
                  </a:lnTo>
                  <a:lnTo>
                    <a:pt x="12898" y="19893"/>
                  </a:lnTo>
                  <a:lnTo>
                    <a:pt x="15048" y="21456"/>
                  </a:lnTo>
                  <a:cubicBezTo>
                    <a:pt x="15170" y="21545"/>
                    <a:pt x="15338" y="21600"/>
                    <a:pt x="15525" y="21600"/>
                  </a:cubicBezTo>
                  <a:cubicBezTo>
                    <a:pt x="15712" y="21600"/>
                    <a:pt x="15881" y="21545"/>
                    <a:pt x="16002" y="21456"/>
                  </a:cubicBezTo>
                  <a:lnTo>
                    <a:pt x="18225" y="19840"/>
                  </a:lnTo>
                  <a:lnTo>
                    <a:pt x="20448" y="21456"/>
                  </a:lnTo>
                  <a:cubicBezTo>
                    <a:pt x="20570" y="21545"/>
                    <a:pt x="20738" y="21600"/>
                    <a:pt x="20925" y="21600"/>
                  </a:cubicBezTo>
                  <a:cubicBezTo>
                    <a:pt x="21298" y="21600"/>
                    <a:pt x="21600" y="21380"/>
                    <a:pt x="21600" y="21109"/>
                  </a:cubicBezTo>
                  <a:lnTo>
                    <a:pt x="21600" y="491"/>
                  </a:lnTo>
                  <a:cubicBezTo>
                    <a:pt x="21600" y="220"/>
                    <a:pt x="21298" y="0"/>
                    <a:pt x="20925" y="0"/>
                  </a:cubicBezTo>
                  <a:moveTo>
                    <a:pt x="16200" y="1964"/>
                  </a:moveTo>
                  <a:lnTo>
                    <a:pt x="14850" y="1964"/>
                  </a:lnTo>
                  <a:lnTo>
                    <a:pt x="14850" y="7855"/>
                  </a:lnTo>
                  <a:lnTo>
                    <a:pt x="16200" y="7855"/>
                  </a:lnTo>
                  <a:cubicBezTo>
                    <a:pt x="16200" y="7855"/>
                    <a:pt x="16200" y="1964"/>
                    <a:pt x="16200" y="1964"/>
                  </a:cubicBezTo>
                  <a:close/>
                  <a:moveTo>
                    <a:pt x="18900" y="1964"/>
                  </a:moveTo>
                  <a:lnTo>
                    <a:pt x="17550" y="1964"/>
                  </a:lnTo>
                  <a:lnTo>
                    <a:pt x="17550" y="7855"/>
                  </a:lnTo>
                  <a:lnTo>
                    <a:pt x="18900" y="7855"/>
                  </a:lnTo>
                  <a:cubicBezTo>
                    <a:pt x="18900" y="7855"/>
                    <a:pt x="18900" y="1964"/>
                    <a:pt x="18900" y="1964"/>
                  </a:cubicBezTo>
                  <a:close/>
                  <a:moveTo>
                    <a:pt x="10800" y="1964"/>
                  </a:moveTo>
                  <a:lnTo>
                    <a:pt x="9450" y="1964"/>
                  </a:lnTo>
                  <a:lnTo>
                    <a:pt x="9450" y="7855"/>
                  </a:lnTo>
                  <a:lnTo>
                    <a:pt x="10800" y="7855"/>
                  </a:lnTo>
                  <a:cubicBezTo>
                    <a:pt x="10800" y="7855"/>
                    <a:pt x="10800" y="1964"/>
                    <a:pt x="10800" y="1964"/>
                  </a:cubicBezTo>
                  <a:close/>
                  <a:moveTo>
                    <a:pt x="8100" y="1964"/>
                  </a:moveTo>
                  <a:lnTo>
                    <a:pt x="5400" y="1964"/>
                  </a:lnTo>
                  <a:lnTo>
                    <a:pt x="5400" y="7855"/>
                  </a:lnTo>
                  <a:lnTo>
                    <a:pt x="8100" y="7855"/>
                  </a:lnTo>
                  <a:cubicBezTo>
                    <a:pt x="8100" y="7855"/>
                    <a:pt x="8100" y="1964"/>
                    <a:pt x="8100" y="1964"/>
                  </a:cubicBezTo>
                  <a:close/>
                  <a:moveTo>
                    <a:pt x="13500" y="1964"/>
                  </a:moveTo>
                  <a:lnTo>
                    <a:pt x="12150" y="1964"/>
                  </a:lnTo>
                  <a:lnTo>
                    <a:pt x="12150" y="7855"/>
                  </a:lnTo>
                  <a:lnTo>
                    <a:pt x="13500" y="7855"/>
                  </a:lnTo>
                  <a:cubicBezTo>
                    <a:pt x="13500" y="7855"/>
                    <a:pt x="13500" y="1964"/>
                    <a:pt x="13500" y="1964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43" name="Shape 2828"/>
            <p:cNvSpPr/>
            <p:nvPr/>
          </p:nvSpPr>
          <p:spPr>
            <a:xfrm>
              <a:off x="21038023" y="3919606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13745"/>
                  </a:moveTo>
                  <a:lnTo>
                    <a:pt x="2400" y="13745"/>
                  </a:lnTo>
                  <a:lnTo>
                    <a:pt x="2400" y="14727"/>
                  </a:lnTo>
                  <a:lnTo>
                    <a:pt x="14400" y="14727"/>
                  </a:lnTo>
                  <a:cubicBezTo>
                    <a:pt x="14400" y="14727"/>
                    <a:pt x="14400" y="13745"/>
                    <a:pt x="14400" y="13745"/>
                  </a:cubicBezTo>
                  <a:close/>
                  <a:moveTo>
                    <a:pt x="15600" y="20092"/>
                  </a:moveTo>
                  <a:lnTo>
                    <a:pt x="13624" y="18798"/>
                  </a:lnTo>
                  <a:cubicBezTo>
                    <a:pt x="13515" y="18710"/>
                    <a:pt x="13366" y="18655"/>
                    <a:pt x="13200" y="18655"/>
                  </a:cubicBezTo>
                  <a:cubicBezTo>
                    <a:pt x="13035" y="18655"/>
                    <a:pt x="12885" y="18710"/>
                    <a:pt x="12776" y="18798"/>
                  </a:cubicBezTo>
                  <a:lnTo>
                    <a:pt x="10800" y="20415"/>
                  </a:lnTo>
                  <a:lnTo>
                    <a:pt x="8824" y="18798"/>
                  </a:lnTo>
                  <a:cubicBezTo>
                    <a:pt x="8716" y="18710"/>
                    <a:pt x="8566" y="18655"/>
                    <a:pt x="8400" y="18655"/>
                  </a:cubicBezTo>
                  <a:cubicBezTo>
                    <a:pt x="8235" y="18655"/>
                    <a:pt x="8085" y="18710"/>
                    <a:pt x="7976" y="18798"/>
                  </a:cubicBezTo>
                  <a:lnTo>
                    <a:pt x="6000" y="20415"/>
                  </a:lnTo>
                  <a:lnTo>
                    <a:pt x="4024" y="18798"/>
                  </a:lnTo>
                  <a:cubicBezTo>
                    <a:pt x="3915" y="18710"/>
                    <a:pt x="3766" y="18655"/>
                    <a:pt x="3600" y="18655"/>
                  </a:cubicBezTo>
                  <a:cubicBezTo>
                    <a:pt x="3435" y="18655"/>
                    <a:pt x="3285" y="18710"/>
                    <a:pt x="3176" y="18798"/>
                  </a:cubicBezTo>
                  <a:lnTo>
                    <a:pt x="1200" y="20092"/>
                  </a:lnTo>
                  <a:lnTo>
                    <a:pt x="1200" y="3927"/>
                  </a:lnTo>
                  <a:lnTo>
                    <a:pt x="15600" y="3927"/>
                  </a:lnTo>
                  <a:cubicBezTo>
                    <a:pt x="15600" y="3927"/>
                    <a:pt x="15600" y="20092"/>
                    <a:pt x="15600" y="20092"/>
                  </a:cubicBezTo>
                  <a:close/>
                  <a:moveTo>
                    <a:pt x="16200" y="2945"/>
                  </a:moveTo>
                  <a:lnTo>
                    <a:pt x="600" y="2945"/>
                  </a:lnTo>
                  <a:cubicBezTo>
                    <a:pt x="268" y="2945"/>
                    <a:pt x="0" y="3165"/>
                    <a:pt x="0" y="3436"/>
                  </a:cubicBezTo>
                  <a:lnTo>
                    <a:pt x="0" y="21109"/>
                  </a:lnTo>
                  <a:cubicBezTo>
                    <a:pt x="0" y="21380"/>
                    <a:pt x="268" y="21600"/>
                    <a:pt x="600" y="21600"/>
                  </a:cubicBezTo>
                  <a:cubicBezTo>
                    <a:pt x="766" y="21600"/>
                    <a:pt x="916" y="21545"/>
                    <a:pt x="1024" y="21456"/>
                  </a:cubicBezTo>
                  <a:lnTo>
                    <a:pt x="3553" y="19801"/>
                  </a:lnTo>
                  <a:lnTo>
                    <a:pt x="5576" y="21456"/>
                  </a:lnTo>
                  <a:cubicBezTo>
                    <a:pt x="5684" y="21545"/>
                    <a:pt x="5834" y="21600"/>
                    <a:pt x="6000" y="21600"/>
                  </a:cubicBezTo>
                  <a:cubicBezTo>
                    <a:pt x="6166" y="21600"/>
                    <a:pt x="6316" y="21545"/>
                    <a:pt x="6424" y="21456"/>
                  </a:cubicBezTo>
                  <a:lnTo>
                    <a:pt x="8400" y="19840"/>
                  </a:lnTo>
                  <a:lnTo>
                    <a:pt x="10376" y="21456"/>
                  </a:lnTo>
                  <a:cubicBezTo>
                    <a:pt x="10484" y="21545"/>
                    <a:pt x="10634" y="21600"/>
                    <a:pt x="10800" y="21600"/>
                  </a:cubicBezTo>
                  <a:cubicBezTo>
                    <a:pt x="10966" y="21600"/>
                    <a:pt x="11116" y="21545"/>
                    <a:pt x="11224" y="21456"/>
                  </a:cubicBezTo>
                  <a:lnTo>
                    <a:pt x="13247" y="19801"/>
                  </a:lnTo>
                  <a:lnTo>
                    <a:pt x="15776" y="21456"/>
                  </a:lnTo>
                  <a:cubicBezTo>
                    <a:pt x="15884" y="21545"/>
                    <a:pt x="16034" y="21600"/>
                    <a:pt x="16200" y="21600"/>
                  </a:cubicBezTo>
                  <a:cubicBezTo>
                    <a:pt x="16532" y="21600"/>
                    <a:pt x="16800" y="21380"/>
                    <a:pt x="16800" y="21109"/>
                  </a:cubicBezTo>
                  <a:lnTo>
                    <a:pt x="16800" y="3436"/>
                  </a:lnTo>
                  <a:cubicBezTo>
                    <a:pt x="16800" y="3165"/>
                    <a:pt x="16532" y="2945"/>
                    <a:pt x="16200" y="2945"/>
                  </a:cubicBezTo>
                  <a:moveTo>
                    <a:pt x="8400" y="11782"/>
                  </a:moveTo>
                  <a:lnTo>
                    <a:pt x="2400" y="11782"/>
                  </a:lnTo>
                  <a:lnTo>
                    <a:pt x="2400" y="12764"/>
                  </a:lnTo>
                  <a:lnTo>
                    <a:pt x="8400" y="12764"/>
                  </a:lnTo>
                  <a:cubicBezTo>
                    <a:pt x="8400" y="12764"/>
                    <a:pt x="8400" y="11782"/>
                    <a:pt x="8400" y="11782"/>
                  </a:cubicBezTo>
                  <a:close/>
                  <a:moveTo>
                    <a:pt x="21000" y="0"/>
                  </a:moveTo>
                  <a:lnTo>
                    <a:pt x="5400" y="0"/>
                  </a:lnTo>
                  <a:cubicBezTo>
                    <a:pt x="5068" y="0"/>
                    <a:pt x="4800" y="220"/>
                    <a:pt x="4800" y="491"/>
                  </a:cubicBezTo>
                  <a:lnTo>
                    <a:pt x="4800" y="1964"/>
                  </a:lnTo>
                  <a:lnTo>
                    <a:pt x="6000" y="1964"/>
                  </a:lnTo>
                  <a:lnTo>
                    <a:pt x="6000" y="982"/>
                  </a:lnTo>
                  <a:lnTo>
                    <a:pt x="20400" y="982"/>
                  </a:lnTo>
                  <a:lnTo>
                    <a:pt x="20400" y="17146"/>
                  </a:lnTo>
                  <a:lnTo>
                    <a:pt x="18424" y="15853"/>
                  </a:lnTo>
                  <a:cubicBezTo>
                    <a:pt x="18316" y="15764"/>
                    <a:pt x="18166" y="15709"/>
                    <a:pt x="18000" y="15709"/>
                  </a:cubicBezTo>
                  <a:lnTo>
                    <a:pt x="18000" y="16894"/>
                  </a:lnTo>
                  <a:lnTo>
                    <a:pt x="18047" y="16856"/>
                  </a:lnTo>
                  <a:lnTo>
                    <a:pt x="20576" y="18511"/>
                  </a:lnTo>
                  <a:cubicBezTo>
                    <a:pt x="20684" y="18599"/>
                    <a:pt x="20834" y="18655"/>
                    <a:pt x="21000" y="18655"/>
                  </a:cubicBezTo>
                  <a:cubicBezTo>
                    <a:pt x="21332" y="18655"/>
                    <a:pt x="21600" y="18435"/>
                    <a:pt x="21600" y="18164"/>
                  </a:cubicBezTo>
                  <a:lnTo>
                    <a:pt x="21600" y="491"/>
                  </a:lnTo>
                  <a:cubicBezTo>
                    <a:pt x="21600" y="220"/>
                    <a:pt x="21332" y="0"/>
                    <a:pt x="21000" y="0"/>
                  </a:cubicBezTo>
                  <a:moveTo>
                    <a:pt x="10800" y="15709"/>
                  </a:moveTo>
                  <a:lnTo>
                    <a:pt x="2400" y="15709"/>
                  </a:lnTo>
                  <a:lnTo>
                    <a:pt x="2400" y="16691"/>
                  </a:lnTo>
                  <a:lnTo>
                    <a:pt x="10800" y="16691"/>
                  </a:lnTo>
                  <a:cubicBezTo>
                    <a:pt x="10800" y="16691"/>
                    <a:pt x="10800" y="15709"/>
                    <a:pt x="10800" y="15709"/>
                  </a:cubicBezTo>
                  <a:close/>
                  <a:moveTo>
                    <a:pt x="12000" y="4909"/>
                  </a:moveTo>
                  <a:lnTo>
                    <a:pt x="10800" y="4909"/>
                  </a:lnTo>
                  <a:lnTo>
                    <a:pt x="10800" y="9818"/>
                  </a:lnTo>
                  <a:lnTo>
                    <a:pt x="12000" y="9818"/>
                  </a:lnTo>
                  <a:cubicBezTo>
                    <a:pt x="12000" y="9818"/>
                    <a:pt x="12000" y="4909"/>
                    <a:pt x="12000" y="4909"/>
                  </a:cubicBezTo>
                  <a:close/>
                  <a:moveTo>
                    <a:pt x="14400" y="4909"/>
                  </a:moveTo>
                  <a:lnTo>
                    <a:pt x="13200" y="4909"/>
                  </a:lnTo>
                  <a:lnTo>
                    <a:pt x="13200" y="9818"/>
                  </a:lnTo>
                  <a:lnTo>
                    <a:pt x="14400" y="9818"/>
                  </a:lnTo>
                  <a:cubicBezTo>
                    <a:pt x="14400" y="9818"/>
                    <a:pt x="14400" y="4909"/>
                    <a:pt x="14400" y="4909"/>
                  </a:cubicBezTo>
                  <a:close/>
                  <a:moveTo>
                    <a:pt x="7200" y="4909"/>
                  </a:moveTo>
                  <a:lnTo>
                    <a:pt x="4800" y="4909"/>
                  </a:lnTo>
                  <a:lnTo>
                    <a:pt x="4800" y="9818"/>
                  </a:lnTo>
                  <a:lnTo>
                    <a:pt x="7200" y="9818"/>
                  </a:lnTo>
                  <a:cubicBezTo>
                    <a:pt x="7200" y="9818"/>
                    <a:pt x="7200" y="4909"/>
                    <a:pt x="7200" y="4909"/>
                  </a:cubicBezTo>
                  <a:close/>
                  <a:moveTo>
                    <a:pt x="3600" y="4909"/>
                  </a:moveTo>
                  <a:lnTo>
                    <a:pt x="2400" y="4909"/>
                  </a:lnTo>
                  <a:lnTo>
                    <a:pt x="2400" y="9818"/>
                  </a:lnTo>
                  <a:lnTo>
                    <a:pt x="3600" y="9818"/>
                  </a:lnTo>
                  <a:cubicBezTo>
                    <a:pt x="3600" y="9818"/>
                    <a:pt x="3600" y="4909"/>
                    <a:pt x="3600" y="4909"/>
                  </a:cubicBezTo>
                  <a:close/>
                  <a:moveTo>
                    <a:pt x="9600" y="4909"/>
                  </a:moveTo>
                  <a:lnTo>
                    <a:pt x="8400" y="4909"/>
                  </a:lnTo>
                  <a:lnTo>
                    <a:pt x="8400" y="9818"/>
                  </a:lnTo>
                  <a:lnTo>
                    <a:pt x="9600" y="9818"/>
                  </a:lnTo>
                  <a:cubicBezTo>
                    <a:pt x="9600" y="9818"/>
                    <a:pt x="9600" y="4909"/>
                    <a:pt x="9600" y="4909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44" name="Shape 2829"/>
            <p:cNvSpPr/>
            <p:nvPr/>
          </p:nvSpPr>
          <p:spPr>
            <a:xfrm>
              <a:off x="22053759" y="391960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2764"/>
                  </a:moveTo>
                  <a:cubicBezTo>
                    <a:pt x="10529" y="12764"/>
                    <a:pt x="10309" y="12544"/>
                    <a:pt x="10309" y="12273"/>
                  </a:cubicBezTo>
                  <a:cubicBezTo>
                    <a:pt x="10309" y="12001"/>
                    <a:pt x="10529" y="11782"/>
                    <a:pt x="10800" y="11782"/>
                  </a:cubicBezTo>
                  <a:cubicBezTo>
                    <a:pt x="11071" y="11782"/>
                    <a:pt x="11291" y="12001"/>
                    <a:pt x="11291" y="12273"/>
                  </a:cubicBezTo>
                  <a:cubicBezTo>
                    <a:pt x="11291" y="12544"/>
                    <a:pt x="11071" y="12764"/>
                    <a:pt x="10800" y="12764"/>
                  </a:cubicBezTo>
                  <a:moveTo>
                    <a:pt x="10800" y="10800"/>
                  </a:moveTo>
                  <a:cubicBezTo>
                    <a:pt x="9987" y="10800"/>
                    <a:pt x="9327" y="11460"/>
                    <a:pt x="9327" y="12273"/>
                  </a:cubicBezTo>
                  <a:cubicBezTo>
                    <a:pt x="9327" y="13086"/>
                    <a:pt x="9987" y="13745"/>
                    <a:pt x="10800" y="13745"/>
                  </a:cubicBezTo>
                  <a:cubicBezTo>
                    <a:pt x="11613" y="13745"/>
                    <a:pt x="12273" y="13086"/>
                    <a:pt x="12273" y="12273"/>
                  </a:cubicBezTo>
                  <a:cubicBezTo>
                    <a:pt x="12273" y="11460"/>
                    <a:pt x="11613" y="10800"/>
                    <a:pt x="10800" y="10800"/>
                  </a:cubicBezTo>
                  <a:moveTo>
                    <a:pt x="20469" y="11563"/>
                  </a:moveTo>
                  <a:lnTo>
                    <a:pt x="19745" y="13686"/>
                  </a:lnTo>
                  <a:cubicBezTo>
                    <a:pt x="17492" y="14931"/>
                    <a:pt x="14436" y="15709"/>
                    <a:pt x="11045" y="15709"/>
                  </a:cubicBezTo>
                  <a:cubicBezTo>
                    <a:pt x="7337" y="15709"/>
                    <a:pt x="4024" y="14783"/>
                    <a:pt x="1732" y="13326"/>
                  </a:cubicBezTo>
                  <a:lnTo>
                    <a:pt x="1132" y="11568"/>
                  </a:lnTo>
                  <a:cubicBezTo>
                    <a:pt x="1132" y="11568"/>
                    <a:pt x="982" y="11171"/>
                    <a:pt x="982" y="10800"/>
                  </a:cubicBezTo>
                  <a:cubicBezTo>
                    <a:pt x="982" y="9718"/>
                    <a:pt x="1863" y="8836"/>
                    <a:pt x="2945" y="8836"/>
                  </a:cubicBezTo>
                  <a:lnTo>
                    <a:pt x="18655" y="8836"/>
                  </a:lnTo>
                  <a:cubicBezTo>
                    <a:pt x="19738" y="8836"/>
                    <a:pt x="20618" y="9718"/>
                    <a:pt x="20618" y="10800"/>
                  </a:cubicBezTo>
                  <a:cubicBezTo>
                    <a:pt x="20618" y="11173"/>
                    <a:pt x="20469" y="11563"/>
                    <a:pt x="20469" y="11563"/>
                  </a:cubicBezTo>
                  <a:moveTo>
                    <a:pt x="17640" y="19860"/>
                  </a:moveTo>
                  <a:cubicBezTo>
                    <a:pt x="17636" y="19861"/>
                    <a:pt x="17438" y="20618"/>
                    <a:pt x="16691" y="20618"/>
                  </a:cubicBezTo>
                  <a:lnTo>
                    <a:pt x="4909" y="20618"/>
                  </a:lnTo>
                  <a:cubicBezTo>
                    <a:pt x="4169" y="20618"/>
                    <a:pt x="3960" y="19860"/>
                    <a:pt x="3960" y="19860"/>
                  </a:cubicBezTo>
                  <a:lnTo>
                    <a:pt x="2196" y="14687"/>
                  </a:lnTo>
                  <a:cubicBezTo>
                    <a:pt x="4567" y="15928"/>
                    <a:pt x="7651" y="16691"/>
                    <a:pt x="11045" y="16691"/>
                  </a:cubicBezTo>
                  <a:cubicBezTo>
                    <a:pt x="14163" y="16691"/>
                    <a:pt x="17019" y="16046"/>
                    <a:pt x="19304" y="14981"/>
                  </a:cubicBezTo>
                  <a:cubicBezTo>
                    <a:pt x="19304" y="14981"/>
                    <a:pt x="17640" y="19860"/>
                    <a:pt x="17640" y="19860"/>
                  </a:cubicBezTo>
                  <a:close/>
                  <a:moveTo>
                    <a:pt x="10800" y="982"/>
                  </a:moveTo>
                  <a:cubicBezTo>
                    <a:pt x="13436" y="982"/>
                    <a:pt x="15657" y="3875"/>
                    <a:pt x="16409" y="7855"/>
                  </a:cubicBezTo>
                  <a:lnTo>
                    <a:pt x="5191" y="7855"/>
                  </a:lnTo>
                  <a:cubicBezTo>
                    <a:pt x="5943" y="3875"/>
                    <a:pt x="8164" y="982"/>
                    <a:pt x="10800" y="982"/>
                  </a:cubicBezTo>
                  <a:moveTo>
                    <a:pt x="18655" y="7855"/>
                  </a:moveTo>
                  <a:lnTo>
                    <a:pt x="17401" y="7855"/>
                  </a:lnTo>
                  <a:cubicBezTo>
                    <a:pt x="16584" y="3325"/>
                    <a:pt x="13944" y="0"/>
                    <a:pt x="10800" y="0"/>
                  </a:cubicBezTo>
                  <a:cubicBezTo>
                    <a:pt x="7656" y="0"/>
                    <a:pt x="5016" y="3325"/>
                    <a:pt x="4200" y="7855"/>
                  </a:cubicBezTo>
                  <a:lnTo>
                    <a:pt x="2945" y="7855"/>
                  </a:lnTo>
                  <a:cubicBezTo>
                    <a:pt x="1319" y="7855"/>
                    <a:pt x="0" y="9174"/>
                    <a:pt x="0" y="10800"/>
                  </a:cubicBezTo>
                  <a:cubicBezTo>
                    <a:pt x="0" y="11348"/>
                    <a:pt x="151" y="11732"/>
                    <a:pt x="151" y="11732"/>
                  </a:cubicBezTo>
                  <a:lnTo>
                    <a:pt x="3118" y="20435"/>
                  </a:lnTo>
                  <a:cubicBezTo>
                    <a:pt x="3118" y="20435"/>
                    <a:pt x="3452" y="21600"/>
                    <a:pt x="4909" y="21600"/>
                  </a:cubicBezTo>
                  <a:lnTo>
                    <a:pt x="16691" y="21600"/>
                  </a:lnTo>
                  <a:cubicBezTo>
                    <a:pt x="18153" y="21600"/>
                    <a:pt x="18565" y="20194"/>
                    <a:pt x="18570" y="20177"/>
                  </a:cubicBezTo>
                  <a:lnTo>
                    <a:pt x="21437" y="11727"/>
                  </a:lnTo>
                  <a:cubicBezTo>
                    <a:pt x="21534" y="11434"/>
                    <a:pt x="21600" y="11126"/>
                    <a:pt x="21600" y="10800"/>
                  </a:cubicBezTo>
                  <a:cubicBezTo>
                    <a:pt x="21600" y="9174"/>
                    <a:pt x="20281" y="7855"/>
                    <a:pt x="18655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45" name="Shape 2831"/>
            <p:cNvSpPr/>
            <p:nvPr/>
          </p:nvSpPr>
          <p:spPr>
            <a:xfrm>
              <a:off x="1834722" y="6662092"/>
              <a:ext cx="40629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25" y="6873"/>
                  </a:moveTo>
                  <a:lnTo>
                    <a:pt x="13500" y="6873"/>
                  </a:lnTo>
                  <a:cubicBezTo>
                    <a:pt x="13128" y="6873"/>
                    <a:pt x="12825" y="7093"/>
                    <a:pt x="12825" y="7364"/>
                  </a:cubicBezTo>
                  <a:cubicBezTo>
                    <a:pt x="12825" y="7635"/>
                    <a:pt x="13128" y="7855"/>
                    <a:pt x="13500" y="7855"/>
                  </a:cubicBezTo>
                  <a:lnTo>
                    <a:pt x="20250" y="7855"/>
                  </a:lnTo>
                  <a:lnTo>
                    <a:pt x="20250" y="20618"/>
                  </a:lnTo>
                  <a:lnTo>
                    <a:pt x="1350" y="20618"/>
                  </a:lnTo>
                  <a:lnTo>
                    <a:pt x="1350" y="7855"/>
                  </a:lnTo>
                  <a:lnTo>
                    <a:pt x="8100" y="7855"/>
                  </a:lnTo>
                  <a:cubicBezTo>
                    <a:pt x="8472" y="7855"/>
                    <a:pt x="8775" y="7635"/>
                    <a:pt x="8775" y="7364"/>
                  </a:cubicBezTo>
                  <a:cubicBezTo>
                    <a:pt x="8775" y="7093"/>
                    <a:pt x="8472" y="6873"/>
                    <a:pt x="8100" y="6873"/>
                  </a:cubicBezTo>
                  <a:lnTo>
                    <a:pt x="675" y="6873"/>
                  </a:lnTo>
                  <a:cubicBezTo>
                    <a:pt x="303" y="6873"/>
                    <a:pt x="0" y="7093"/>
                    <a:pt x="0" y="7364"/>
                  </a:cubicBezTo>
                  <a:lnTo>
                    <a:pt x="0" y="21109"/>
                  </a:lnTo>
                  <a:cubicBezTo>
                    <a:pt x="0" y="21381"/>
                    <a:pt x="303" y="21600"/>
                    <a:pt x="675" y="21600"/>
                  </a:cubicBezTo>
                  <a:lnTo>
                    <a:pt x="20925" y="21600"/>
                  </a:lnTo>
                  <a:cubicBezTo>
                    <a:pt x="21297" y="21600"/>
                    <a:pt x="21600" y="21381"/>
                    <a:pt x="21600" y="21109"/>
                  </a:cubicBezTo>
                  <a:lnTo>
                    <a:pt x="21600" y="7364"/>
                  </a:lnTo>
                  <a:cubicBezTo>
                    <a:pt x="21600" y="7093"/>
                    <a:pt x="21297" y="6873"/>
                    <a:pt x="20925" y="6873"/>
                  </a:cubicBezTo>
                  <a:moveTo>
                    <a:pt x="5400" y="12764"/>
                  </a:moveTo>
                  <a:cubicBezTo>
                    <a:pt x="5028" y="12764"/>
                    <a:pt x="4725" y="12983"/>
                    <a:pt x="4725" y="13255"/>
                  </a:cubicBezTo>
                  <a:cubicBezTo>
                    <a:pt x="4725" y="13390"/>
                    <a:pt x="4800" y="13513"/>
                    <a:pt x="4923" y="13602"/>
                  </a:cubicBezTo>
                  <a:lnTo>
                    <a:pt x="10323" y="17529"/>
                  </a:lnTo>
                  <a:cubicBezTo>
                    <a:pt x="10445" y="17618"/>
                    <a:pt x="10614" y="17673"/>
                    <a:pt x="10800" y="17673"/>
                  </a:cubicBezTo>
                  <a:cubicBezTo>
                    <a:pt x="10986" y="17673"/>
                    <a:pt x="11155" y="17618"/>
                    <a:pt x="11277" y="17529"/>
                  </a:cubicBezTo>
                  <a:lnTo>
                    <a:pt x="16677" y="13602"/>
                  </a:lnTo>
                  <a:cubicBezTo>
                    <a:pt x="16800" y="13513"/>
                    <a:pt x="16875" y="13390"/>
                    <a:pt x="16875" y="13255"/>
                  </a:cubicBezTo>
                  <a:cubicBezTo>
                    <a:pt x="16875" y="12983"/>
                    <a:pt x="16572" y="12764"/>
                    <a:pt x="16200" y="12764"/>
                  </a:cubicBezTo>
                  <a:cubicBezTo>
                    <a:pt x="16014" y="12764"/>
                    <a:pt x="15845" y="12819"/>
                    <a:pt x="15723" y="12907"/>
                  </a:cubicBezTo>
                  <a:lnTo>
                    <a:pt x="11475" y="15997"/>
                  </a:lnTo>
                  <a:lnTo>
                    <a:pt x="11475" y="491"/>
                  </a:lnTo>
                  <a:cubicBezTo>
                    <a:pt x="11475" y="220"/>
                    <a:pt x="11172" y="0"/>
                    <a:pt x="10800" y="0"/>
                  </a:cubicBezTo>
                  <a:cubicBezTo>
                    <a:pt x="10428" y="0"/>
                    <a:pt x="10125" y="220"/>
                    <a:pt x="10125" y="491"/>
                  </a:cubicBezTo>
                  <a:lnTo>
                    <a:pt x="10125" y="15997"/>
                  </a:lnTo>
                  <a:lnTo>
                    <a:pt x="5877" y="12907"/>
                  </a:lnTo>
                  <a:cubicBezTo>
                    <a:pt x="5755" y="12819"/>
                    <a:pt x="5586" y="12764"/>
                    <a:pt x="5400" y="12764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46" name="Shape 2832"/>
            <p:cNvSpPr/>
            <p:nvPr/>
          </p:nvSpPr>
          <p:spPr>
            <a:xfrm>
              <a:off x="2901244" y="6662092"/>
              <a:ext cx="40629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4909"/>
                  </a:moveTo>
                  <a:cubicBezTo>
                    <a:pt x="5586" y="4909"/>
                    <a:pt x="5755" y="4855"/>
                    <a:pt x="5877" y="4765"/>
                  </a:cubicBezTo>
                  <a:lnTo>
                    <a:pt x="10125" y="1676"/>
                  </a:lnTo>
                  <a:lnTo>
                    <a:pt x="10125" y="17182"/>
                  </a:lnTo>
                  <a:cubicBezTo>
                    <a:pt x="10125" y="17453"/>
                    <a:pt x="10428" y="17673"/>
                    <a:pt x="10800" y="17673"/>
                  </a:cubicBezTo>
                  <a:cubicBezTo>
                    <a:pt x="11172" y="17673"/>
                    <a:pt x="11475" y="17453"/>
                    <a:pt x="11475" y="17182"/>
                  </a:cubicBezTo>
                  <a:lnTo>
                    <a:pt x="11475" y="1676"/>
                  </a:lnTo>
                  <a:lnTo>
                    <a:pt x="15723" y="4765"/>
                  </a:lnTo>
                  <a:cubicBezTo>
                    <a:pt x="15845" y="4855"/>
                    <a:pt x="16014" y="4909"/>
                    <a:pt x="16200" y="4909"/>
                  </a:cubicBezTo>
                  <a:cubicBezTo>
                    <a:pt x="16572" y="4909"/>
                    <a:pt x="16875" y="4690"/>
                    <a:pt x="16875" y="4418"/>
                  </a:cubicBezTo>
                  <a:cubicBezTo>
                    <a:pt x="16875" y="4283"/>
                    <a:pt x="16800" y="4161"/>
                    <a:pt x="16677" y="4071"/>
                  </a:cubicBezTo>
                  <a:lnTo>
                    <a:pt x="11277" y="144"/>
                  </a:lnTo>
                  <a:cubicBezTo>
                    <a:pt x="11155" y="55"/>
                    <a:pt x="10986" y="0"/>
                    <a:pt x="10800" y="0"/>
                  </a:cubicBezTo>
                  <a:cubicBezTo>
                    <a:pt x="10614" y="0"/>
                    <a:pt x="10445" y="55"/>
                    <a:pt x="10323" y="144"/>
                  </a:cubicBezTo>
                  <a:lnTo>
                    <a:pt x="4923" y="4071"/>
                  </a:lnTo>
                  <a:cubicBezTo>
                    <a:pt x="4800" y="4161"/>
                    <a:pt x="4725" y="4283"/>
                    <a:pt x="4725" y="4418"/>
                  </a:cubicBezTo>
                  <a:cubicBezTo>
                    <a:pt x="4725" y="4690"/>
                    <a:pt x="5028" y="4909"/>
                    <a:pt x="5400" y="4909"/>
                  </a:cubicBezTo>
                  <a:moveTo>
                    <a:pt x="20925" y="6873"/>
                  </a:moveTo>
                  <a:lnTo>
                    <a:pt x="13500" y="6873"/>
                  </a:lnTo>
                  <a:cubicBezTo>
                    <a:pt x="13128" y="6873"/>
                    <a:pt x="12825" y="7093"/>
                    <a:pt x="12825" y="7364"/>
                  </a:cubicBezTo>
                  <a:cubicBezTo>
                    <a:pt x="12825" y="7635"/>
                    <a:pt x="13128" y="7855"/>
                    <a:pt x="13500" y="7855"/>
                  </a:cubicBezTo>
                  <a:lnTo>
                    <a:pt x="20250" y="7855"/>
                  </a:lnTo>
                  <a:lnTo>
                    <a:pt x="20250" y="20618"/>
                  </a:lnTo>
                  <a:lnTo>
                    <a:pt x="1350" y="20618"/>
                  </a:lnTo>
                  <a:lnTo>
                    <a:pt x="1350" y="7855"/>
                  </a:lnTo>
                  <a:lnTo>
                    <a:pt x="8100" y="7855"/>
                  </a:lnTo>
                  <a:cubicBezTo>
                    <a:pt x="8472" y="7855"/>
                    <a:pt x="8775" y="7635"/>
                    <a:pt x="8775" y="7364"/>
                  </a:cubicBezTo>
                  <a:cubicBezTo>
                    <a:pt x="8775" y="7093"/>
                    <a:pt x="8472" y="6873"/>
                    <a:pt x="8100" y="6873"/>
                  </a:cubicBezTo>
                  <a:lnTo>
                    <a:pt x="675" y="6873"/>
                  </a:lnTo>
                  <a:cubicBezTo>
                    <a:pt x="303" y="6873"/>
                    <a:pt x="0" y="7093"/>
                    <a:pt x="0" y="7364"/>
                  </a:cubicBezTo>
                  <a:lnTo>
                    <a:pt x="0" y="21109"/>
                  </a:lnTo>
                  <a:cubicBezTo>
                    <a:pt x="0" y="21381"/>
                    <a:pt x="303" y="21600"/>
                    <a:pt x="675" y="21600"/>
                  </a:cubicBezTo>
                  <a:lnTo>
                    <a:pt x="20925" y="21600"/>
                  </a:lnTo>
                  <a:cubicBezTo>
                    <a:pt x="21297" y="21600"/>
                    <a:pt x="21600" y="21381"/>
                    <a:pt x="21600" y="21109"/>
                  </a:cubicBezTo>
                  <a:lnTo>
                    <a:pt x="21600" y="7364"/>
                  </a:lnTo>
                  <a:cubicBezTo>
                    <a:pt x="21600" y="7093"/>
                    <a:pt x="21297" y="6873"/>
                    <a:pt x="20925" y="687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47" name="Shape 2833"/>
            <p:cNvSpPr/>
            <p:nvPr/>
          </p:nvSpPr>
          <p:spPr>
            <a:xfrm>
              <a:off x="3891586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964"/>
                  </a:moveTo>
                  <a:cubicBezTo>
                    <a:pt x="6111" y="1964"/>
                    <a:pt x="5891" y="2184"/>
                    <a:pt x="5891" y="2455"/>
                  </a:cubicBezTo>
                  <a:cubicBezTo>
                    <a:pt x="5891" y="2726"/>
                    <a:pt x="6111" y="2945"/>
                    <a:pt x="6382" y="2945"/>
                  </a:cubicBezTo>
                  <a:cubicBezTo>
                    <a:pt x="6653" y="2945"/>
                    <a:pt x="6873" y="2726"/>
                    <a:pt x="6873" y="2455"/>
                  </a:cubicBezTo>
                  <a:cubicBezTo>
                    <a:pt x="6873" y="2184"/>
                    <a:pt x="6653" y="1964"/>
                    <a:pt x="6382" y="1964"/>
                  </a:cubicBezTo>
                  <a:moveTo>
                    <a:pt x="4418" y="1964"/>
                  </a:moveTo>
                  <a:cubicBezTo>
                    <a:pt x="4147" y="1964"/>
                    <a:pt x="3927" y="2184"/>
                    <a:pt x="3927" y="2455"/>
                  </a:cubicBezTo>
                  <a:cubicBezTo>
                    <a:pt x="3927" y="2726"/>
                    <a:pt x="4147" y="2945"/>
                    <a:pt x="4418" y="2945"/>
                  </a:cubicBezTo>
                  <a:cubicBezTo>
                    <a:pt x="4689" y="2945"/>
                    <a:pt x="4909" y="2726"/>
                    <a:pt x="4909" y="2455"/>
                  </a:cubicBezTo>
                  <a:cubicBezTo>
                    <a:pt x="4909" y="2184"/>
                    <a:pt x="4689" y="1964"/>
                    <a:pt x="4418" y="1964"/>
                  </a:cubicBezTo>
                  <a:moveTo>
                    <a:pt x="19145" y="1964"/>
                  </a:moveTo>
                  <a:lnTo>
                    <a:pt x="8345" y="1964"/>
                  </a:lnTo>
                  <a:cubicBezTo>
                    <a:pt x="8075" y="1964"/>
                    <a:pt x="7855" y="2184"/>
                    <a:pt x="7855" y="2455"/>
                  </a:cubicBezTo>
                  <a:cubicBezTo>
                    <a:pt x="7855" y="2726"/>
                    <a:pt x="8075" y="2945"/>
                    <a:pt x="8345" y="2945"/>
                  </a:cubicBezTo>
                  <a:lnTo>
                    <a:pt x="19145" y="2945"/>
                  </a:lnTo>
                  <a:cubicBezTo>
                    <a:pt x="19416" y="2945"/>
                    <a:pt x="19636" y="2726"/>
                    <a:pt x="19636" y="2455"/>
                  </a:cubicBezTo>
                  <a:cubicBezTo>
                    <a:pt x="19636" y="2184"/>
                    <a:pt x="19416" y="1964"/>
                    <a:pt x="19145" y="1964"/>
                  </a:cubicBezTo>
                  <a:moveTo>
                    <a:pt x="20618" y="3927"/>
                  </a:moveTo>
                  <a:lnTo>
                    <a:pt x="982" y="39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3927"/>
                    <a:pt x="20618" y="3927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4909"/>
                  </a:lnTo>
                  <a:lnTo>
                    <a:pt x="20618" y="4909"/>
                  </a:lnTo>
                  <a:cubicBezTo>
                    <a:pt x="20618" y="4909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455" y="1964"/>
                  </a:moveTo>
                  <a:cubicBezTo>
                    <a:pt x="2184" y="1964"/>
                    <a:pt x="1964" y="2184"/>
                    <a:pt x="1964" y="2455"/>
                  </a:cubicBezTo>
                  <a:cubicBezTo>
                    <a:pt x="1964" y="2726"/>
                    <a:pt x="2184" y="2945"/>
                    <a:pt x="2455" y="2945"/>
                  </a:cubicBezTo>
                  <a:cubicBezTo>
                    <a:pt x="2725" y="2945"/>
                    <a:pt x="2945" y="2726"/>
                    <a:pt x="2945" y="2455"/>
                  </a:cubicBezTo>
                  <a:cubicBezTo>
                    <a:pt x="2945" y="2184"/>
                    <a:pt x="2725" y="1964"/>
                    <a:pt x="2455" y="1964"/>
                  </a:cubicBezTo>
                  <a:moveTo>
                    <a:pt x="7140" y="14181"/>
                  </a:moveTo>
                  <a:cubicBezTo>
                    <a:pt x="6970" y="13741"/>
                    <a:pt x="6873" y="13264"/>
                    <a:pt x="6873" y="12764"/>
                  </a:cubicBezTo>
                  <a:cubicBezTo>
                    <a:pt x="6873" y="10595"/>
                    <a:pt x="8631" y="8836"/>
                    <a:pt x="10800" y="8836"/>
                  </a:cubicBezTo>
                  <a:cubicBezTo>
                    <a:pt x="11300" y="8836"/>
                    <a:pt x="11777" y="8934"/>
                    <a:pt x="12217" y="9104"/>
                  </a:cubicBezTo>
                  <a:lnTo>
                    <a:pt x="13217" y="8494"/>
                  </a:lnTo>
                  <a:cubicBezTo>
                    <a:pt x="12503" y="8089"/>
                    <a:pt x="11680" y="7855"/>
                    <a:pt x="10800" y="7855"/>
                  </a:cubicBezTo>
                  <a:cubicBezTo>
                    <a:pt x="8089" y="7855"/>
                    <a:pt x="5891" y="10053"/>
                    <a:pt x="5891" y="12764"/>
                  </a:cubicBezTo>
                  <a:cubicBezTo>
                    <a:pt x="5891" y="13643"/>
                    <a:pt x="6125" y="14467"/>
                    <a:pt x="6530" y="15181"/>
                  </a:cubicBezTo>
                  <a:cubicBezTo>
                    <a:pt x="6530" y="15181"/>
                    <a:pt x="7140" y="14181"/>
                    <a:pt x="7140" y="14181"/>
                  </a:cubicBezTo>
                  <a:close/>
                  <a:moveTo>
                    <a:pt x="14460" y="11347"/>
                  </a:moveTo>
                  <a:cubicBezTo>
                    <a:pt x="14630" y="11787"/>
                    <a:pt x="14727" y="12263"/>
                    <a:pt x="14727" y="12764"/>
                  </a:cubicBezTo>
                  <a:cubicBezTo>
                    <a:pt x="14727" y="14932"/>
                    <a:pt x="12969" y="16691"/>
                    <a:pt x="10800" y="16691"/>
                  </a:cubicBezTo>
                  <a:cubicBezTo>
                    <a:pt x="10300" y="16691"/>
                    <a:pt x="9823" y="16594"/>
                    <a:pt x="9383" y="16423"/>
                  </a:cubicBezTo>
                  <a:lnTo>
                    <a:pt x="8383" y="17034"/>
                  </a:lnTo>
                  <a:cubicBezTo>
                    <a:pt x="9097" y="17439"/>
                    <a:pt x="9920" y="17673"/>
                    <a:pt x="10800" y="17673"/>
                  </a:cubicBezTo>
                  <a:cubicBezTo>
                    <a:pt x="13511" y="17673"/>
                    <a:pt x="15709" y="15475"/>
                    <a:pt x="15709" y="12764"/>
                  </a:cubicBezTo>
                  <a:cubicBezTo>
                    <a:pt x="15709" y="11884"/>
                    <a:pt x="15475" y="11061"/>
                    <a:pt x="15070" y="10346"/>
                  </a:cubicBezTo>
                  <a:cubicBezTo>
                    <a:pt x="15070" y="10346"/>
                    <a:pt x="14460" y="11347"/>
                    <a:pt x="14460" y="11347"/>
                  </a:cubicBezTo>
                  <a:close/>
                  <a:moveTo>
                    <a:pt x="10453" y="12417"/>
                  </a:moveTo>
                  <a:cubicBezTo>
                    <a:pt x="10645" y="12225"/>
                    <a:pt x="10955" y="12225"/>
                    <a:pt x="11147" y="12417"/>
                  </a:cubicBezTo>
                  <a:cubicBezTo>
                    <a:pt x="11339" y="12609"/>
                    <a:pt x="11339" y="12919"/>
                    <a:pt x="11147" y="13111"/>
                  </a:cubicBezTo>
                  <a:cubicBezTo>
                    <a:pt x="10955" y="13303"/>
                    <a:pt x="10645" y="13303"/>
                    <a:pt x="10453" y="13111"/>
                  </a:cubicBezTo>
                  <a:cubicBezTo>
                    <a:pt x="10261" y="12919"/>
                    <a:pt x="10261" y="12609"/>
                    <a:pt x="10453" y="12417"/>
                  </a:cubicBezTo>
                  <a:moveTo>
                    <a:pt x="6144" y="17420"/>
                  </a:moveTo>
                  <a:lnTo>
                    <a:pt x="11842" y="13805"/>
                  </a:lnTo>
                  <a:lnTo>
                    <a:pt x="15456" y="8107"/>
                  </a:lnTo>
                  <a:lnTo>
                    <a:pt x="9759" y="11722"/>
                  </a:lnTo>
                  <a:cubicBezTo>
                    <a:pt x="9759" y="11722"/>
                    <a:pt x="6144" y="17420"/>
                    <a:pt x="6144" y="17420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48" name="Shape 2834"/>
            <p:cNvSpPr/>
            <p:nvPr/>
          </p:nvSpPr>
          <p:spPr>
            <a:xfrm>
              <a:off x="4958108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45" y="1964"/>
                  </a:moveTo>
                  <a:lnTo>
                    <a:pt x="8345" y="1964"/>
                  </a:lnTo>
                  <a:cubicBezTo>
                    <a:pt x="8075" y="1964"/>
                    <a:pt x="7855" y="2184"/>
                    <a:pt x="7855" y="2455"/>
                  </a:cubicBezTo>
                  <a:cubicBezTo>
                    <a:pt x="7855" y="2726"/>
                    <a:pt x="8075" y="2945"/>
                    <a:pt x="8345" y="2945"/>
                  </a:cubicBezTo>
                  <a:lnTo>
                    <a:pt x="19145" y="2945"/>
                  </a:lnTo>
                  <a:cubicBezTo>
                    <a:pt x="19416" y="2945"/>
                    <a:pt x="19636" y="2726"/>
                    <a:pt x="19636" y="2455"/>
                  </a:cubicBezTo>
                  <a:cubicBezTo>
                    <a:pt x="19636" y="2184"/>
                    <a:pt x="19416" y="1964"/>
                    <a:pt x="19145" y="1964"/>
                  </a:cubicBezTo>
                  <a:moveTo>
                    <a:pt x="20618" y="3927"/>
                  </a:moveTo>
                  <a:lnTo>
                    <a:pt x="982" y="39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3927"/>
                    <a:pt x="20618" y="3927"/>
                  </a:cubicBezTo>
                  <a:close/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4909"/>
                  </a:lnTo>
                  <a:lnTo>
                    <a:pt x="20618" y="4909"/>
                  </a:lnTo>
                  <a:cubicBezTo>
                    <a:pt x="20618" y="4909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6382" y="1964"/>
                  </a:moveTo>
                  <a:cubicBezTo>
                    <a:pt x="6111" y="1964"/>
                    <a:pt x="5891" y="2184"/>
                    <a:pt x="5891" y="2455"/>
                  </a:cubicBezTo>
                  <a:cubicBezTo>
                    <a:pt x="5891" y="2726"/>
                    <a:pt x="6111" y="2945"/>
                    <a:pt x="6382" y="2945"/>
                  </a:cubicBezTo>
                  <a:cubicBezTo>
                    <a:pt x="6653" y="2945"/>
                    <a:pt x="6873" y="2726"/>
                    <a:pt x="6873" y="2455"/>
                  </a:cubicBezTo>
                  <a:cubicBezTo>
                    <a:pt x="6873" y="2184"/>
                    <a:pt x="6653" y="1964"/>
                    <a:pt x="6382" y="1964"/>
                  </a:cubicBezTo>
                  <a:moveTo>
                    <a:pt x="4418" y="1964"/>
                  </a:moveTo>
                  <a:cubicBezTo>
                    <a:pt x="4147" y="1964"/>
                    <a:pt x="3927" y="2184"/>
                    <a:pt x="3927" y="2455"/>
                  </a:cubicBezTo>
                  <a:cubicBezTo>
                    <a:pt x="3927" y="2726"/>
                    <a:pt x="4147" y="2945"/>
                    <a:pt x="4418" y="2945"/>
                  </a:cubicBezTo>
                  <a:cubicBezTo>
                    <a:pt x="4689" y="2945"/>
                    <a:pt x="4909" y="2726"/>
                    <a:pt x="4909" y="2455"/>
                  </a:cubicBezTo>
                  <a:cubicBezTo>
                    <a:pt x="4909" y="2184"/>
                    <a:pt x="4689" y="1964"/>
                    <a:pt x="4418" y="1964"/>
                  </a:cubicBezTo>
                  <a:moveTo>
                    <a:pt x="2455" y="1964"/>
                  </a:moveTo>
                  <a:cubicBezTo>
                    <a:pt x="2184" y="1964"/>
                    <a:pt x="1964" y="2184"/>
                    <a:pt x="1964" y="2455"/>
                  </a:cubicBezTo>
                  <a:cubicBezTo>
                    <a:pt x="1964" y="2726"/>
                    <a:pt x="2184" y="2945"/>
                    <a:pt x="2455" y="2945"/>
                  </a:cubicBezTo>
                  <a:cubicBezTo>
                    <a:pt x="2725" y="2945"/>
                    <a:pt x="2945" y="2726"/>
                    <a:pt x="2945" y="2455"/>
                  </a:cubicBezTo>
                  <a:cubicBezTo>
                    <a:pt x="2945" y="2184"/>
                    <a:pt x="2725" y="1964"/>
                    <a:pt x="2455" y="1964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49" name="Shape 2835"/>
            <p:cNvSpPr/>
            <p:nvPr/>
          </p:nvSpPr>
          <p:spPr>
            <a:xfrm>
              <a:off x="6024630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18" y="5891"/>
                  </a:moveTo>
                  <a:lnTo>
                    <a:pt x="8345" y="5891"/>
                  </a:lnTo>
                  <a:cubicBezTo>
                    <a:pt x="8075" y="5891"/>
                    <a:pt x="7855" y="6111"/>
                    <a:pt x="7855" y="6382"/>
                  </a:cubicBezTo>
                  <a:cubicBezTo>
                    <a:pt x="7855" y="6653"/>
                    <a:pt x="8075" y="6873"/>
                    <a:pt x="8345" y="6873"/>
                  </a:cubicBez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moveTo>
                    <a:pt x="6382" y="5891"/>
                  </a:moveTo>
                  <a:cubicBezTo>
                    <a:pt x="6111" y="5891"/>
                    <a:pt x="5891" y="6111"/>
                    <a:pt x="5891" y="6382"/>
                  </a:cubicBezTo>
                  <a:cubicBezTo>
                    <a:pt x="5891" y="6653"/>
                    <a:pt x="6111" y="6873"/>
                    <a:pt x="6382" y="6873"/>
                  </a:cubicBezTo>
                  <a:cubicBezTo>
                    <a:pt x="6653" y="6873"/>
                    <a:pt x="6873" y="6653"/>
                    <a:pt x="6873" y="6382"/>
                  </a:cubicBezTo>
                  <a:cubicBezTo>
                    <a:pt x="6873" y="6111"/>
                    <a:pt x="6653" y="5891"/>
                    <a:pt x="6382" y="5891"/>
                  </a:cubicBezTo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879"/>
                    <a:pt x="3927" y="1964"/>
                  </a:cubicBezTo>
                  <a:lnTo>
                    <a:pt x="3927" y="2455"/>
                  </a:lnTo>
                  <a:cubicBezTo>
                    <a:pt x="3927" y="2726"/>
                    <a:pt x="4147" y="2945"/>
                    <a:pt x="4418" y="2945"/>
                  </a:cubicBezTo>
                  <a:cubicBezTo>
                    <a:pt x="4689" y="2945"/>
                    <a:pt x="4909" y="2726"/>
                    <a:pt x="4909" y="2455"/>
                  </a:cubicBezTo>
                  <a:lnTo>
                    <a:pt x="4909" y="1964"/>
                  </a:lnTo>
                  <a:cubicBezTo>
                    <a:pt x="4909" y="1422"/>
                    <a:pt x="5349" y="982"/>
                    <a:pt x="5891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9145" y="16691"/>
                  </a:lnTo>
                  <a:cubicBezTo>
                    <a:pt x="18875" y="16691"/>
                    <a:pt x="18655" y="16910"/>
                    <a:pt x="18655" y="17182"/>
                  </a:cubicBezTo>
                  <a:cubicBezTo>
                    <a:pt x="18655" y="17453"/>
                    <a:pt x="18875" y="17673"/>
                    <a:pt x="19145" y="17673"/>
                  </a:cubicBezTo>
                  <a:lnTo>
                    <a:pt x="19636" y="17673"/>
                  </a:lnTo>
                  <a:cubicBezTo>
                    <a:pt x="20721" y="17673"/>
                    <a:pt x="21600" y="16794"/>
                    <a:pt x="21600" y="15709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2455" y="5891"/>
                  </a:moveTo>
                  <a:cubicBezTo>
                    <a:pt x="2184" y="5891"/>
                    <a:pt x="1964" y="6111"/>
                    <a:pt x="1964" y="6382"/>
                  </a:cubicBezTo>
                  <a:cubicBezTo>
                    <a:pt x="1964" y="6653"/>
                    <a:pt x="2184" y="6873"/>
                    <a:pt x="2455" y="6873"/>
                  </a:cubicBezTo>
                  <a:cubicBezTo>
                    <a:pt x="2725" y="6873"/>
                    <a:pt x="2945" y="6653"/>
                    <a:pt x="2945" y="6382"/>
                  </a:cubicBezTo>
                  <a:cubicBezTo>
                    <a:pt x="2945" y="6111"/>
                    <a:pt x="2725" y="5891"/>
                    <a:pt x="2455" y="5891"/>
                  </a:cubicBezTo>
                  <a:moveTo>
                    <a:pt x="4418" y="5891"/>
                  </a:moveTo>
                  <a:cubicBezTo>
                    <a:pt x="4147" y="5891"/>
                    <a:pt x="3927" y="6111"/>
                    <a:pt x="3927" y="6382"/>
                  </a:cubicBezTo>
                  <a:cubicBezTo>
                    <a:pt x="3927" y="6653"/>
                    <a:pt x="4147" y="6873"/>
                    <a:pt x="4418" y="6873"/>
                  </a:cubicBezTo>
                  <a:cubicBezTo>
                    <a:pt x="4689" y="6873"/>
                    <a:pt x="4909" y="6653"/>
                    <a:pt x="4909" y="6382"/>
                  </a:cubicBezTo>
                  <a:cubicBezTo>
                    <a:pt x="4909" y="6111"/>
                    <a:pt x="4689" y="5891"/>
                    <a:pt x="4418" y="5891"/>
                  </a:cubicBezTo>
                  <a:moveTo>
                    <a:pt x="16691" y="7855"/>
                  </a:moveTo>
                  <a:lnTo>
                    <a:pt x="982" y="7855"/>
                  </a:lnTo>
                  <a:lnTo>
                    <a:pt x="982" y="5891"/>
                  </a:lnTo>
                  <a:cubicBezTo>
                    <a:pt x="982" y="5349"/>
                    <a:pt x="1422" y="4909"/>
                    <a:pt x="1964" y="4909"/>
                  </a:cubicBezTo>
                  <a:lnTo>
                    <a:pt x="15709" y="4909"/>
                  </a:lnTo>
                  <a:cubicBezTo>
                    <a:pt x="16251" y="4909"/>
                    <a:pt x="16691" y="5349"/>
                    <a:pt x="16691" y="5891"/>
                  </a:cubicBezTo>
                  <a:cubicBezTo>
                    <a:pt x="16691" y="5891"/>
                    <a:pt x="16691" y="7855"/>
                    <a:pt x="16691" y="7855"/>
                  </a:cubicBezTo>
                  <a:close/>
                  <a:moveTo>
                    <a:pt x="16691" y="19636"/>
                  </a:moveTo>
                  <a:cubicBezTo>
                    <a:pt x="16691" y="20178"/>
                    <a:pt x="16251" y="20618"/>
                    <a:pt x="15709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8836"/>
                  </a:lnTo>
                  <a:lnTo>
                    <a:pt x="16691" y="8836"/>
                  </a:lnTo>
                  <a:cubicBezTo>
                    <a:pt x="16691" y="8836"/>
                    <a:pt x="16691" y="19636"/>
                    <a:pt x="16691" y="19636"/>
                  </a:cubicBezTo>
                  <a:close/>
                  <a:moveTo>
                    <a:pt x="15709" y="3927"/>
                  </a:moveTo>
                  <a:lnTo>
                    <a:pt x="1964" y="3927"/>
                  </a:lnTo>
                  <a:cubicBezTo>
                    <a:pt x="879" y="3927"/>
                    <a:pt x="0" y="4806"/>
                    <a:pt x="0" y="5891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721"/>
                    <a:pt x="17673" y="19636"/>
                  </a:cubicBezTo>
                  <a:lnTo>
                    <a:pt x="17673" y="5891"/>
                  </a:lnTo>
                  <a:cubicBezTo>
                    <a:pt x="17673" y="4806"/>
                    <a:pt x="16794" y="3927"/>
                    <a:pt x="15709" y="3927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0" name="Shape 2836"/>
            <p:cNvSpPr/>
            <p:nvPr/>
          </p:nvSpPr>
          <p:spPr>
            <a:xfrm>
              <a:off x="7091153" y="6738272"/>
              <a:ext cx="558655" cy="406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8900"/>
                  </a:moveTo>
                  <a:cubicBezTo>
                    <a:pt x="20618" y="18980"/>
                    <a:pt x="20611" y="19058"/>
                    <a:pt x="20601" y="19135"/>
                  </a:cubicBezTo>
                  <a:lnTo>
                    <a:pt x="14539" y="10800"/>
                  </a:lnTo>
                  <a:lnTo>
                    <a:pt x="20601" y="2465"/>
                  </a:lnTo>
                  <a:cubicBezTo>
                    <a:pt x="20611" y="2542"/>
                    <a:pt x="20618" y="2620"/>
                    <a:pt x="20618" y="2700"/>
                  </a:cubicBezTo>
                  <a:cubicBezTo>
                    <a:pt x="20618" y="2700"/>
                    <a:pt x="20618" y="18900"/>
                    <a:pt x="20618" y="18900"/>
                  </a:cubicBezTo>
                  <a:close/>
                  <a:moveTo>
                    <a:pt x="19636" y="20250"/>
                  </a:moveTo>
                  <a:lnTo>
                    <a:pt x="1964" y="20250"/>
                  </a:lnTo>
                  <a:cubicBezTo>
                    <a:pt x="1849" y="20250"/>
                    <a:pt x="1739" y="20218"/>
                    <a:pt x="1637" y="20168"/>
                  </a:cubicBezTo>
                  <a:lnTo>
                    <a:pt x="7755" y="11754"/>
                  </a:lnTo>
                  <a:lnTo>
                    <a:pt x="9440" y="14072"/>
                  </a:lnTo>
                  <a:cubicBezTo>
                    <a:pt x="9816" y="14589"/>
                    <a:pt x="10308" y="14847"/>
                    <a:pt x="10800" y="14847"/>
                  </a:cubicBezTo>
                  <a:cubicBezTo>
                    <a:pt x="11292" y="14847"/>
                    <a:pt x="11784" y="14589"/>
                    <a:pt x="12159" y="14072"/>
                  </a:cubicBezTo>
                  <a:lnTo>
                    <a:pt x="13845" y="11754"/>
                  </a:lnTo>
                  <a:lnTo>
                    <a:pt x="19964" y="20168"/>
                  </a:lnTo>
                  <a:cubicBezTo>
                    <a:pt x="19861" y="20218"/>
                    <a:pt x="19752" y="20250"/>
                    <a:pt x="19636" y="20250"/>
                  </a:cubicBezTo>
                  <a:moveTo>
                    <a:pt x="982" y="18900"/>
                  </a:moveTo>
                  <a:lnTo>
                    <a:pt x="982" y="2700"/>
                  </a:lnTo>
                  <a:cubicBezTo>
                    <a:pt x="982" y="2620"/>
                    <a:pt x="989" y="2542"/>
                    <a:pt x="999" y="2465"/>
                  </a:cubicBezTo>
                  <a:lnTo>
                    <a:pt x="7061" y="10800"/>
                  </a:lnTo>
                  <a:lnTo>
                    <a:pt x="999" y="19135"/>
                  </a:lnTo>
                  <a:cubicBezTo>
                    <a:pt x="989" y="19058"/>
                    <a:pt x="982" y="18980"/>
                    <a:pt x="982" y="18900"/>
                  </a:cubicBezTo>
                  <a:moveTo>
                    <a:pt x="1964" y="1350"/>
                  </a:moveTo>
                  <a:lnTo>
                    <a:pt x="19636" y="1350"/>
                  </a:lnTo>
                  <a:cubicBezTo>
                    <a:pt x="19752" y="1350"/>
                    <a:pt x="19861" y="1382"/>
                    <a:pt x="19964" y="1433"/>
                  </a:cubicBezTo>
                  <a:lnTo>
                    <a:pt x="11465" y="13118"/>
                  </a:lnTo>
                  <a:cubicBezTo>
                    <a:pt x="11288" y="13362"/>
                    <a:pt x="11051" y="13497"/>
                    <a:pt x="10800" y="13497"/>
                  </a:cubicBezTo>
                  <a:cubicBezTo>
                    <a:pt x="10549" y="13497"/>
                    <a:pt x="10312" y="13362"/>
                    <a:pt x="10134" y="13118"/>
                  </a:cubicBezTo>
                  <a:lnTo>
                    <a:pt x="1637" y="1433"/>
                  </a:lnTo>
                  <a:cubicBezTo>
                    <a:pt x="1739" y="1382"/>
                    <a:pt x="1849" y="1350"/>
                    <a:pt x="1964" y="1350"/>
                  </a:cubicBezTo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1209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391"/>
                    <a:pt x="21600" y="18900"/>
                  </a:cubicBezTo>
                  <a:lnTo>
                    <a:pt x="21600" y="2700"/>
                  </a:lnTo>
                  <a:cubicBezTo>
                    <a:pt x="21600" y="120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1" name="Shape 2837"/>
            <p:cNvSpPr/>
            <p:nvPr/>
          </p:nvSpPr>
          <p:spPr>
            <a:xfrm>
              <a:off x="8157675" y="6725575"/>
              <a:ext cx="558655" cy="431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18667"/>
                  </a:moveTo>
                  <a:lnTo>
                    <a:pt x="12576" y="13341"/>
                  </a:lnTo>
                  <a:lnTo>
                    <a:pt x="16691" y="8016"/>
                  </a:lnTo>
                  <a:cubicBezTo>
                    <a:pt x="16691" y="8016"/>
                    <a:pt x="16691" y="18667"/>
                    <a:pt x="16691" y="18667"/>
                  </a:cubicBezTo>
                  <a:close/>
                  <a:moveTo>
                    <a:pt x="15709" y="20329"/>
                  </a:moveTo>
                  <a:lnTo>
                    <a:pt x="1964" y="20329"/>
                  </a:lnTo>
                  <a:cubicBezTo>
                    <a:pt x="1719" y="20329"/>
                    <a:pt x="1498" y="20210"/>
                    <a:pt x="1326" y="20018"/>
                  </a:cubicBezTo>
                  <a:lnTo>
                    <a:pt x="5791" y="14240"/>
                  </a:lnTo>
                  <a:lnTo>
                    <a:pt x="7477" y="16421"/>
                  </a:lnTo>
                  <a:cubicBezTo>
                    <a:pt x="7853" y="16907"/>
                    <a:pt x="8344" y="17150"/>
                    <a:pt x="8836" y="17150"/>
                  </a:cubicBezTo>
                  <a:cubicBezTo>
                    <a:pt x="9329" y="17150"/>
                    <a:pt x="9821" y="16907"/>
                    <a:pt x="10195" y="16421"/>
                  </a:cubicBezTo>
                  <a:lnTo>
                    <a:pt x="11882" y="14240"/>
                  </a:lnTo>
                  <a:lnTo>
                    <a:pt x="16347" y="20018"/>
                  </a:lnTo>
                  <a:cubicBezTo>
                    <a:pt x="16175" y="20210"/>
                    <a:pt x="15954" y="20329"/>
                    <a:pt x="15709" y="20329"/>
                  </a:cubicBezTo>
                  <a:moveTo>
                    <a:pt x="982" y="8016"/>
                  </a:moveTo>
                  <a:lnTo>
                    <a:pt x="5097" y="13341"/>
                  </a:lnTo>
                  <a:lnTo>
                    <a:pt x="982" y="18667"/>
                  </a:lnTo>
                  <a:cubicBezTo>
                    <a:pt x="982" y="18667"/>
                    <a:pt x="982" y="8016"/>
                    <a:pt x="982" y="8016"/>
                  </a:cubicBezTo>
                  <a:close/>
                  <a:moveTo>
                    <a:pt x="1964" y="6353"/>
                  </a:moveTo>
                  <a:lnTo>
                    <a:pt x="15709" y="6353"/>
                  </a:lnTo>
                  <a:cubicBezTo>
                    <a:pt x="15954" y="6353"/>
                    <a:pt x="16175" y="6474"/>
                    <a:pt x="16347" y="6665"/>
                  </a:cubicBezTo>
                  <a:lnTo>
                    <a:pt x="9502" y="15523"/>
                  </a:lnTo>
                  <a:cubicBezTo>
                    <a:pt x="9324" y="15752"/>
                    <a:pt x="9088" y="15880"/>
                    <a:pt x="8836" y="15880"/>
                  </a:cubicBezTo>
                  <a:cubicBezTo>
                    <a:pt x="8585" y="15880"/>
                    <a:pt x="8349" y="15752"/>
                    <a:pt x="8170" y="15523"/>
                  </a:cubicBezTo>
                  <a:lnTo>
                    <a:pt x="1326" y="6664"/>
                  </a:lnTo>
                  <a:cubicBezTo>
                    <a:pt x="1498" y="6474"/>
                    <a:pt x="1719" y="6353"/>
                    <a:pt x="1964" y="6353"/>
                  </a:cubicBezTo>
                  <a:moveTo>
                    <a:pt x="15709" y="5082"/>
                  </a:moveTo>
                  <a:lnTo>
                    <a:pt x="1964" y="5082"/>
                  </a:lnTo>
                  <a:cubicBezTo>
                    <a:pt x="879" y="5082"/>
                    <a:pt x="0" y="6220"/>
                    <a:pt x="0" y="7624"/>
                  </a:cubicBezTo>
                  <a:lnTo>
                    <a:pt x="0" y="19059"/>
                  </a:lnTo>
                  <a:cubicBezTo>
                    <a:pt x="0" y="20462"/>
                    <a:pt x="879" y="21600"/>
                    <a:pt x="1964" y="21600"/>
                  </a:cubicBezTo>
                  <a:lnTo>
                    <a:pt x="15709" y="21600"/>
                  </a:lnTo>
                  <a:cubicBezTo>
                    <a:pt x="16794" y="21600"/>
                    <a:pt x="17673" y="20462"/>
                    <a:pt x="17673" y="19059"/>
                  </a:cubicBezTo>
                  <a:lnTo>
                    <a:pt x="17673" y="7624"/>
                  </a:lnTo>
                  <a:cubicBezTo>
                    <a:pt x="17673" y="6220"/>
                    <a:pt x="16794" y="5082"/>
                    <a:pt x="15709" y="5082"/>
                  </a:cubicBezTo>
                  <a:moveTo>
                    <a:pt x="19636" y="0"/>
                  </a:moveTo>
                  <a:lnTo>
                    <a:pt x="5891" y="0"/>
                  </a:lnTo>
                  <a:cubicBezTo>
                    <a:pt x="4806" y="0"/>
                    <a:pt x="3927" y="1138"/>
                    <a:pt x="3927" y="2541"/>
                  </a:cubicBezTo>
                  <a:lnTo>
                    <a:pt x="3927" y="3176"/>
                  </a:lnTo>
                  <a:cubicBezTo>
                    <a:pt x="3927" y="3528"/>
                    <a:pt x="4147" y="3812"/>
                    <a:pt x="4418" y="3812"/>
                  </a:cubicBezTo>
                  <a:cubicBezTo>
                    <a:pt x="4690" y="3812"/>
                    <a:pt x="4909" y="3528"/>
                    <a:pt x="4909" y="3176"/>
                  </a:cubicBezTo>
                  <a:lnTo>
                    <a:pt x="4909" y="2541"/>
                  </a:lnTo>
                  <a:cubicBezTo>
                    <a:pt x="4909" y="1840"/>
                    <a:pt x="5348" y="1271"/>
                    <a:pt x="5891" y="1271"/>
                  </a:cubicBezTo>
                  <a:lnTo>
                    <a:pt x="19636" y="1271"/>
                  </a:lnTo>
                  <a:cubicBezTo>
                    <a:pt x="20178" y="1271"/>
                    <a:pt x="20618" y="1840"/>
                    <a:pt x="20618" y="2541"/>
                  </a:cubicBezTo>
                  <a:lnTo>
                    <a:pt x="20618" y="13976"/>
                  </a:lnTo>
                  <a:cubicBezTo>
                    <a:pt x="20618" y="14678"/>
                    <a:pt x="20178" y="15247"/>
                    <a:pt x="19636" y="15247"/>
                  </a:cubicBezTo>
                  <a:lnTo>
                    <a:pt x="19145" y="15247"/>
                  </a:lnTo>
                  <a:cubicBezTo>
                    <a:pt x="18874" y="15247"/>
                    <a:pt x="18655" y="15532"/>
                    <a:pt x="18655" y="15882"/>
                  </a:cubicBezTo>
                  <a:cubicBezTo>
                    <a:pt x="18655" y="16234"/>
                    <a:pt x="18874" y="16518"/>
                    <a:pt x="19145" y="16518"/>
                  </a:cubicBezTo>
                  <a:lnTo>
                    <a:pt x="19636" y="16518"/>
                  </a:lnTo>
                  <a:cubicBezTo>
                    <a:pt x="20721" y="16518"/>
                    <a:pt x="21600" y="15380"/>
                    <a:pt x="21600" y="13976"/>
                  </a:cubicBezTo>
                  <a:lnTo>
                    <a:pt x="21600" y="2541"/>
                  </a:lnTo>
                  <a:cubicBezTo>
                    <a:pt x="21600" y="1138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2" name="Shape 2838"/>
            <p:cNvSpPr/>
            <p:nvPr/>
          </p:nvSpPr>
          <p:spPr>
            <a:xfrm>
              <a:off x="9224197" y="6712878"/>
              <a:ext cx="558655" cy="45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982" y="20400"/>
                  </a:lnTo>
                  <a:lnTo>
                    <a:pt x="982" y="13200"/>
                  </a:lnTo>
                  <a:lnTo>
                    <a:pt x="6907" y="13200"/>
                  </a:lnTo>
                  <a:cubicBezTo>
                    <a:pt x="7149" y="15567"/>
                    <a:pt x="8798" y="17400"/>
                    <a:pt x="10800" y="17400"/>
                  </a:cubicBezTo>
                  <a:cubicBezTo>
                    <a:pt x="12802" y="17400"/>
                    <a:pt x="14451" y="15567"/>
                    <a:pt x="14694" y="13200"/>
                  </a:cubicBezTo>
                  <a:lnTo>
                    <a:pt x="20618" y="13200"/>
                  </a:lnTo>
                  <a:cubicBezTo>
                    <a:pt x="20618" y="13200"/>
                    <a:pt x="20618" y="20400"/>
                    <a:pt x="20618" y="20400"/>
                  </a:cubicBezTo>
                  <a:close/>
                  <a:moveTo>
                    <a:pt x="5703" y="1200"/>
                  </a:moveTo>
                  <a:lnTo>
                    <a:pt x="15897" y="1200"/>
                  </a:lnTo>
                  <a:lnTo>
                    <a:pt x="20315" y="12000"/>
                  </a:lnTo>
                  <a:lnTo>
                    <a:pt x="14236" y="12000"/>
                  </a:lnTo>
                  <a:cubicBezTo>
                    <a:pt x="13965" y="12000"/>
                    <a:pt x="13745" y="12269"/>
                    <a:pt x="13745" y="12600"/>
                  </a:cubicBezTo>
                  <a:cubicBezTo>
                    <a:pt x="13745" y="14589"/>
                    <a:pt x="12426" y="16200"/>
                    <a:pt x="10800" y="16200"/>
                  </a:cubicBezTo>
                  <a:cubicBezTo>
                    <a:pt x="9173" y="16200"/>
                    <a:pt x="7855" y="14589"/>
                    <a:pt x="7855" y="12600"/>
                  </a:cubicBezTo>
                  <a:cubicBezTo>
                    <a:pt x="7855" y="12269"/>
                    <a:pt x="7635" y="12000"/>
                    <a:pt x="7364" y="12000"/>
                  </a:cubicBezTo>
                  <a:lnTo>
                    <a:pt x="1285" y="12000"/>
                  </a:lnTo>
                  <a:cubicBezTo>
                    <a:pt x="1285" y="12000"/>
                    <a:pt x="5703" y="1200"/>
                    <a:pt x="5703" y="1200"/>
                  </a:cubicBezTo>
                  <a:close/>
                  <a:moveTo>
                    <a:pt x="21543" y="12335"/>
                  </a:moveTo>
                  <a:lnTo>
                    <a:pt x="21548" y="12332"/>
                  </a:lnTo>
                  <a:lnTo>
                    <a:pt x="16639" y="332"/>
                  </a:lnTo>
                  <a:lnTo>
                    <a:pt x="16634" y="335"/>
                  </a:lnTo>
                  <a:cubicBezTo>
                    <a:pt x="16554" y="138"/>
                    <a:pt x="16392" y="0"/>
                    <a:pt x="16200" y="0"/>
                  </a:cubicBezTo>
                  <a:lnTo>
                    <a:pt x="5400" y="0"/>
                  </a:lnTo>
                  <a:cubicBezTo>
                    <a:pt x="5208" y="0"/>
                    <a:pt x="5046" y="138"/>
                    <a:pt x="4966" y="335"/>
                  </a:cubicBezTo>
                  <a:lnTo>
                    <a:pt x="4961" y="332"/>
                  </a:lnTo>
                  <a:lnTo>
                    <a:pt x="52" y="12332"/>
                  </a:lnTo>
                  <a:lnTo>
                    <a:pt x="57" y="12335"/>
                  </a:lnTo>
                  <a:cubicBezTo>
                    <a:pt x="23" y="12415"/>
                    <a:pt x="0" y="12503"/>
                    <a:pt x="0" y="126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12600"/>
                  </a:lnTo>
                  <a:cubicBezTo>
                    <a:pt x="21600" y="12503"/>
                    <a:pt x="21577" y="12415"/>
                    <a:pt x="21543" y="1233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3" name="Shape 2839"/>
            <p:cNvSpPr/>
            <p:nvPr/>
          </p:nvSpPr>
          <p:spPr>
            <a:xfrm>
              <a:off x="10290719" y="6687485"/>
              <a:ext cx="558655" cy="50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520"/>
                  </a:moveTo>
                  <a:lnTo>
                    <a:pt x="982" y="20520"/>
                  </a:lnTo>
                  <a:lnTo>
                    <a:pt x="982" y="14040"/>
                  </a:lnTo>
                  <a:lnTo>
                    <a:pt x="6907" y="14040"/>
                  </a:lnTo>
                  <a:cubicBezTo>
                    <a:pt x="7149" y="16170"/>
                    <a:pt x="8798" y="17820"/>
                    <a:pt x="10800" y="17820"/>
                  </a:cubicBezTo>
                  <a:cubicBezTo>
                    <a:pt x="12802" y="17820"/>
                    <a:pt x="14451" y="16170"/>
                    <a:pt x="14694" y="14040"/>
                  </a:cubicBezTo>
                  <a:lnTo>
                    <a:pt x="20618" y="14040"/>
                  </a:lnTo>
                  <a:cubicBezTo>
                    <a:pt x="20618" y="14040"/>
                    <a:pt x="20618" y="20520"/>
                    <a:pt x="20618" y="20520"/>
                  </a:cubicBezTo>
                  <a:close/>
                  <a:moveTo>
                    <a:pt x="21543" y="13261"/>
                  </a:moveTo>
                  <a:lnTo>
                    <a:pt x="21548" y="13259"/>
                  </a:lnTo>
                  <a:lnTo>
                    <a:pt x="16639" y="2459"/>
                  </a:lnTo>
                  <a:lnTo>
                    <a:pt x="16634" y="2461"/>
                  </a:lnTo>
                  <a:cubicBezTo>
                    <a:pt x="16554" y="2284"/>
                    <a:pt x="16392" y="2160"/>
                    <a:pt x="16200" y="2160"/>
                  </a:cubicBezTo>
                  <a:lnTo>
                    <a:pt x="12764" y="2160"/>
                  </a:lnTo>
                  <a:cubicBezTo>
                    <a:pt x="12492" y="2160"/>
                    <a:pt x="12273" y="2402"/>
                    <a:pt x="12273" y="2700"/>
                  </a:cubicBezTo>
                  <a:cubicBezTo>
                    <a:pt x="12273" y="2999"/>
                    <a:pt x="12492" y="3240"/>
                    <a:pt x="12764" y="3240"/>
                  </a:cubicBezTo>
                  <a:lnTo>
                    <a:pt x="15897" y="3240"/>
                  </a:lnTo>
                  <a:lnTo>
                    <a:pt x="20315" y="12960"/>
                  </a:lnTo>
                  <a:lnTo>
                    <a:pt x="14236" y="12960"/>
                  </a:lnTo>
                  <a:cubicBezTo>
                    <a:pt x="13965" y="12960"/>
                    <a:pt x="13745" y="13202"/>
                    <a:pt x="13745" y="13500"/>
                  </a:cubicBezTo>
                  <a:cubicBezTo>
                    <a:pt x="13745" y="15290"/>
                    <a:pt x="12426" y="16740"/>
                    <a:pt x="10800" y="16740"/>
                  </a:cubicBezTo>
                  <a:cubicBezTo>
                    <a:pt x="9173" y="16740"/>
                    <a:pt x="7855" y="15290"/>
                    <a:pt x="7855" y="13500"/>
                  </a:cubicBezTo>
                  <a:cubicBezTo>
                    <a:pt x="7855" y="13202"/>
                    <a:pt x="7635" y="12960"/>
                    <a:pt x="7364" y="12960"/>
                  </a:cubicBezTo>
                  <a:lnTo>
                    <a:pt x="1285" y="12960"/>
                  </a:lnTo>
                  <a:lnTo>
                    <a:pt x="5703" y="3240"/>
                  </a:lnTo>
                  <a:lnTo>
                    <a:pt x="8836" y="3240"/>
                  </a:lnTo>
                  <a:cubicBezTo>
                    <a:pt x="9108" y="3240"/>
                    <a:pt x="9327" y="2999"/>
                    <a:pt x="9327" y="2700"/>
                  </a:cubicBezTo>
                  <a:cubicBezTo>
                    <a:pt x="9327" y="2402"/>
                    <a:pt x="9108" y="2160"/>
                    <a:pt x="8836" y="2160"/>
                  </a:cubicBezTo>
                  <a:lnTo>
                    <a:pt x="5400" y="2160"/>
                  </a:lnTo>
                  <a:cubicBezTo>
                    <a:pt x="5208" y="2160"/>
                    <a:pt x="5046" y="2284"/>
                    <a:pt x="4966" y="2461"/>
                  </a:cubicBezTo>
                  <a:lnTo>
                    <a:pt x="4961" y="2459"/>
                  </a:lnTo>
                  <a:lnTo>
                    <a:pt x="52" y="13259"/>
                  </a:lnTo>
                  <a:lnTo>
                    <a:pt x="57" y="13261"/>
                  </a:lnTo>
                  <a:cubicBezTo>
                    <a:pt x="23" y="13334"/>
                    <a:pt x="0" y="13413"/>
                    <a:pt x="0" y="13500"/>
                  </a:cubicBezTo>
                  <a:lnTo>
                    <a:pt x="0" y="21060"/>
                  </a:lnTo>
                  <a:cubicBezTo>
                    <a:pt x="0" y="21359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59"/>
                    <a:pt x="21600" y="21060"/>
                  </a:cubicBezTo>
                  <a:lnTo>
                    <a:pt x="21600" y="13500"/>
                  </a:lnTo>
                  <a:cubicBezTo>
                    <a:pt x="21600" y="13413"/>
                    <a:pt x="21577" y="13334"/>
                    <a:pt x="21543" y="13261"/>
                  </a:cubicBezTo>
                  <a:moveTo>
                    <a:pt x="7855" y="8640"/>
                  </a:moveTo>
                  <a:cubicBezTo>
                    <a:pt x="7583" y="8640"/>
                    <a:pt x="7364" y="8882"/>
                    <a:pt x="7364" y="9180"/>
                  </a:cubicBezTo>
                  <a:cubicBezTo>
                    <a:pt x="7364" y="9329"/>
                    <a:pt x="7418" y="9464"/>
                    <a:pt x="7507" y="9562"/>
                  </a:cubicBezTo>
                  <a:lnTo>
                    <a:pt x="10453" y="12802"/>
                  </a:lnTo>
                  <a:cubicBezTo>
                    <a:pt x="10542" y="12900"/>
                    <a:pt x="10665" y="12960"/>
                    <a:pt x="10800" y="12960"/>
                  </a:cubicBezTo>
                  <a:cubicBezTo>
                    <a:pt x="10936" y="12960"/>
                    <a:pt x="11058" y="12900"/>
                    <a:pt x="11147" y="12802"/>
                  </a:cubicBezTo>
                  <a:lnTo>
                    <a:pt x="14093" y="9562"/>
                  </a:lnTo>
                  <a:cubicBezTo>
                    <a:pt x="14182" y="9464"/>
                    <a:pt x="14236" y="9329"/>
                    <a:pt x="14236" y="9180"/>
                  </a:cubicBezTo>
                  <a:cubicBezTo>
                    <a:pt x="14236" y="8882"/>
                    <a:pt x="14017" y="8640"/>
                    <a:pt x="13745" y="8640"/>
                  </a:cubicBezTo>
                  <a:cubicBezTo>
                    <a:pt x="13610" y="8640"/>
                    <a:pt x="13487" y="8701"/>
                    <a:pt x="13398" y="8798"/>
                  </a:cubicBezTo>
                  <a:lnTo>
                    <a:pt x="11291" y="11116"/>
                  </a:lnTo>
                  <a:lnTo>
                    <a:pt x="11291" y="540"/>
                  </a:lnTo>
                  <a:cubicBezTo>
                    <a:pt x="11291" y="242"/>
                    <a:pt x="11071" y="0"/>
                    <a:pt x="10800" y="0"/>
                  </a:cubicBezTo>
                  <a:cubicBezTo>
                    <a:pt x="10529" y="0"/>
                    <a:pt x="10309" y="242"/>
                    <a:pt x="10309" y="540"/>
                  </a:cubicBezTo>
                  <a:lnTo>
                    <a:pt x="10309" y="11116"/>
                  </a:lnTo>
                  <a:lnTo>
                    <a:pt x="8202" y="8798"/>
                  </a:lnTo>
                  <a:cubicBezTo>
                    <a:pt x="8113" y="8701"/>
                    <a:pt x="7990" y="8640"/>
                    <a:pt x="7855" y="864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4" name="Shape 2840"/>
            <p:cNvSpPr/>
            <p:nvPr/>
          </p:nvSpPr>
          <p:spPr>
            <a:xfrm>
              <a:off x="11357241" y="6687485"/>
              <a:ext cx="558655" cy="507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520"/>
                  </a:moveTo>
                  <a:lnTo>
                    <a:pt x="982" y="20520"/>
                  </a:lnTo>
                  <a:lnTo>
                    <a:pt x="982" y="14040"/>
                  </a:lnTo>
                  <a:lnTo>
                    <a:pt x="6907" y="14040"/>
                  </a:lnTo>
                  <a:cubicBezTo>
                    <a:pt x="7149" y="16170"/>
                    <a:pt x="8798" y="17820"/>
                    <a:pt x="10800" y="17820"/>
                  </a:cubicBezTo>
                  <a:cubicBezTo>
                    <a:pt x="12802" y="17820"/>
                    <a:pt x="14451" y="16170"/>
                    <a:pt x="14693" y="14040"/>
                  </a:cubicBezTo>
                  <a:lnTo>
                    <a:pt x="20618" y="14040"/>
                  </a:lnTo>
                  <a:cubicBezTo>
                    <a:pt x="20618" y="14040"/>
                    <a:pt x="20618" y="20520"/>
                    <a:pt x="20618" y="20520"/>
                  </a:cubicBezTo>
                  <a:close/>
                  <a:moveTo>
                    <a:pt x="21544" y="13261"/>
                  </a:moveTo>
                  <a:lnTo>
                    <a:pt x="21548" y="13259"/>
                  </a:lnTo>
                  <a:lnTo>
                    <a:pt x="16639" y="2459"/>
                  </a:lnTo>
                  <a:lnTo>
                    <a:pt x="16635" y="2461"/>
                  </a:lnTo>
                  <a:cubicBezTo>
                    <a:pt x="16554" y="2284"/>
                    <a:pt x="16392" y="2160"/>
                    <a:pt x="16200" y="2160"/>
                  </a:cubicBezTo>
                  <a:lnTo>
                    <a:pt x="15709" y="2160"/>
                  </a:lnTo>
                  <a:cubicBezTo>
                    <a:pt x="15438" y="2160"/>
                    <a:pt x="15218" y="2402"/>
                    <a:pt x="15218" y="2700"/>
                  </a:cubicBezTo>
                  <a:cubicBezTo>
                    <a:pt x="15218" y="2999"/>
                    <a:pt x="15438" y="3240"/>
                    <a:pt x="15709" y="3240"/>
                  </a:cubicBezTo>
                  <a:lnTo>
                    <a:pt x="15897" y="3240"/>
                  </a:lnTo>
                  <a:lnTo>
                    <a:pt x="20315" y="12960"/>
                  </a:lnTo>
                  <a:lnTo>
                    <a:pt x="14236" y="12960"/>
                  </a:lnTo>
                  <a:cubicBezTo>
                    <a:pt x="13965" y="12960"/>
                    <a:pt x="13745" y="13202"/>
                    <a:pt x="13745" y="13500"/>
                  </a:cubicBezTo>
                  <a:cubicBezTo>
                    <a:pt x="13745" y="15290"/>
                    <a:pt x="12426" y="16740"/>
                    <a:pt x="10800" y="16740"/>
                  </a:cubicBezTo>
                  <a:cubicBezTo>
                    <a:pt x="9173" y="16740"/>
                    <a:pt x="7855" y="15290"/>
                    <a:pt x="7855" y="13500"/>
                  </a:cubicBezTo>
                  <a:cubicBezTo>
                    <a:pt x="7855" y="13202"/>
                    <a:pt x="7635" y="12960"/>
                    <a:pt x="7364" y="12960"/>
                  </a:cubicBezTo>
                  <a:lnTo>
                    <a:pt x="1285" y="12960"/>
                  </a:lnTo>
                  <a:lnTo>
                    <a:pt x="5703" y="3240"/>
                  </a:lnTo>
                  <a:lnTo>
                    <a:pt x="5891" y="3240"/>
                  </a:lnTo>
                  <a:cubicBezTo>
                    <a:pt x="6162" y="3240"/>
                    <a:pt x="6382" y="2999"/>
                    <a:pt x="6382" y="2700"/>
                  </a:cubicBezTo>
                  <a:cubicBezTo>
                    <a:pt x="6382" y="2402"/>
                    <a:pt x="6162" y="2160"/>
                    <a:pt x="5891" y="2160"/>
                  </a:cubicBezTo>
                  <a:lnTo>
                    <a:pt x="5400" y="2160"/>
                  </a:lnTo>
                  <a:cubicBezTo>
                    <a:pt x="5208" y="2160"/>
                    <a:pt x="5046" y="2284"/>
                    <a:pt x="4966" y="2461"/>
                  </a:cubicBezTo>
                  <a:lnTo>
                    <a:pt x="4961" y="2459"/>
                  </a:lnTo>
                  <a:lnTo>
                    <a:pt x="52" y="13259"/>
                  </a:lnTo>
                  <a:lnTo>
                    <a:pt x="57" y="13261"/>
                  </a:lnTo>
                  <a:cubicBezTo>
                    <a:pt x="23" y="13334"/>
                    <a:pt x="0" y="13413"/>
                    <a:pt x="0" y="13500"/>
                  </a:cubicBezTo>
                  <a:lnTo>
                    <a:pt x="0" y="21060"/>
                  </a:lnTo>
                  <a:cubicBezTo>
                    <a:pt x="0" y="21359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59"/>
                    <a:pt x="21600" y="21060"/>
                  </a:cubicBezTo>
                  <a:lnTo>
                    <a:pt x="21600" y="13500"/>
                  </a:lnTo>
                  <a:cubicBezTo>
                    <a:pt x="21600" y="13413"/>
                    <a:pt x="21577" y="13334"/>
                    <a:pt x="21544" y="13261"/>
                  </a:cubicBezTo>
                  <a:moveTo>
                    <a:pt x="7855" y="4320"/>
                  </a:moveTo>
                  <a:cubicBezTo>
                    <a:pt x="7990" y="4320"/>
                    <a:pt x="8113" y="4260"/>
                    <a:pt x="8202" y="4162"/>
                  </a:cubicBezTo>
                  <a:lnTo>
                    <a:pt x="10309" y="1844"/>
                  </a:lnTo>
                  <a:lnTo>
                    <a:pt x="10309" y="12420"/>
                  </a:lnTo>
                  <a:cubicBezTo>
                    <a:pt x="10309" y="12719"/>
                    <a:pt x="10529" y="12960"/>
                    <a:pt x="10800" y="12960"/>
                  </a:cubicBezTo>
                  <a:cubicBezTo>
                    <a:pt x="11071" y="12960"/>
                    <a:pt x="11291" y="12719"/>
                    <a:pt x="11291" y="12420"/>
                  </a:cubicBezTo>
                  <a:lnTo>
                    <a:pt x="11291" y="1844"/>
                  </a:lnTo>
                  <a:lnTo>
                    <a:pt x="13398" y="4162"/>
                  </a:lnTo>
                  <a:cubicBezTo>
                    <a:pt x="13487" y="4260"/>
                    <a:pt x="13610" y="4320"/>
                    <a:pt x="13745" y="4320"/>
                  </a:cubicBezTo>
                  <a:cubicBezTo>
                    <a:pt x="14017" y="4320"/>
                    <a:pt x="14236" y="4079"/>
                    <a:pt x="14236" y="3780"/>
                  </a:cubicBezTo>
                  <a:cubicBezTo>
                    <a:pt x="14236" y="3631"/>
                    <a:pt x="14181" y="3497"/>
                    <a:pt x="14093" y="3398"/>
                  </a:cubicBezTo>
                  <a:lnTo>
                    <a:pt x="11147" y="158"/>
                  </a:lnTo>
                  <a:cubicBezTo>
                    <a:pt x="11058" y="61"/>
                    <a:pt x="10936" y="0"/>
                    <a:pt x="10800" y="0"/>
                  </a:cubicBezTo>
                  <a:cubicBezTo>
                    <a:pt x="10664" y="0"/>
                    <a:pt x="10542" y="61"/>
                    <a:pt x="10453" y="158"/>
                  </a:cubicBezTo>
                  <a:lnTo>
                    <a:pt x="7507" y="3398"/>
                  </a:lnTo>
                  <a:cubicBezTo>
                    <a:pt x="7419" y="3497"/>
                    <a:pt x="7364" y="3631"/>
                    <a:pt x="7364" y="3780"/>
                  </a:cubicBezTo>
                  <a:cubicBezTo>
                    <a:pt x="7364" y="4079"/>
                    <a:pt x="7583" y="4320"/>
                    <a:pt x="7855" y="432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5" name="Shape 2841"/>
            <p:cNvSpPr/>
            <p:nvPr/>
          </p:nvSpPr>
          <p:spPr>
            <a:xfrm>
              <a:off x="1758542" y="7779400"/>
              <a:ext cx="558655" cy="4570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400"/>
                  </a:moveTo>
                  <a:lnTo>
                    <a:pt x="982" y="20400"/>
                  </a:lnTo>
                  <a:lnTo>
                    <a:pt x="982" y="13200"/>
                  </a:lnTo>
                  <a:lnTo>
                    <a:pt x="6907" y="13200"/>
                  </a:lnTo>
                  <a:cubicBezTo>
                    <a:pt x="7149" y="15567"/>
                    <a:pt x="8798" y="17400"/>
                    <a:pt x="10800" y="17400"/>
                  </a:cubicBezTo>
                  <a:cubicBezTo>
                    <a:pt x="12802" y="17400"/>
                    <a:pt x="14451" y="15567"/>
                    <a:pt x="14693" y="13200"/>
                  </a:cubicBezTo>
                  <a:lnTo>
                    <a:pt x="20618" y="13200"/>
                  </a:lnTo>
                  <a:cubicBezTo>
                    <a:pt x="20618" y="13200"/>
                    <a:pt x="20618" y="20400"/>
                    <a:pt x="20618" y="20400"/>
                  </a:cubicBezTo>
                  <a:close/>
                  <a:moveTo>
                    <a:pt x="5703" y="1200"/>
                  </a:moveTo>
                  <a:lnTo>
                    <a:pt x="15897" y="1200"/>
                  </a:lnTo>
                  <a:lnTo>
                    <a:pt x="20315" y="12000"/>
                  </a:lnTo>
                  <a:lnTo>
                    <a:pt x="14236" y="12000"/>
                  </a:lnTo>
                  <a:cubicBezTo>
                    <a:pt x="13966" y="12000"/>
                    <a:pt x="13745" y="12269"/>
                    <a:pt x="13745" y="12600"/>
                  </a:cubicBezTo>
                  <a:cubicBezTo>
                    <a:pt x="13745" y="14588"/>
                    <a:pt x="12427" y="16200"/>
                    <a:pt x="10800" y="16200"/>
                  </a:cubicBezTo>
                  <a:cubicBezTo>
                    <a:pt x="9173" y="16200"/>
                    <a:pt x="7855" y="14588"/>
                    <a:pt x="7855" y="12600"/>
                  </a:cubicBezTo>
                  <a:cubicBezTo>
                    <a:pt x="7855" y="12269"/>
                    <a:pt x="7634" y="12000"/>
                    <a:pt x="7364" y="12000"/>
                  </a:cubicBezTo>
                  <a:lnTo>
                    <a:pt x="1285" y="12000"/>
                  </a:lnTo>
                  <a:cubicBezTo>
                    <a:pt x="1285" y="12000"/>
                    <a:pt x="5703" y="1200"/>
                    <a:pt x="5703" y="1200"/>
                  </a:cubicBezTo>
                  <a:close/>
                  <a:moveTo>
                    <a:pt x="21543" y="12334"/>
                  </a:moveTo>
                  <a:lnTo>
                    <a:pt x="21548" y="12332"/>
                  </a:lnTo>
                  <a:lnTo>
                    <a:pt x="16639" y="332"/>
                  </a:lnTo>
                  <a:lnTo>
                    <a:pt x="16634" y="335"/>
                  </a:lnTo>
                  <a:cubicBezTo>
                    <a:pt x="16554" y="138"/>
                    <a:pt x="16392" y="0"/>
                    <a:pt x="16200" y="0"/>
                  </a:cubicBezTo>
                  <a:lnTo>
                    <a:pt x="5400" y="0"/>
                  </a:lnTo>
                  <a:cubicBezTo>
                    <a:pt x="5208" y="0"/>
                    <a:pt x="5046" y="138"/>
                    <a:pt x="4966" y="335"/>
                  </a:cubicBezTo>
                  <a:lnTo>
                    <a:pt x="4961" y="332"/>
                  </a:lnTo>
                  <a:lnTo>
                    <a:pt x="52" y="12332"/>
                  </a:lnTo>
                  <a:lnTo>
                    <a:pt x="57" y="12334"/>
                  </a:lnTo>
                  <a:cubicBezTo>
                    <a:pt x="23" y="12416"/>
                    <a:pt x="0" y="12503"/>
                    <a:pt x="0" y="126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12600"/>
                  </a:lnTo>
                  <a:cubicBezTo>
                    <a:pt x="21600" y="12503"/>
                    <a:pt x="21577" y="12416"/>
                    <a:pt x="21543" y="12334"/>
                  </a:cubicBezTo>
                  <a:moveTo>
                    <a:pt x="16691" y="9000"/>
                  </a:moveTo>
                  <a:cubicBezTo>
                    <a:pt x="16691" y="8669"/>
                    <a:pt x="16471" y="8400"/>
                    <a:pt x="16200" y="8400"/>
                  </a:cubicBezTo>
                  <a:lnTo>
                    <a:pt x="5400" y="8400"/>
                  </a:lnTo>
                  <a:cubicBezTo>
                    <a:pt x="5129" y="8400"/>
                    <a:pt x="4909" y="8669"/>
                    <a:pt x="4909" y="9000"/>
                  </a:cubicBezTo>
                  <a:cubicBezTo>
                    <a:pt x="4909" y="9332"/>
                    <a:pt x="5129" y="9600"/>
                    <a:pt x="5400" y="9600"/>
                  </a:cubicBezTo>
                  <a:lnTo>
                    <a:pt x="16200" y="9600"/>
                  </a:lnTo>
                  <a:cubicBezTo>
                    <a:pt x="16471" y="9600"/>
                    <a:pt x="16691" y="9332"/>
                    <a:pt x="16691" y="9000"/>
                  </a:cubicBezTo>
                  <a:moveTo>
                    <a:pt x="6382" y="7200"/>
                  </a:moveTo>
                  <a:lnTo>
                    <a:pt x="15218" y="7200"/>
                  </a:lnTo>
                  <a:cubicBezTo>
                    <a:pt x="15489" y="7200"/>
                    <a:pt x="15709" y="6932"/>
                    <a:pt x="15709" y="6600"/>
                  </a:cubicBezTo>
                  <a:cubicBezTo>
                    <a:pt x="15709" y="6269"/>
                    <a:pt x="15489" y="6000"/>
                    <a:pt x="15218" y="6000"/>
                  </a:cubicBezTo>
                  <a:lnTo>
                    <a:pt x="6382" y="6000"/>
                  </a:lnTo>
                  <a:cubicBezTo>
                    <a:pt x="6111" y="6000"/>
                    <a:pt x="5891" y="6269"/>
                    <a:pt x="5891" y="6600"/>
                  </a:cubicBezTo>
                  <a:cubicBezTo>
                    <a:pt x="5891" y="6932"/>
                    <a:pt x="6111" y="7200"/>
                    <a:pt x="6382" y="7200"/>
                  </a:cubicBezTo>
                  <a:moveTo>
                    <a:pt x="7364" y="4800"/>
                  </a:moveTo>
                  <a:lnTo>
                    <a:pt x="14236" y="4800"/>
                  </a:lnTo>
                  <a:cubicBezTo>
                    <a:pt x="14507" y="4800"/>
                    <a:pt x="14727" y="4532"/>
                    <a:pt x="14727" y="4200"/>
                  </a:cubicBezTo>
                  <a:cubicBezTo>
                    <a:pt x="14727" y="3869"/>
                    <a:pt x="14507" y="3600"/>
                    <a:pt x="14236" y="3600"/>
                  </a:cubicBezTo>
                  <a:lnTo>
                    <a:pt x="7364" y="3600"/>
                  </a:lnTo>
                  <a:cubicBezTo>
                    <a:pt x="7093" y="3600"/>
                    <a:pt x="6873" y="3869"/>
                    <a:pt x="6873" y="4200"/>
                  </a:cubicBezTo>
                  <a:cubicBezTo>
                    <a:pt x="6873" y="4532"/>
                    <a:pt x="7093" y="4800"/>
                    <a:pt x="7364" y="48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6" name="Shape 2842"/>
            <p:cNvSpPr/>
            <p:nvPr/>
          </p:nvSpPr>
          <p:spPr>
            <a:xfrm>
              <a:off x="2825064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1782"/>
                  </a:moveTo>
                  <a:lnTo>
                    <a:pt x="982" y="11782"/>
                  </a:lnTo>
                  <a:lnTo>
                    <a:pt x="982" y="6873"/>
                  </a:lnTo>
                  <a:lnTo>
                    <a:pt x="6907" y="6873"/>
                  </a:lnTo>
                  <a:cubicBezTo>
                    <a:pt x="7149" y="8810"/>
                    <a:pt x="8798" y="10309"/>
                    <a:pt x="10800" y="10309"/>
                  </a:cubicBezTo>
                  <a:cubicBezTo>
                    <a:pt x="12802" y="10309"/>
                    <a:pt x="14451" y="8810"/>
                    <a:pt x="14693" y="6873"/>
                  </a:cubicBezTo>
                  <a:lnTo>
                    <a:pt x="20618" y="6873"/>
                  </a:lnTo>
                  <a:cubicBezTo>
                    <a:pt x="20618" y="6873"/>
                    <a:pt x="20618" y="11782"/>
                    <a:pt x="20618" y="11782"/>
                  </a:cubicBezTo>
                  <a:close/>
                  <a:moveTo>
                    <a:pt x="20264" y="14727"/>
                  </a:moveTo>
                  <a:lnTo>
                    <a:pt x="14236" y="14727"/>
                  </a:lnTo>
                  <a:cubicBezTo>
                    <a:pt x="13966" y="14727"/>
                    <a:pt x="13745" y="14947"/>
                    <a:pt x="13745" y="15218"/>
                  </a:cubicBezTo>
                  <a:cubicBezTo>
                    <a:pt x="13745" y="16845"/>
                    <a:pt x="12427" y="18164"/>
                    <a:pt x="10800" y="18164"/>
                  </a:cubicBezTo>
                  <a:cubicBezTo>
                    <a:pt x="9173" y="18164"/>
                    <a:pt x="7855" y="16845"/>
                    <a:pt x="7855" y="15218"/>
                  </a:cubicBezTo>
                  <a:cubicBezTo>
                    <a:pt x="7855" y="14947"/>
                    <a:pt x="7634" y="14727"/>
                    <a:pt x="7364" y="14727"/>
                  </a:cubicBezTo>
                  <a:lnTo>
                    <a:pt x="1336" y="14727"/>
                  </a:lnTo>
                  <a:lnTo>
                    <a:pt x="2682" y="12764"/>
                  </a:lnTo>
                  <a:lnTo>
                    <a:pt x="18918" y="12764"/>
                  </a:lnTo>
                  <a:cubicBezTo>
                    <a:pt x="18918" y="12764"/>
                    <a:pt x="20264" y="14727"/>
                    <a:pt x="20264" y="14727"/>
                  </a:cubicBezTo>
                  <a:close/>
                  <a:moveTo>
                    <a:pt x="20618" y="20618"/>
                  </a:moveTo>
                  <a:lnTo>
                    <a:pt x="982" y="20618"/>
                  </a:lnTo>
                  <a:lnTo>
                    <a:pt x="982" y="15709"/>
                  </a:lnTo>
                  <a:lnTo>
                    <a:pt x="6907" y="15709"/>
                  </a:lnTo>
                  <a:cubicBezTo>
                    <a:pt x="7149" y="17646"/>
                    <a:pt x="8798" y="19145"/>
                    <a:pt x="10800" y="19145"/>
                  </a:cubicBezTo>
                  <a:cubicBezTo>
                    <a:pt x="12802" y="19145"/>
                    <a:pt x="14451" y="17646"/>
                    <a:pt x="14693" y="15709"/>
                  </a:cubicBezTo>
                  <a:lnTo>
                    <a:pt x="20618" y="15709"/>
                  </a:lnTo>
                  <a:cubicBezTo>
                    <a:pt x="20618" y="15709"/>
                    <a:pt x="20618" y="20618"/>
                    <a:pt x="20618" y="20618"/>
                  </a:cubicBezTo>
                  <a:close/>
                  <a:moveTo>
                    <a:pt x="4702" y="982"/>
                  </a:moveTo>
                  <a:lnTo>
                    <a:pt x="16898" y="982"/>
                  </a:lnTo>
                  <a:lnTo>
                    <a:pt x="20264" y="5891"/>
                  </a:lnTo>
                  <a:lnTo>
                    <a:pt x="14236" y="5891"/>
                  </a:lnTo>
                  <a:cubicBezTo>
                    <a:pt x="13966" y="5891"/>
                    <a:pt x="13745" y="6111"/>
                    <a:pt x="13745" y="6382"/>
                  </a:cubicBezTo>
                  <a:cubicBezTo>
                    <a:pt x="13745" y="8009"/>
                    <a:pt x="12427" y="9327"/>
                    <a:pt x="10800" y="9327"/>
                  </a:cubicBezTo>
                  <a:cubicBezTo>
                    <a:pt x="9173" y="9327"/>
                    <a:pt x="7855" y="8009"/>
                    <a:pt x="7855" y="6382"/>
                  </a:cubicBezTo>
                  <a:cubicBezTo>
                    <a:pt x="7855" y="6111"/>
                    <a:pt x="7634" y="5891"/>
                    <a:pt x="7364" y="5891"/>
                  </a:cubicBezTo>
                  <a:lnTo>
                    <a:pt x="1336" y="5891"/>
                  </a:lnTo>
                  <a:cubicBezTo>
                    <a:pt x="1336" y="5891"/>
                    <a:pt x="4702" y="982"/>
                    <a:pt x="4702" y="982"/>
                  </a:cubicBezTo>
                  <a:close/>
                  <a:moveTo>
                    <a:pt x="21600" y="12273"/>
                  </a:moveTo>
                  <a:lnTo>
                    <a:pt x="21600" y="6382"/>
                  </a:lnTo>
                  <a:cubicBezTo>
                    <a:pt x="21600" y="6303"/>
                    <a:pt x="21577" y="6231"/>
                    <a:pt x="21543" y="6165"/>
                  </a:cubicBezTo>
                  <a:lnTo>
                    <a:pt x="21548" y="6162"/>
                  </a:lnTo>
                  <a:lnTo>
                    <a:pt x="17621" y="272"/>
                  </a:lnTo>
                  <a:lnTo>
                    <a:pt x="17616" y="274"/>
                  </a:lnTo>
                  <a:cubicBezTo>
                    <a:pt x="17536" y="113"/>
                    <a:pt x="17374" y="0"/>
                    <a:pt x="17182" y="0"/>
                  </a:cubicBezTo>
                  <a:lnTo>
                    <a:pt x="4418" y="0"/>
                  </a:lnTo>
                  <a:cubicBezTo>
                    <a:pt x="4226" y="0"/>
                    <a:pt x="4064" y="113"/>
                    <a:pt x="3984" y="274"/>
                  </a:cubicBezTo>
                  <a:lnTo>
                    <a:pt x="3979" y="272"/>
                  </a:lnTo>
                  <a:lnTo>
                    <a:pt x="52" y="6162"/>
                  </a:lnTo>
                  <a:lnTo>
                    <a:pt x="57" y="6165"/>
                  </a:lnTo>
                  <a:cubicBezTo>
                    <a:pt x="23" y="6231"/>
                    <a:pt x="0" y="6303"/>
                    <a:pt x="0" y="6382"/>
                  </a:cubicBezTo>
                  <a:lnTo>
                    <a:pt x="0" y="12273"/>
                  </a:lnTo>
                  <a:cubicBezTo>
                    <a:pt x="0" y="12544"/>
                    <a:pt x="220" y="12764"/>
                    <a:pt x="491" y="12764"/>
                  </a:cubicBezTo>
                  <a:lnTo>
                    <a:pt x="1542" y="12764"/>
                  </a:lnTo>
                  <a:lnTo>
                    <a:pt x="52" y="14999"/>
                  </a:lnTo>
                  <a:lnTo>
                    <a:pt x="57" y="15001"/>
                  </a:lnTo>
                  <a:cubicBezTo>
                    <a:pt x="23" y="15067"/>
                    <a:pt x="0" y="15139"/>
                    <a:pt x="0" y="15218"/>
                  </a:cubicBezTo>
                  <a:lnTo>
                    <a:pt x="0" y="21109"/>
                  </a:lnTo>
                  <a:cubicBezTo>
                    <a:pt x="0" y="21380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80"/>
                    <a:pt x="21600" y="21109"/>
                  </a:cubicBezTo>
                  <a:lnTo>
                    <a:pt x="21600" y="15218"/>
                  </a:lnTo>
                  <a:cubicBezTo>
                    <a:pt x="21600" y="15139"/>
                    <a:pt x="21577" y="15067"/>
                    <a:pt x="21543" y="15001"/>
                  </a:cubicBezTo>
                  <a:lnTo>
                    <a:pt x="21548" y="14999"/>
                  </a:lnTo>
                  <a:lnTo>
                    <a:pt x="20058" y="12764"/>
                  </a:lnTo>
                  <a:lnTo>
                    <a:pt x="21109" y="12764"/>
                  </a:lnTo>
                  <a:cubicBezTo>
                    <a:pt x="21380" y="12764"/>
                    <a:pt x="21600" y="12544"/>
                    <a:pt x="21600" y="1227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7" name="Shape 2843"/>
            <p:cNvSpPr/>
            <p:nvPr/>
          </p:nvSpPr>
          <p:spPr>
            <a:xfrm>
              <a:off x="3891586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09" y="10309"/>
                  </a:moveTo>
                  <a:cubicBezTo>
                    <a:pt x="20838" y="10309"/>
                    <a:pt x="20618" y="10529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4012" y="982"/>
                    <a:pt x="16860" y="2526"/>
                    <a:pt x="18652" y="4909"/>
                  </a:cubicBezTo>
                  <a:lnTo>
                    <a:pt x="14727" y="4909"/>
                  </a:lnTo>
                  <a:cubicBezTo>
                    <a:pt x="14456" y="4909"/>
                    <a:pt x="14236" y="5129"/>
                    <a:pt x="14236" y="5400"/>
                  </a:cubicBezTo>
                  <a:cubicBezTo>
                    <a:pt x="14236" y="5672"/>
                    <a:pt x="14456" y="5891"/>
                    <a:pt x="14727" y="5891"/>
                  </a:cubicBezTo>
                  <a:lnTo>
                    <a:pt x="19636" y="5891"/>
                  </a:lnTo>
                  <a:cubicBezTo>
                    <a:pt x="19907" y="5891"/>
                    <a:pt x="20127" y="5672"/>
                    <a:pt x="20127" y="5400"/>
                  </a:cubicBezTo>
                  <a:lnTo>
                    <a:pt x="20127" y="491"/>
                  </a:lnTo>
                  <a:cubicBezTo>
                    <a:pt x="20127" y="220"/>
                    <a:pt x="19907" y="0"/>
                    <a:pt x="19636" y="0"/>
                  </a:cubicBezTo>
                  <a:cubicBezTo>
                    <a:pt x="19366" y="0"/>
                    <a:pt x="19145" y="220"/>
                    <a:pt x="19145" y="491"/>
                  </a:cubicBezTo>
                  <a:lnTo>
                    <a:pt x="19145" y="3962"/>
                  </a:lnTo>
                  <a:cubicBezTo>
                    <a:pt x="17166" y="1546"/>
                    <a:pt x="14167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8" name="Shape 2844"/>
            <p:cNvSpPr/>
            <p:nvPr/>
          </p:nvSpPr>
          <p:spPr>
            <a:xfrm>
              <a:off x="4958108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982"/>
                  </a:moveTo>
                  <a:cubicBezTo>
                    <a:pt x="14012" y="982"/>
                    <a:pt x="16860" y="2526"/>
                    <a:pt x="18652" y="4909"/>
                  </a:cubicBezTo>
                  <a:lnTo>
                    <a:pt x="14727" y="4909"/>
                  </a:lnTo>
                  <a:cubicBezTo>
                    <a:pt x="14456" y="4909"/>
                    <a:pt x="14236" y="5129"/>
                    <a:pt x="14236" y="5400"/>
                  </a:cubicBezTo>
                  <a:cubicBezTo>
                    <a:pt x="14236" y="5672"/>
                    <a:pt x="14456" y="5891"/>
                    <a:pt x="14727" y="5891"/>
                  </a:cubicBezTo>
                  <a:lnTo>
                    <a:pt x="19636" y="5891"/>
                  </a:lnTo>
                  <a:cubicBezTo>
                    <a:pt x="19907" y="5891"/>
                    <a:pt x="20127" y="5672"/>
                    <a:pt x="20127" y="5400"/>
                  </a:cubicBezTo>
                  <a:lnTo>
                    <a:pt x="20127" y="491"/>
                  </a:lnTo>
                  <a:cubicBezTo>
                    <a:pt x="20127" y="220"/>
                    <a:pt x="19907" y="0"/>
                    <a:pt x="19636" y="0"/>
                  </a:cubicBezTo>
                  <a:cubicBezTo>
                    <a:pt x="19366" y="0"/>
                    <a:pt x="19145" y="220"/>
                    <a:pt x="19145" y="491"/>
                  </a:cubicBezTo>
                  <a:lnTo>
                    <a:pt x="19145" y="3962"/>
                  </a:lnTo>
                  <a:cubicBezTo>
                    <a:pt x="17166" y="1546"/>
                    <a:pt x="14167" y="0"/>
                    <a:pt x="10800" y="0"/>
                  </a:cubicBezTo>
                  <a:cubicBezTo>
                    <a:pt x="4836" y="0"/>
                    <a:pt x="0" y="4836"/>
                    <a:pt x="0" y="10800"/>
                  </a:cubicBezTo>
                  <a:cubicBezTo>
                    <a:pt x="0" y="11071"/>
                    <a:pt x="220" y="11291"/>
                    <a:pt x="491" y="11291"/>
                  </a:cubicBezTo>
                  <a:cubicBezTo>
                    <a:pt x="762" y="11291"/>
                    <a:pt x="982" y="11071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moveTo>
                    <a:pt x="21109" y="10309"/>
                  </a:moveTo>
                  <a:cubicBezTo>
                    <a:pt x="20838" y="10309"/>
                    <a:pt x="20618" y="10529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7588" y="20618"/>
                    <a:pt x="4740" y="19075"/>
                    <a:pt x="2948" y="16691"/>
                  </a:cubicBezTo>
                  <a:lnTo>
                    <a:pt x="6873" y="16691"/>
                  </a:lnTo>
                  <a:cubicBezTo>
                    <a:pt x="7144" y="16691"/>
                    <a:pt x="7364" y="16471"/>
                    <a:pt x="7364" y="16200"/>
                  </a:cubicBezTo>
                  <a:cubicBezTo>
                    <a:pt x="7364" y="15929"/>
                    <a:pt x="7144" y="15709"/>
                    <a:pt x="6873" y="15709"/>
                  </a:cubicBezTo>
                  <a:lnTo>
                    <a:pt x="1964" y="15709"/>
                  </a:lnTo>
                  <a:cubicBezTo>
                    <a:pt x="1693" y="15709"/>
                    <a:pt x="1473" y="15929"/>
                    <a:pt x="1473" y="16200"/>
                  </a:cubicBezTo>
                  <a:lnTo>
                    <a:pt x="1473" y="21109"/>
                  </a:lnTo>
                  <a:cubicBezTo>
                    <a:pt x="1473" y="21380"/>
                    <a:pt x="1693" y="21600"/>
                    <a:pt x="1964" y="21600"/>
                  </a:cubicBezTo>
                  <a:cubicBezTo>
                    <a:pt x="2234" y="21600"/>
                    <a:pt x="2455" y="21380"/>
                    <a:pt x="2455" y="21109"/>
                  </a:cubicBezTo>
                  <a:lnTo>
                    <a:pt x="2455" y="17639"/>
                  </a:lnTo>
                  <a:cubicBezTo>
                    <a:pt x="4434" y="20054"/>
                    <a:pt x="7433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10529"/>
                    <a:pt x="21380" y="10309"/>
                    <a:pt x="21109" y="10309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59" name="Shape 2845"/>
            <p:cNvSpPr/>
            <p:nvPr/>
          </p:nvSpPr>
          <p:spPr>
            <a:xfrm>
              <a:off x="6075417" y="7728614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0" y="1408"/>
                  </a:moveTo>
                  <a:lnTo>
                    <a:pt x="17518" y="4418"/>
                  </a:lnTo>
                  <a:lnTo>
                    <a:pt x="12000" y="7429"/>
                  </a:lnTo>
                  <a:cubicBezTo>
                    <a:pt x="12000" y="7429"/>
                    <a:pt x="12000" y="1408"/>
                    <a:pt x="12000" y="1408"/>
                  </a:cubicBezTo>
                  <a:close/>
                  <a:moveTo>
                    <a:pt x="21000" y="12273"/>
                  </a:moveTo>
                  <a:cubicBezTo>
                    <a:pt x="20669" y="12273"/>
                    <a:pt x="20400" y="12492"/>
                    <a:pt x="20400" y="12764"/>
                  </a:cubicBezTo>
                  <a:cubicBezTo>
                    <a:pt x="20400" y="17102"/>
                    <a:pt x="16102" y="20618"/>
                    <a:pt x="10800" y="20618"/>
                  </a:cubicBezTo>
                  <a:cubicBezTo>
                    <a:pt x="5498" y="20618"/>
                    <a:pt x="1200" y="17102"/>
                    <a:pt x="1200" y="12764"/>
                  </a:cubicBezTo>
                  <a:cubicBezTo>
                    <a:pt x="1200" y="8426"/>
                    <a:pt x="5498" y="4909"/>
                    <a:pt x="10800" y="4909"/>
                  </a:cubicBezTo>
                  <a:lnTo>
                    <a:pt x="10800" y="8345"/>
                  </a:lnTo>
                  <a:cubicBezTo>
                    <a:pt x="10800" y="8617"/>
                    <a:pt x="11069" y="8836"/>
                    <a:pt x="11400" y="8836"/>
                  </a:cubicBezTo>
                  <a:cubicBezTo>
                    <a:pt x="11524" y="8836"/>
                    <a:pt x="11631" y="8799"/>
                    <a:pt x="11726" y="8747"/>
                  </a:cubicBezTo>
                  <a:lnTo>
                    <a:pt x="11733" y="8754"/>
                  </a:lnTo>
                  <a:lnTo>
                    <a:pt x="18933" y="4827"/>
                  </a:lnTo>
                  <a:lnTo>
                    <a:pt x="18926" y="4819"/>
                  </a:lnTo>
                  <a:cubicBezTo>
                    <a:pt x="19087" y="4731"/>
                    <a:pt x="19200" y="4589"/>
                    <a:pt x="19200" y="4418"/>
                  </a:cubicBezTo>
                  <a:cubicBezTo>
                    <a:pt x="19200" y="4248"/>
                    <a:pt x="19087" y="4106"/>
                    <a:pt x="18926" y="4017"/>
                  </a:cubicBezTo>
                  <a:lnTo>
                    <a:pt x="18933" y="4010"/>
                  </a:lnTo>
                  <a:lnTo>
                    <a:pt x="11733" y="82"/>
                  </a:lnTo>
                  <a:lnTo>
                    <a:pt x="11726" y="90"/>
                  </a:lnTo>
                  <a:cubicBezTo>
                    <a:pt x="11631" y="38"/>
                    <a:pt x="11524" y="0"/>
                    <a:pt x="11400" y="0"/>
                  </a:cubicBezTo>
                  <a:cubicBezTo>
                    <a:pt x="11069" y="0"/>
                    <a:pt x="10800" y="220"/>
                    <a:pt x="10800" y="491"/>
                  </a:cubicBezTo>
                  <a:lnTo>
                    <a:pt x="10800" y="3927"/>
                  </a:lnTo>
                  <a:cubicBezTo>
                    <a:pt x="4835" y="3927"/>
                    <a:pt x="0" y="7883"/>
                    <a:pt x="0" y="12764"/>
                  </a:cubicBezTo>
                  <a:cubicBezTo>
                    <a:pt x="0" y="17644"/>
                    <a:pt x="4835" y="21600"/>
                    <a:pt x="10800" y="21600"/>
                  </a:cubicBezTo>
                  <a:cubicBezTo>
                    <a:pt x="16765" y="21600"/>
                    <a:pt x="21600" y="17644"/>
                    <a:pt x="21600" y="12764"/>
                  </a:cubicBezTo>
                  <a:cubicBezTo>
                    <a:pt x="21600" y="12492"/>
                    <a:pt x="21331" y="12273"/>
                    <a:pt x="21000" y="1227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60" name="Shape 2846"/>
            <p:cNvSpPr/>
            <p:nvPr/>
          </p:nvSpPr>
          <p:spPr>
            <a:xfrm>
              <a:off x="7141939" y="7728614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00" y="12273"/>
                  </a:moveTo>
                  <a:cubicBezTo>
                    <a:pt x="20668" y="12273"/>
                    <a:pt x="20400" y="12492"/>
                    <a:pt x="20400" y="12764"/>
                  </a:cubicBezTo>
                  <a:cubicBezTo>
                    <a:pt x="20400" y="17102"/>
                    <a:pt x="16102" y="20618"/>
                    <a:pt x="10800" y="20618"/>
                  </a:cubicBezTo>
                  <a:cubicBezTo>
                    <a:pt x="5498" y="20618"/>
                    <a:pt x="1200" y="17102"/>
                    <a:pt x="1200" y="12764"/>
                  </a:cubicBezTo>
                  <a:cubicBezTo>
                    <a:pt x="1200" y="8426"/>
                    <a:pt x="5498" y="4909"/>
                    <a:pt x="10800" y="4909"/>
                  </a:cubicBezTo>
                  <a:lnTo>
                    <a:pt x="14768" y="4909"/>
                  </a:lnTo>
                  <a:lnTo>
                    <a:pt x="11067" y="7937"/>
                  </a:lnTo>
                  <a:lnTo>
                    <a:pt x="11073" y="7945"/>
                  </a:lnTo>
                  <a:cubicBezTo>
                    <a:pt x="10912" y="8033"/>
                    <a:pt x="10800" y="8175"/>
                    <a:pt x="10800" y="8345"/>
                  </a:cubicBezTo>
                  <a:cubicBezTo>
                    <a:pt x="10800" y="8617"/>
                    <a:pt x="11068" y="8836"/>
                    <a:pt x="11400" y="8836"/>
                  </a:cubicBezTo>
                  <a:cubicBezTo>
                    <a:pt x="11523" y="8836"/>
                    <a:pt x="11631" y="8798"/>
                    <a:pt x="11727" y="8747"/>
                  </a:cubicBezTo>
                  <a:lnTo>
                    <a:pt x="11733" y="8754"/>
                  </a:lnTo>
                  <a:lnTo>
                    <a:pt x="11774" y="8721"/>
                  </a:lnTo>
                  <a:cubicBezTo>
                    <a:pt x="11805" y="8700"/>
                    <a:pt x="11832" y="8677"/>
                    <a:pt x="11858" y="8651"/>
                  </a:cubicBezTo>
                  <a:lnTo>
                    <a:pt x="16533" y="4827"/>
                  </a:lnTo>
                  <a:lnTo>
                    <a:pt x="16527" y="4819"/>
                  </a:lnTo>
                  <a:cubicBezTo>
                    <a:pt x="16688" y="4731"/>
                    <a:pt x="16800" y="4589"/>
                    <a:pt x="16800" y="4418"/>
                  </a:cubicBezTo>
                  <a:cubicBezTo>
                    <a:pt x="16800" y="4248"/>
                    <a:pt x="16688" y="4106"/>
                    <a:pt x="16527" y="4018"/>
                  </a:cubicBezTo>
                  <a:lnTo>
                    <a:pt x="16533" y="4010"/>
                  </a:lnTo>
                  <a:lnTo>
                    <a:pt x="11858" y="185"/>
                  </a:lnTo>
                  <a:cubicBezTo>
                    <a:pt x="11832" y="159"/>
                    <a:pt x="11805" y="137"/>
                    <a:pt x="11774" y="116"/>
                  </a:cubicBezTo>
                  <a:lnTo>
                    <a:pt x="11733" y="82"/>
                  </a:lnTo>
                  <a:lnTo>
                    <a:pt x="11727" y="90"/>
                  </a:lnTo>
                  <a:cubicBezTo>
                    <a:pt x="11631" y="38"/>
                    <a:pt x="11523" y="0"/>
                    <a:pt x="11400" y="0"/>
                  </a:cubicBezTo>
                  <a:cubicBezTo>
                    <a:pt x="11068" y="0"/>
                    <a:pt x="10800" y="220"/>
                    <a:pt x="10800" y="491"/>
                  </a:cubicBezTo>
                  <a:cubicBezTo>
                    <a:pt x="10800" y="662"/>
                    <a:pt x="10912" y="804"/>
                    <a:pt x="11073" y="892"/>
                  </a:cubicBezTo>
                  <a:lnTo>
                    <a:pt x="11067" y="899"/>
                  </a:lnTo>
                  <a:lnTo>
                    <a:pt x="14768" y="3927"/>
                  </a:lnTo>
                  <a:lnTo>
                    <a:pt x="10800" y="3927"/>
                  </a:lnTo>
                  <a:cubicBezTo>
                    <a:pt x="4835" y="3927"/>
                    <a:pt x="0" y="7884"/>
                    <a:pt x="0" y="12764"/>
                  </a:cubicBezTo>
                  <a:cubicBezTo>
                    <a:pt x="0" y="17644"/>
                    <a:pt x="4835" y="21600"/>
                    <a:pt x="10800" y="21600"/>
                  </a:cubicBezTo>
                  <a:cubicBezTo>
                    <a:pt x="16765" y="21600"/>
                    <a:pt x="21600" y="17644"/>
                    <a:pt x="21600" y="12764"/>
                  </a:cubicBezTo>
                  <a:cubicBezTo>
                    <a:pt x="21600" y="12492"/>
                    <a:pt x="21332" y="12273"/>
                    <a:pt x="21000" y="1227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61" name="Shape 2847"/>
            <p:cNvSpPr/>
            <p:nvPr/>
          </p:nvSpPr>
          <p:spPr>
            <a:xfrm>
              <a:off x="8157675" y="7728614"/>
              <a:ext cx="558655" cy="558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6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7673"/>
                  </a:moveTo>
                  <a:cubicBezTo>
                    <a:pt x="13610" y="17673"/>
                    <a:pt x="13488" y="17728"/>
                    <a:pt x="13398" y="17817"/>
                  </a:cubicBezTo>
                  <a:lnTo>
                    <a:pt x="11291" y="19924"/>
                  </a:lnTo>
                  <a:lnTo>
                    <a:pt x="11291" y="8346"/>
                  </a:lnTo>
                  <a:cubicBezTo>
                    <a:pt x="11291" y="8074"/>
                    <a:pt x="11071" y="7855"/>
                    <a:pt x="10800" y="7855"/>
                  </a:cubicBezTo>
                  <a:cubicBezTo>
                    <a:pt x="10529" y="7855"/>
                    <a:pt x="10309" y="8074"/>
                    <a:pt x="10309" y="8346"/>
                  </a:cubicBezTo>
                  <a:lnTo>
                    <a:pt x="10309" y="19924"/>
                  </a:lnTo>
                  <a:lnTo>
                    <a:pt x="8202" y="17817"/>
                  </a:lnTo>
                  <a:cubicBezTo>
                    <a:pt x="8113" y="17728"/>
                    <a:pt x="7990" y="17673"/>
                    <a:pt x="7855" y="17673"/>
                  </a:cubicBezTo>
                  <a:cubicBezTo>
                    <a:pt x="7583" y="17673"/>
                    <a:pt x="7364" y="17893"/>
                    <a:pt x="7364" y="18164"/>
                  </a:cubicBezTo>
                  <a:cubicBezTo>
                    <a:pt x="7364" y="18300"/>
                    <a:pt x="7419" y="18422"/>
                    <a:pt x="7507" y="18511"/>
                  </a:cubicBezTo>
                  <a:lnTo>
                    <a:pt x="10453" y="21456"/>
                  </a:lnTo>
                  <a:cubicBezTo>
                    <a:pt x="10542" y="21545"/>
                    <a:pt x="10664" y="21600"/>
                    <a:pt x="10800" y="21600"/>
                  </a:cubicBezTo>
                  <a:cubicBezTo>
                    <a:pt x="10936" y="21600"/>
                    <a:pt x="11058" y="21545"/>
                    <a:pt x="11147" y="21456"/>
                  </a:cubicBezTo>
                  <a:lnTo>
                    <a:pt x="14093" y="18511"/>
                  </a:lnTo>
                  <a:cubicBezTo>
                    <a:pt x="14182" y="18422"/>
                    <a:pt x="14236" y="18300"/>
                    <a:pt x="14236" y="18164"/>
                  </a:cubicBezTo>
                  <a:cubicBezTo>
                    <a:pt x="14236" y="17893"/>
                    <a:pt x="14017" y="17673"/>
                    <a:pt x="13745" y="1767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62" name="Shape 2848"/>
            <p:cNvSpPr/>
            <p:nvPr/>
          </p:nvSpPr>
          <p:spPr>
            <a:xfrm>
              <a:off x="9224197" y="7728614"/>
              <a:ext cx="558655" cy="558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34" y="6292"/>
                  </a:moveTo>
                  <a:cubicBezTo>
                    <a:pt x="18643" y="6159"/>
                    <a:pt x="18655" y="6026"/>
                    <a:pt x="18655" y="5891"/>
                  </a:cubicBezTo>
                  <a:cubicBezTo>
                    <a:pt x="18655" y="2638"/>
                    <a:pt x="16017" y="0"/>
                    <a:pt x="12764" y="0"/>
                  </a:cubicBezTo>
                  <a:cubicBezTo>
                    <a:pt x="10499" y="0"/>
                    <a:pt x="8536" y="1279"/>
                    <a:pt x="7550" y="3153"/>
                  </a:cubicBezTo>
                  <a:cubicBezTo>
                    <a:pt x="7185" y="3021"/>
                    <a:pt x="6793" y="2945"/>
                    <a:pt x="6382" y="2945"/>
                  </a:cubicBezTo>
                  <a:cubicBezTo>
                    <a:pt x="4484" y="2945"/>
                    <a:pt x="2945" y="4484"/>
                    <a:pt x="2945" y="6382"/>
                  </a:cubicBezTo>
                  <a:cubicBezTo>
                    <a:pt x="2945" y="6629"/>
                    <a:pt x="2973" y="6869"/>
                    <a:pt x="3022" y="7101"/>
                  </a:cubicBezTo>
                  <a:cubicBezTo>
                    <a:pt x="1267" y="7686"/>
                    <a:pt x="0" y="9339"/>
                    <a:pt x="0" y="11291"/>
                  </a:cubicBezTo>
                  <a:cubicBezTo>
                    <a:pt x="0" y="13731"/>
                    <a:pt x="1978" y="15709"/>
                    <a:pt x="4418" y="15709"/>
                  </a:cubicBezTo>
                  <a:lnTo>
                    <a:pt x="8836" y="15709"/>
                  </a:lnTo>
                  <a:cubicBezTo>
                    <a:pt x="9108" y="15709"/>
                    <a:pt x="9327" y="15489"/>
                    <a:pt x="9327" y="15218"/>
                  </a:cubicBezTo>
                  <a:cubicBezTo>
                    <a:pt x="9327" y="14947"/>
                    <a:pt x="9108" y="14727"/>
                    <a:pt x="8836" y="14727"/>
                  </a:cubicBezTo>
                  <a:lnTo>
                    <a:pt x="4418" y="14727"/>
                  </a:lnTo>
                  <a:cubicBezTo>
                    <a:pt x="2524" y="14727"/>
                    <a:pt x="982" y="13185"/>
                    <a:pt x="982" y="11291"/>
                  </a:cubicBezTo>
                  <a:cubicBezTo>
                    <a:pt x="982" y="9810"/>
                    <a:pt x="1926" y="8502"/>
                    <a:pt x="3333" y="8033"/>
                  </a:cubicBezTo>
                  <a:lnTo>
                    <a:pt x="4165" y="7756"/>
                  </a:lnTo>
                  <a:lnTo>
                    <a:pt x="3982" y="6897"/>
                  </a:lnTo>
                  <a:cubicBezTo>
                    <a:pt x="3946" y="6725"/>
                    <a:pt x="3927" y="6551"/>
                    <a:pt x="3927" y="6382"/>
                  </a:cubicBezTo>
                  <a:cubicBezTo>
                    <a:pt x="3927" y="5028"/>
                    <a:pt x="5028" y="3927"/>
                    <a:pt x="6382" y="3927"/>
                  </a:cubicBezTo>
                  <a:cubicBezTo>
                    <a:pt x="6662" y="3927"/>
                    <a:pt x="6942" y="3977"/>
                    <a:pt x="7215" y="4077"/>
                  </a:cubicBezTo>
                  <a:lnTo>
                    <a:pt x="8019" y="4368"/>
                  </a:lnTo>
                  <a:lnTo>
                    <a:pt x="8418" y="3611"/>
                  </a:lnTo>
                  <a:cubicBezTo>
                    <a:pt x="9272" y="1989"/>
                    <a:pt x="10937" y="982"/>
                    <a:pt x="12764" y="982"/>
                  </a:cubicBezTo>
                  <a:cubicBezTo>
                    <a:pt x="15470" y="982"/>
                    <a:pt x="17673" y="3184"/>
                    <a:pt x="17673" y="5891"/>
                  </a:cubicBezTo>
                  <a:cubicBezTo>
                    <a:pt x="17673" y="5977"/>
                    <a:pt x="17666" y="6060"/>
                    <a:pt x="17660" y="6145"/>
                  </a:cubicBezTo>
                  <a:lnTo>
                    <a:pt x="17655" y="6229"/>
                  </a:lnTo>
                  <a:lnTo>
                    <a:pt x="17610" y="6920"/>
                  </a:lnTo>
                  <a:lnTo>
                    <a:pt x="18245" y="7194"/>
                  </a:lnTo>
                  <a:cubicBezTo>
                    <a:pt x="19687" y="7816"/>
                    <a:pt x="20618" y="9232"/>
                    <a:pt x="20618" y="10800"/>
                  </a:cubicBezTo>
                  <a:cubicBezTo>
                    <a:pt x="20618" y="12965"/>
                    <a:pt x="18856" y="14727"/>
                    <a:pt x="16691" y="14727"/>
                  </a:cubicBezTo>
                  <a:lnTo>
                    <a:pt x="12764" y="14727"/>
                  </a:lnTo>
                  <a:cubicBezTo>
                    <a:pt x="12492" y="14727"/>
                    <a:pt x="12273" y="14947"/>
                    <a:pt x="12273" y="15218"/>
                  </a:cubicBezTo>
                  <a:cubicBezTo>
                    <a:pt x="12273" y="15489"/>
                    <a:pt x="12492" y="15709"/>
                    <a:pt x="12764" y="15709"/>
                  </a:cubicBezTo>
                  <a:lnTo>
                    <a:pt x="16691" y="15709"/>
                  </a:lnTo>
                  <a:cubicBezTo>
                    <a:pt x="19401" y="15709"/>
                    <a:pt x="21600" y="13511"/>
                    <a:pt x="21600" y="10800"/>
                  </a:cubicBezTo>
                  <a:cubicBezTo>
                    <a:pt x="21600" y="8780"/>
                    <a:pt x="20378" y="7045"/>
                    <a:pt x="18634" y="6292"/>
                  </a:cubicBezTo>
                  <a:moveTo>
                    <a:pt x="13745" y="11782"/>
                  </a:moveTo>
                  <a:cubicBezTo>
                    <a:pt x="14017" y="11782"/>
                    <a:pt x="14236" y="11562"/>
                    <a:pt x="14236" y="11291"/>
                  </a:cubicBezTo>
                  <a:cubicBezTo>
                    <a:pt x="14236" y="11156"/>
                    <a:pt x="14182" y="11033"/>
                    <a:pt x="14093" y="10944"/>
                  </a:cubicBezTo>
                  <a:lnTo>
                    <a:pt x="11147" y="7998"/>
                  </a:lnTo>
                  <a:cubicBezTo>
                    <a:pt x="11058" y="7910"/>
                    <a:pt x="10936" y="7855"/>
                    <a:pt x="10800" y="7855"/>
                  </a:cubicBezTo>
                  <a:cubicBezTo>
                    <a:pt x="10665" y="7855"/>
                    <a:pt x="10542" y="7910"/>
                    <a:pt x="10453" y="7998"/>
                  </a:cubicBezTo>
                  <a:lnTo>
                    <a:pt x="7507" y="10944"/>
                  </a:lnTo>
                  <a:cubicBezTo>
                    <a:pt x="7419" y="11033"/>
                    <a:pt x="7364" y="11156"/>
                    <a:pt x="7364" y="11291"/>
                  </a:cubicBezTo>
                  <a:cubicBezTo>
                    <a:pt x="7364" y="11562"/>
                    <a:pt x="7583" y="11782"/>
                    <a:pt x="7855" y="11782"/>
                  </a:cubicBezTo>
                  <a:cubicBezTo>
                    <a:pt x="7990" y="11782"/>
                    <a:pt x="8113" y="11727"/>
                    <a:pt x="8202" y="11638"/>
                  </a:cubicBezTo>
                  <a:lnTo>
                    <a:pt x="10309" y="9531"/>
                  </a:lnTo>
                  <a:lnTo>
                    <a:pt x="10309" y="21109"/>
                  </a:lnTo>
                  <a:cubicBezTo>
                    <a:pt x="10309" y="21380"/>
                    <a:pt x="10529" y="21600"/>
                    <a:pt x="10800" y="21600"/>
                  </a:cubicBezTo>
                  <a:cubicBezTo>
                    <a:pt x="11071" y="21600"/>
                    <a:pt x="11291" y="21380"/>
                    <a:pt x="11291" y="21109"/>
                  </a:cubicBezTo>
                  <a:lnTo>
                    <a:pt x="11291" y="9531"/>
                  </a:lnTo>
                  <a:lnTo>
                    <a:pt x="13398" y="11638"/>
                  </a:lnTo>
                  <a:cubicBezTo>
                    <a:pt x="13488" y="11727"/>
                    <a:pt x="13610" y="11782"/>
                    <a:pt x="13745" y="11782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63" name="Shape 2849"/>
            <p:cNvSpPr/>
            <p:nvPr/>
          </p:nvSpPr>
          <p:spPr>
            <a:xfrm>
              <a:off x="10290719" y="7766704"/>
              <a:ext cx="558655" cy="482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2" extrusionOk="0">
                  <a:moveTo>
                    <a:pt x="13421" y="20466"/>
                  </a:moveTo>
                  <a:lnTo>
                    <a:pt x="12630" y="20221"/>
                  </a:lnTo>
                  <a:cubicBezTo>
                    <a:pt x="13305" y="19604"/>
                    <a:pt x="13745" y="18664"/>
                    <a:pt x="13745" y="17589"/>
                  </a:cubicBezTo>
                  <a:cubicBezTo>
                    <a:pt x="13745" y="16189"/>
                    <a:pt x="13013" y="14988"/>
                    <a:pt x="11967" y="14465"/>
                  </a:cubicBezTo>
                  <a:lnTo>
                    <a:pt x="11702" y="15585"/>
                  </a:lnTo>
                  <a:cubicBezTo>
                    <a:pt x="12330" y="15964"/>
                    <a:pt x="12764" y="16715"/>
                    <a:pt x="12764" y="17589"/>
                  </a:cubicBezTo>
                  <a:cubicBezTo>
                    <a:pt x="12764" y="18299"/>
                    <a:pt x="12477" y="18923"/>
                    <a:pt x="12035" y="19336"/>
                  </a:cubicBezTo>
                  <a:lnTo>
                    <a:pt x="12296" y="18213"/>
                  </a:lnTo>
                  <a:cubicBezTo>
                    <a:pt x="12327" y="18073"/>
                    <a:pt x="12314" y="17918"/>
                    <a:pt x="12246" y="17782"/>
                  </a:cubicBezTo>
                  <a:cubicBezTo>
                    <a:pt x="12111" y="17511"/>
                    <a:pt x="11811" y="17418"/>
                    <a:pt x="11576" y="17574"/>
                  </a:cubicBezTo>
                  <a:cubicBezTo>
                    <a:pt x="11459" y="17653"/>
                    <a:pt x="11380" y="17779"/>
                    <a:pt x="11347" y="17920"/>
                  </a:cubicBezTo>
                  <a:lnTo>
                    <a:pt x="10808" y="20244"/>
                  </a:lnTo>
                  <a:cubicBezTo>
                    <a:pt x="10776" y="20384"/>
                    <a:pt x="10789" y="20539"/>
                    <a:pt x="10857" y="20675"/>
                  </a:cubicBezTo>
                  <a:cubicBezTo>
                    <a:pt x="10920" y="20802"/>
                    <a:pt x="11021" y="20885"/>
                    <a:pt x="11133" y="20927"/>
                  </a:cubicBezTo>
                  <a:lnTo>
                    <a:pt x="11126" y="20956"/>
                  </a:lnTo>
                  <a:cubicBezTo>
                    <a:pt x="11142" y="20954"/>
                    <a:pt x="11158" y="20948"/>
                    <a:pt x="11173" y="20945"/>
                  </a:cubicBezTo>
                  <a:lnTo>
                    <a:pt x="13166" y="21562"/>
                  </a:lnTo>
                  <a:cubicBezTo>
                    <a:pt x="13288" y="21600"/>
                    <a:pt x="13422" y="21584"/>
                    <a:pt x="13539" y="21506"/>
                  </a:cubicBezTo>
                  <a:cubicBezTo>
                    <a:pt x="13774" y="21350"/>
                    <a:pt x="13855" y="21002"/>
                    <a:pt x="13719" y="20730"/>
                  </a:cubicBezTo>
                  <a:cubicBezTo>
                    <a:pt x="13651" y="20595"/>
                    <a:pt x="13542" y="20503"/>
                    <a:pt x="13421" y="20466"/>
                  </a:cubicBezTo>
                  <a:moveTo>
                    <a:pt x="18634" y="7273"/>
                  </a:moveTo>
                  <a:cubicBezTo>
                    <a:pt x="18643" y="7119"/>
                    <a:pt x="18655" y="6966"/>
                    <a:pt x="18655" y="6809"/>
                  </a:cubicBezTo>
                  <a:cubicBezTo>
                    <a:pt x="18655" y="3049"/>
                    <a:pt x="16017" y="0"/>
                    <a:pt x="12764" y="0"/>
                  </a:cubicBezTo>
                  <a:cubicBezTo>
                    <a:pt x="10499" y="0"/>
                    <a:pt x="8536" y="1479"/>
                    <a:pt x="7550" y="3645"/>
                  </a:cubicBezTo>
                  <a:cubicBezTo>
                    <a:pt x="7185" y="3492"/>
                    <a:pt x="6793" y="3404"/>
                    <a:pt x="6382" y="3404"/>
                  </a:cubicBezTo>
                  <a:cubicBezTo>
                    <a:pt x="4484" y="3404"/>
                    <a:pt x="2945" y="5183"/>
                    <a:pt x="2945" y="7376"/>
                  </a:cubicBezTo>
                  <a:cubicBezTo>
                    <a:pt x="2945" y="7662"/>
                    <a:pt x="2973" y="7940"/>
                    <a:pt x="3022" y="8208"/>
                  </a:cubicBezTo>
                  <a:cubicBezTo>
                    <a:pt x="1267" y="8884"/>
                    <a:pt x="0" y="10794"/>
                    <a:pt x="0" y="13050"/>
                  </a:cubicBezTo>
                  <a:cubicBezTo>
                    <a:pt x="0" y="15871"/>
                    <a:pt x="1978" y="18157"/>
                    <a:pt x="4418" y="18157"/>
                  </a:cubicBezTo>
                  <a:lnTo>
                    <a:pt x="6382" y="18157"/>
                  </a:lnTo>
                  <a:cubicBezTo>
                    <a:pt x="6653" y="18157"/>
                    <a:pt x="6873" y="17903"/>
                    <a:pt x="6873" y="17589"/>
                  </a:cubicBezTo>
                  <a:cubicBezTo>
                    <a:pt x="6873" y="17276"/>
                    <a:pt x="6653" y="17022"/>
                    <a:pt x="6382" y="17022"/>
                  </a:cubicBezTo>
                  <a:lnTo>
                    <a:pt x="4418" y="17022"/>
                  </a:lnTo>
                  <a:cubicBezTo>
                    <a:pt x="2524" y="17022"/>
                    <a:pt x="982" y="15240"/>
                    <a:pt x="982" y="13050"/>
                  </a:cubicBezTo>
                  <a:cubicBezTo>
                    <a:pt x="982" y="11339"/>
                    <a:pt x="1926" y="9826"/>
                    <a:pt x="3333" y="9284"/>
                  </a:cubicBezTo>
                  <a:lnTo>
                    <a:pt x="4165" y="8964"/>
                  </a:lnTo>
                  <a:lnTo>
                    <a:pt x="3982" y="7971"/>
                  </a:lnTo>
                  <a:cubicBezTo>
                    <a:pt x="3946" y="7773"/>
                    <a:pt x="3927" y="7572"/>
                    <a:pt x="3927" y="7376"/>
                  </a:cubicBezTo>
                  <a:cubicBezTo>
                    <a:pt x="3927" y="5812"/>
                    <a:pt x="5028" y="4539"/>
                    <a:pt x="6382" y="4539"/>
                  </a:cubicBezTo>
                  <a:cubicBezTo>
                    <a:pt x="6661" y="4539"/>
                    <a:pt x="6942" y="4597"/>
                    <a:pt x="7215" y="4712"/>
                  </a:cubicBezTo>
                  <a:lnTo>
                    <a:pt x="8019" y="5049"/>
                  </a:lnTo>
                  <a:lnTo>
                    <a:pt x="8418" y="4173"/>
                  </a:lnTo>
                  <a:cubicBezTo>
                    <a:pt x="9272" y="2299"/>
                    <a:pt x="10937" y="1135"/>
                    <a:pt x="12764" y="1135"/>
                  </a:cubicBezTo>
                  <a:cubicBezTo>
                    <a:pt x="15470" y="1135"/>
                    <a:pt x="17673" y="3680"/>
                    <a:pt x="17673" y="6809"/>
                  </a:cubicBezTo>
                  <a:cubicBezTo>
                    <a:pt x="17673" y="6908"/>
                    <a:pt x="17666" y="7005"/>
                    <a:pt x="17660" y="7102"/>
                  </a:cubicBezTo>
                  <a:lnTo>
                    <a:pt x="17655" y="7199"/>
                  </a:lnTo>
                  <a:lnTo>
                    <a:pt x="17610" y="7998"/>
                  </a:lnTo>
                  <a:lnTo>
                    <a:pt x="18245" y="8315"/>
                  </a:lnTo>
                  <a:cubicBezTo>
                    <a:pt x="19687" y="9034"/>
                    <a:pt x="20618" y="10670"/>
                    <a:pt x="20618" y="12483"/>
                  </a:cubicBezTo>
                  <a:cubicBezTo>
                    <a:pt x="20618" y="14986"/>
                    <a:pt x="18856" y="17022"/>
                    <a:pt x="16691" y="17022"/>
                  </a:cubicBezTo>
                  <a:lnTo>
                    <a:pt x="15218" y="17022"/>
                  </a:lnTo>
                  <a:cubicBezTo>
                    <a:pt x="14947" y="17022"/>
                    <a:pt x="14727" y="17276"/>
                    <a:pt x="14727" y="17589"/>
                  </a:cubicBezTo>
                  <a:cubicBezTo>
                    <a:pt x="14727" y="17903"/>
                    <a:pt x="14947" y="18157"/>
                    <a:pt x="15218" y="18157"/>
                  </a:cubicBezTo>
                  <a:lnTo>
                    <a:pt x="16691" y="18157"/>
                  </a:lnTo>
                  <a:cubicBezTo>
                    <a:pt x="19402" y="18157"/>
                    <a:pt x="21600" y="15617"/>
                    <a:pt x="21600" y="12483"/>
                  </a:cubicBezTo>
                  <a:cubicBezTo>
                    <a:pt x="21600" y="10147"/>
                    <a:pt x="20378" y="8143"/>
                    <a:pt x="18634" y="7273"/>
                  </a:cubicBezTo>
                  <a:moveTo>
                    <a:pt x="10773" y="14522"/>
                  </a:moveTo>
                  <a:cubicBezTo>
                    <a:pt x="10711" y="14398"/>
                    <a:pt x="10613" y="14316"/>
                    <a:pt x="10504" y="14274"/>
                  </a:cubicBezTo>
                  <a:lnTo>
                    <a:pt x="10517" y="14218"/>
                  </a:lnTo>
                  <a:cubicBezTo>
                    <a:pt x="10484" y="14221"/>
                    <a:pt x="10451" y="14231"/>
                    <a:pt x="10418" y="14240"/>
                  </a:cubicBezTo>
                  <a:lnTo>
                    <a:pt x="8463" y="13634"/>
                  </a:lnTo>
                  <a:lnTo>
                    <a:pt x="8463" y="13635"/>
                  </a:lnTo>
                  <a:cubicBezTo>
                    <a:pt x="8343" y="13598"/>
                    <a:pt x="8209" y="13613"/>
                    <a:pt x="8091" y="13692"/>
                  </a:cubicBezTo>
                  <a:cubicBezTo>
                    <a:pt x="7856" y="13848"/>
                    <a:pt x="7776" y="14195"/>
                    <a:pt x="7911" y="14466"/>
                  </a:cubicBezTo>
                  <a:cubicBezTo>
                    <a:pt x="7979" y="14602"/>
                    <a:pt x="8088" y="14693"/>
                    <a:pt x="8210" y="14731"/>
                  </a:cubicBezTo>
                  <a:lnTo>
                    <a:pt x="8965" y="14964"/>
                  </a:lnTo>
                  <a:cubicBezTo>
                    <a:pt x="8292" y="15580"/>
                    <a:pt x="7855" y="16518"/>
                    <a:pt x="7855" y="17589"/>
                  </a:cubicBezTo>
                  <a:cubicBezTo>
                    <a:pt x="7855" y="19007"/>
                    <a:pt x="8604" y="20220"/>
                    <a:pt x="9671" y="20732"/>
                  </a:cubicBezTo>
                  <a:lnTo>
                    <a:pt x="9934" y="19617"/>
                  </a:lnTo>
                  <a:cubicBezTo>
                    <a:pt x="9286" y="19246"/>
                    <a:pt x="8836" y="18482"/>
                    <a:pt x="8836" y="17589"/>
                  </a:cubicBezTo>
                  <a:cubicBezTo>
                    <a:pt x="8836" y="16857"/>
                    <a:pt x="9142" y="16215"/>
                    <a:pt x="9609" y="15802"/>
                  </a:cubicBezTo>
                  <a:lnTo>
                    <a:pt x="9335" y="16984"/>
                  </a:lnTo>
                  <a:cubicBezTo>
                    <a:pt x="9303" y="17124"/>
                    <a:pt x="9317" y="17279"/>
                    <a:pt x="9384" y="17415"/>
                  </a:cubicBezTo>
                  <a:cubicBezTo>
                    <a:pt x="9520" y="17686"/>
                    <a:pt x="9820" y="17779"/>
                    <a:pt x="10055" y="17623"/>
                  </a:cubicBezTo>
                  <a:cubicBezTo>
                    <a:pt x="10172" y="17544"/>
                    <a:pt x="10251" y="17418"/>
                    <a:pt x="10283" y="17278"/>
                  </a:cubicBezTo>
                  <a:lnTo>
                    <a:pt x="10823" y="14952"/>
                  </a:lnTo>
                  <a:cubicBezTo>
                    <a:pt x="10855" y="14812"/>
                    <a:pt x="10841" y="14658"/>
                    <a:pt x="10773" y="14522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64" name="Shape 2850"/>
            <p:cNvSpPr/>
            <p:nvPr/>
          </p:nvSpPr>
          <p:spPr>
            <a:xfrm>
              <a:off x="11357241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1" y="0"/>
                  </a:moveTo>
                  <a:cubicBezTo>
                    <a:pt x="220" y="0"/>
                    <a:pt x="0" y="220"/>
                    <a:pt x="0" y="491"/>
                  </a:cubicBezTo>
                  <a:cubicBezTo>
                    <a:pt x="0" y="762"/>
                    <a:pt x="220" y="982"/>
                    <a:pt x="491" y="982"/>
                  </a:cubicBezTo>
                  <a:cubicBezTo>
                    <a:pt x="11607" y="982"/>
                    <a:pt x="20618" y="9993"/>
                    <a:pt x="20618" y="21109"/>
                  </a:cubicBezTo>
                  <a:cubicBezTo>
                    <a:pt x="20618" y="21380"/>
                    <a:pt x="20838" y="21600"/>
                    <a:pt x="21109" y="21600"/>
                  </a:cubicBezTo>
                  <a:cubicBezTo>
                    <a:pt x="21380" y="21600"/>
                    <a:pt x="21600" y="21380"/>
                    <a:pt x="21600" y="21109"/>
                  </a:cubicBezTo>
                  <a:cubicBezTo>
                    <a:pt x="21600" y="9451"/>
                    <a:pt x="12149" y="0"/>
                    <a:pt x="491" y="0"/>
                  </a:cubicBezTo>
                  <a:moveTo>
                    <a:pt x="491" y="9818"/>
                  </a:moveTo>
                  <a:cubicBezTo>
                    <a:pt x="220" y="9818"/>
                    <a:pt x="0" y="10038"/>
                    <a:pt x="0" y="10309"/>
                  </a:cubicBezTo>
                  <a:cubicBezTo>
                    <a:pt x="0" y="10581"/>
                    <a:pt x="220" y="10800"/>
                    <a:pt x="491" y="10800"/>
                  </a:cubicBezTo>
                  <a:cubicBezTo>
                    <a:pt x="6184" y="10800"/>
                    <a:pt x="10800" y="15416"/>
                    <a:pt x="10800" y="21109"/>
                  </a:cubicBezTo>
                  <a:cubicBezTo>
                    <a:pt x="10800" y="21380"/>
                    <a:pt x="11020" y="21600"/>
                    <a:pt x="11291" y="21600"/>
                  </a:cubicBezTo>
                  <a:cubicBezTo>
                    <a:pt x="11562" y="21600"/>
                    <a:pt x="11782" y="21380"/>
                    <a:pt x="11782" y="21109"/>
                  </a:cubicBezTo>
                  <a:cubicBezTo>
                    <a:pt x="11782" y="14873"/>
                    <a:pt x="6727" y="9818"/>
                    <a:pt x="491" y="9818"/>
                  </a:cubicBezTo>
                  <a:moveTo>
                    <a:pt x="491" y="4909"/>
                  </a:moveTo>
                  <a:cubicBezTo>
                    <a:pt x="220" y="4909"/>
                    <a:pt x="0" y="5129"/>
                    <a:pt x="0" y="5400"/>
                  </a:cubicBezTo>
                  <a:cubicBezTo>
                    <a:pt x="0" y="5672"/>
                    <a:pt x="220" y="5891"/>
                    <a:pt x="491" y="5891"/>
                  </a:cubicBezTo>
                  <a:cubicBezTo>
                    <a:pt x="8896" y="5891"/>
                    <a:pt x="15709" y="12705"/>
                    <a:pt x="15709" y="21109"/>
                  </a:cubicBezTo>
                  <a:cubicBezTo>
                    <a:pt x="15709" y="21380"/>
                    <a:pt x="15929" y="21600"/>
                    <a:pt x="16200" y="21600"/>
                  </a:cubicBezTo>
                  <a:cubicBezTo>
                    <a:pt x="16471" y="21600"/>
                    <a:pt x="16691" y="21380"/>
                    <a:pt x="16691" y="21109"/>
                  </a:cubicBezTo>
                  <a:cubicBezTo>
                    <a:pt x="16691" y="12162"/>
                    <a:pt x="9438" y="4909"/>
                    <a:pt x="491" y="4909"/>
                  </a:cubicBezTo>
                  <a:moveTo>
                    <a:pt x="2945" y="20618"/>
                  </a:moveTo>
                  <a:cubicBezTo>
                    <a:pt x="1861" y="20618"/>
                    <a:pt x="982" y="19739"/>
                    <a:pt x="982" y="18655"/>
                  </a:cubicBezTo>
                  <a:cubicBezTo>
                    <a:pt x="982" y="17570"/>
                    <a:pt x="1861" y="16691"/>
                    <a:pt x="2945" y="16691"/>
                  </a:cubicBezTo>
                  <a:cubicBezTo>
                    <a:pt x="4030" y="16691"/>
                    <a:pt x="4909" y="17570"/>
                    <a:pt x="4909" y="18655"/>
                  </a:cubicBezTo>
                  <a:cubicBezTo>
                    <a:pt x="4909" y="19739"/>
                    <a:pt x="4030" y="20618"/>
                    <a:pt x="2945" y="20618"/>
                  </a:cubicBezTo>
                  <a:moveTo>
                    <a:pt x="2945" y="15709"/>
                  </a:moveTo>
                  <a:cubicBezTo>
                    <a:pt x="1319" y="15709"/>
                    <a:pt x="0" y="17028"/>
                    <a:pt x="0" y="18655"/>
                  </a:cubicBezTo>
                  <a:cubicBezTo>
                    <a:pt x="0" y="20281"/>
                    <a:pt x="1319" y="21600"/>
                    <a:pt x="2945" y="21600"/>
                  </a:cubicBezTo>
                  <a:cubicBezTo>
                    <a:pt x="4573" y="21600"/>
                    <a:pt x="5891" y="20281"/>
                    <a:pt x="5891" y="18655"/>
                  </a:cubicBezTo>
                  <a:cubicBezTo>
                    <a:pt x="5891" y="17028"/>
                    <a:pt x="4573" y="15709"/>
                    <a:pt x="2945" y="15709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65" name="Shape 2851"/>
            <p:cNvSpPr/>
            <p:nvPr/>
          </p:nvSpPr>
          <p:spPr>
            <a:xfrm>
              <a:off x="1758542" y="879513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1" y="10309"/>
                  </a:moveTo>
                  <a:lnTo>
                    <a:pt x="4909" y="10309"/>
                  </a:lnTo>
                  <a:cubicBezTo>
                    <a:pt x="4638" y="10309"/>
                    <a:pt x="4418" y="10529"/>
                    <a:pt x="4418" y="10800"/>
                  </a:cubicBezTo>
                  <a:cubicBezTo>
                    <a:pt x="4418" y="11071"/>
                    <a:pt x="4638" y="11291"/>
                    <a:pt x="4909" y="11291"/>
                  </a:cubicBezTo>
                  <a:lnTo>
                    <a:pt x="5891" y="11291"/>
                  </a:lnTo>
                  <a:cubicBezTo>
                    <a:pt x="8331" y="11291"/>
                    <a:pt x="10309" y="13269"/>
                    <a:pt x="10309" y="15709"/>
                  </a:cubicBezTo>
                  <a:lnTo>
                    <a:pt x="10309" y="16691"/>
                  </a:lnTo>
                  <a:cubicBezTo>
                    <a:pt x="10309" y="16962"/>
                    <a:pt x="10529" y="17182"/>
                    <a:pt x="10800" y="17182"/>
                  </a:cubicBezTo>
                  <a:cubicBezTo>
                    <a:pt x="11071" y="17182"/>
                    <a:pt x="11291" y="16962"/>
                    <a:pt x="11291" y="16691"/>
                  </a:cubicBezTo>
                  <a:lnTo>
                    <a:pt x="11291" y="15709"/>
                  </a:lnTo>
                  <a:cubicBezTo>
                    <a:pt x="11291" y="12727"/>
                    <a:pt x="8873" y="10309"/>
                    <a:pt x="5891" y="10309"/>
                  </a:cubicBezTo>
                  <a:moveTo>
                    <a:pt x="5891" y="7364"/>
                  </a:moveTo>
                  <a:lnTo>
                    <a:pt x="4909" y="7364"/>
                  </a:lnTo>
                  <a:cubicBezTo>
                    <a:pt x="4638" y="7364"/>
                    <a:pt x="4418" y="7583"/>
                    <a:pt x="4418" y="7855"/>
                  </a:cubicBezTo>
                  <a:cubicBezTo>
                    <a:pt x="4418" y="8126"/>
                    <a:pt x="4638" y="8345"/>
                    <a:pt x="4909" y="8345"/>
                  </a:cubicBezTo>
                  <a:lnTo>
                    <a:pt x="5891" y="8345"/>
                  </a:lnTo>
                  <a:cubicBezTo>
                    <a:pt x="9958" y="8345"/>
                    <a:pt x="13255" y="11642"/>
                    <a:pt x="13255" y="15709"/>
                  </a:cubicBezTo>
                  <a:lnTo>
                    <a:pt x="13255" y="16691"/>
                  </a:lnTo>
                  <a:cubicBezTo>
                    <a:pt x="13255" y="16962"/>
                    <a:pt x="13475" y="17182"/>
                    <a:pt x="13745" y="17182"/>
                  </a:cubicBezTo>
                  <a:cubicBezTo>
                    <a:pt x="14016" y="17182"/>
                    <a:pt x="14236" y="16962"/>
                    <a:pt x="14236" y="16691"/>
                  </a:cubicBezTo>
                  <a:lnTo>
                    <a:pt x="14236" y="15709"/>
                  </a:lnTo>
                  <a:cubicBezTo>
                    <a:pt x="14236" y="11100"/>
                    <a:pt x="10500" y="7364"/>
                    <a:pt x="5891" y="7364"/>
                  </a:cubicBezTo>
                  <a:moveTo>
                    <a:pt x="6382" y="16200"/>
                  </a:moveTo>
                  <a:cubicBezTo>
                    <a:pt x="5840" y="16200"/>
                    <a:pt x="5400" y="15761"/>
                    <a:pt x="5400" y="15218"/>
                  </a:cubicBezTo>
                  <a:cubicBezTo>
                    <a:pt x="5400" y="14676"/>
                    <a:pt x="5840" y="14236"/>
                    <a:pt x="6382" y="14236"/>
                  </a:cubicBezTo>
                  <a:cubicBezTo>
                    <a:pt x="6924" y="14236"/>
                    <a:pt x="7364" y="14676"/>
                    <a:pt x="7364" y="15218"/>
                  </a:cubicBezTo>
                  <a:cubicBezTo>
                    <a:pt x="7364" y="15761"/>
                    <a:pt x="6924" y="16200"/>
                    <a:pt x="6382" y="16200"/>
                  </a:cubicBezTo>
                  <a:moveTo>
                    <a:pt x="6382" y="13255"/>
                  </a:moveTo>
                  <a:cubicBezTo>
                    <a:pt x="5297" y="13255"/>
                    <a:pt x="4418" y="14134"/>
                    <a:pt x="4418" y="15218"/>
                  </a:cubicBezTo>
                  <a:cubicBezTo>
                    <a:pt x="4418" y="16303"/>
                    <a:pt x="5297" y="17182"/>
                    <a:pt x="6382" y="17182"/>
                  </a:cubicBezTo>
                  <a:cubicBezTo>
                    <a:pt x="7466" y="17182"/>
                    <a:pt x="8345" y="16303"/>
                    <a:pt x="8345" y="15218"/>
                  </a:cubicBezTo>
                  <a:cubicBezTo>
                    <a:pt x="8345" y="14134"/>
                    <a:pt x="7466" y="13255"/>
                    <a:pt x="6382" y="13255"/>
                  </a:cubicBezTo>
                  <a:moveTo>
                    <a:pt x="5891" y="4418"/>
                  </a:moveTo>
                  <a:lnTo>
                    <a:pt x="4909" y="4418"/>
                  </a:lnTo>
                  <a:cubicBezTo>
                    <a:pt x="4638" y="4418"/>
                    <a:pt x="4418" y="4638"/>
                    <a:pt x="4418" y="4909"/>
                  </a:cubicBezTo>
                  <a:cubicBezTo>
                    <a:pt x="4418" y="5180"/>
                    <a:pt x="4638" y="5400"/>
                    <a:pt x="4909" y="5400"/>
                  </a:cubicBezTo>
                  <a:lnTo>
                    <a:pt x="5891" y="5400"/>
                  </a:lnTo>
                  <a:cubicBezTo>
                    <a:pt x="11585" y="5400"/>
                    <a:pt x="16200" y="10016"/>
                    <a:pt x="16200" y="15709"/>
                  </a:cubicBezTo>
                  <a:lnTo>
                    <a:pt x="16200" y="16691"/>
                  </a:lnTo>
                  <a:cubicBezTo>
                    <a:pt x="16200" y="16962"/>
                    <a:pt x="16420" y="17182"/>
                    <a:pt x="16691" y="17182"/>
                  </a:cubicBezTo>
                  <a:cubicBezTo>
                    <a:pt x="16962" y="17182"/>
                    <a:pt x="17182" y="16962"/>
                    <a:pt x="17182" y="16691"/>
                  </a:cubicBezTo>
                  <a:lnTo>
                    <a:pt x="17182" y="15709"/>
                  </a:lnTo>
                  <a:cubicBezTo>
                    <a:pt x="17182" y="9473"/>
                    <a:pt x="12127" y="4418"/>
                    <a:pt x="5891" y="4418"/>
                  </a:cubicBezTo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66" name="Shape 2852"/>
            <p:cNvSpPr/>
            <p:nvPr/>
          </p:nvSpPr>
          <p:spPr>
            <a:xfrm>
              <a:off x="2850457" y="8795136"/>
              <a:ext cx="507869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44" y="12617"/>
                  </a:moveTo>
                  <a:cubicBezTo>
                    <a:pt x="14459" y="12872"/>
                    <a:pt x="14634" y="13163"/>
                    <a:pt x="14771" y="13485"/>
                  </a:cubicBezTo>
                  <a:cubicBezTo>
                    <a:pt x="16295" y="12407"/>
                    <a:pt x="17280" y="10728"/>
                    <a:pt x="17280" y="8836"/>
                  </a:cubicBezTo>
                  <a:cubicBezTo>
                    <a:pt x="17280" y="5583"/>
                    <a:pt x="14379" y="2945"/>
                    <a:pt x="10800" y="2945"/>
                  </a:cubicBezTo>
                  <a:cubicBezTo>
                    <a:pt x="7221" y="2945"/>
                    <a:pt x="4320" y="5583"/>
                    <a:pt x="4320" y="8836"/>
                  </a:cubicBezTo>
                  <a:cubicBezTo>
                    <a:pt x="4320" y="10714"/>
                    <a:pt x="5289" y="12382"/>
                    <a:pt x="6794" y="13461"/>
                  </a:cubicBezTo>
                  <a:cubicBezTo>
                    <a:pt x="6928" y="13135"/>
                    <a:pt x="7106" y="12845"/>
                    <a:pt x="7323" y="12590"/>
                  </a:cubicBezTo>
                  <a:cubicBezTo>
                    <a:pt x="6148" y="11689"/>
                    <a:pt x="5400" y="10343"/>
                    <a:pt x="5400" y="8836"/>
                  </a:cubicBezTo>
                  <a:cubicBezTo>
                    <a:pt x="5400" y="6125"/>
                    <a:pt x="7818" y="3927"/>
                    <a:pt x="10800" y="3927"/>
                  </a:cubicBezTo>
                  <a:cubicBezTo>
                    <a:pt x="13782" y="3927"/>
                    <a:pt x="16200" y="6125"/>
                    <a:pt x="16200" y="8836"/>
                  </a:cubicBezTo>
                  <a:cubicBezTo>
                    <a:pt x="16200" y="10358"/>
                    <a:pt x="15439" y="11717"/>
                    <a:pt x="14244" y="12617"/>
                  </a:cubicBezTo>
                  <a:moveTo>
                    <a:pt x="10800" y="0"/>
                  </a:moveTo>
                  <a:cubicBezTo>
                    <a:pt x="4836" y="0"/>
                    <a:pt x="0" y="4396"/>
                    <a:pt x="0" y="9818"/>
                  </a:cubicBezTo>
                  <a:cubicBezTo>
                    <a:pt x="0" y="14007"/>
                    <a:pt x="2891" y="17573"/>
                    <a:pt x="6953" y="18983"/>
                  </a:cubicBezTo>
                  <a:cubicBezTo>
                    <a:pt x="6874" y="18609"/>
                    <a:pt x="6803" y="18223"/>
                    <a:pt x="6741" y="17840"/>
                  </a:cubicBezTo>
                  <a:cubicBezTo>
                    <a:pt x="3402" y="16441"/>
                    <a:pt x="1080" y="13379"/>
                    <a:pt x="1080" y="9818"/>
                  </a:cubicBezTo>
                  <a:cubicBezTo>
                    <a:pt x="1080" y="4938"/>
                    <a:pt x="5432" y="982"/>
                    <a:pt x="10800" y="982"/>
                  </a:cubicBezTo>
                  <a:cubicBezTo>
                    <a:pt x="16168" y="982"/>
                    <a:pt x="20520" y="4938"/>
                    <a:pt x="20520" y="9818"/>
                  </a:cubicBezTo>
                  <a:cubicBezTo>
                    <a:pt x="20520" y="13374"/>
                    <a:pt x="18204" y="16431"/>
                    <a:pt x="14874" y="17833"/>
                  </a:cubicBezTo>
                  <a:cubicBezTo>
                    <a:pt x="14812" y="18216"/>
                    <a:pt x="14740" y="18603"/>
                    <a:pt x="14660" y="18979"/>
                  </a:cubicBezTo>
                  <a:cubicBezTo>
                    <a:pt x="18716" y="17565"/>
                    <a:pt x="21600" y="14002"/>
                    <a:pt x="21600" y="9818"/>
                  </a:cubicBezTo>
                  <a:cubicBezTo>
                    <a:pt x="21600" y="4396"/>
                    <a:pt x="16765" y="0"/>
                    <a:pt x="10800" y="0"/>
                  </a:cubicBezTo>
                  <a:moveTo>
                    <a:pt x="10800" y="7364"/>
                  </a:moveTo>
                  <a:cubicBezTo>
                    <a:pt x="11695" y="7364"/>
                    <a:pt x="12420" y="8023"/>
                    <a:pt x="12420" y="8836"/>
                  </a:cubicBezTo>
                  <a:cubicBezTo>
                    <a:pt x="12420" y="9649"/>
                    <a:pt x="11695" y="10309"/>
                    <a:pt x="10800" y="10309"/>
                  </a:cubicBezTo>
                  <a:cubicBezTo>
                    <a:pt x="9905" y="10309"/>
                    <a:pt x="9180" y="9649"/>
                    <a:pt x="9180" y="8836"/>
                  </a:cubicBezTo>
                  <a:cubicBezTo>
                    <a:pt x="9180" y="8023"/>
                    <a:pt x="9905" y="7364"/>
                    <a:pt x="10800" y="7364"/>
                  </a:cubicBezTo>
                  <a:moveTo>
                    <a:pt x="10800" y="11291"/>
                  </a:moveTo>
                  <a:cubicBezTo>
                    <a:pt x="12292" y="11291"/>
                    <a:pt x="13500" y="10192"/>
                    <a:pt x="13500" y="8836"/>
                  </a:cubicBezTo>
                  <a:cubicBezTo>
                    <a:pt x="13500" y="7481"/>
                    <a:pt x="12292" y="6382"/>
                    <a:pt x="10800" y="6382"/>
                  </a:cubicBezTo>
                  <a:cubicBezTo>
                    <a:pt x="9309" y="6382"/>
                    <a:pt x="8100" y="7481"/>
                    <a:pt x="8100" y="8836"/>
                  </a:cubicBezTo>
                  <a:cubicBezTo>
                    <a:pt x="8100" y="10192"/>
                    <a:pt x="9309" y="11291"/>
                    <a:pt x="10800" y="11291"/>
                  </a:cubicBezTo>
                  <a:moveTo>
                    <a:pt x="11994" y="20179"/>
                  </a:moveTo>
                  <a:cubicBezTo>
                    <a:pt x="11855" y="20433"/>
                    <a:pt x="11737" y="20560"/>
                    <a:pt x="11673" y="20618"/>
                  </a:cubicBezTo>
                  <a:lnTo>
                    <a:pt x="9927" y="20618"/>
                  </a:lnTo>
                  <a:cubicBezTo>
                    <a:pt x="9862" y="20560"/>
                    <a:pt x="9745" y="20433"/>
                    <a:pt x="9606" y="20179"/>
                  </a:cubicBezTo>
                  <a:cubicBezTo>
                    <a:pt x="9182" y="19408"/>
                    <a:pt x="8640" y="16626"/>
                    <a:pt x="8640" y="15218"/>
                  </a:cubicBezTo>
                  <a:cubicBezTo>
                    <a:pt x="8640" y="13768"/>
                    <a:pt x="9205" y="13255"/>
                    <a:pt x="10800" y="13255"/>
                  </a:cubicBezTo>
                  <a:cubicBezTo>
                    <a:pt x="12395" y="13255"/>
                    <a:pt x="12960" y="13768"/>
                    <a:pt x="12960" y="15218"/>
                  </a:cubicBezTo>
                  <a:cubicBezTo>
                    <a:pt x="12960" y="16626"/>
                    <a:pt x="12418" y="19408"/>
                    <a:pt x="11994" y="20179"/>
                  </a:cubicBezTo>
                  <a:moveTo>
                    <a:pt x="10800" y="12273"/>
                  </a:moveTo>
                  <a:cubicBezTo>
                    <a:pt x="8100" y="12273"/>
                    <a:pt x="7560" y="13745"/>
                    <a:pt x="7560" y="15218"/>
                  </a:cubicBezTo>
                  <a:cubicBezTo>
                    <a:pt x="7560" y="16691"/>
                    <a:pt x="8100" y="19636"/>
                    <a:pt x="8640" y="20618"/>
                  </a:cubicBezTo>
                  <a:cubicBezTo>
                    <a:pt x="9180" y="21600"/>
                    <a:pt x="9720" y="21600"/>
                    <a:pt x="9720" y="21600"/>
                  </a:cubicBezTo>
                  <a:lnTo>
                    <a:pt x="11880" y="21600"/>
                  </a:lnTo>
                  <a:cubicBezTo>
                    <a:pt x="11880" y="21600"/>
                    <a:pt x="12420" y="21600"/>
                    <a:pt x="12960" y="20618"/>
                  </a:cubicBezTo>
                  <a:cubicBezTo>
                    <a:pt x="13500" y="19636"/>
                    <a:pt x="14040" y="16691"/>
                    <a:pt x="14040" y="15218"/>
                  </a:cubicBezTo>
                  <a:cubicBezTo>
                    <a:pt x="14040" y="13745"/>
                    <a:pt x="13500" y="12273"/>
                    <a:pt x="10800" y="1227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67" name="Shape 2853"/>
            <p:cNvSpPr/>
            <p:nvPr/>
          </p:nvSpPr>
          <p:spPr>
            <a:xfrm>
              <a:off x="3942373" y="8795136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8836"/>
                  </a:moveTo>
                  <a:cubicBezTo>
                    <a:pt x="9600" y="8295"/>
                    <a:pt x="10138" y="7855"/>
                    <a:pt x="10800" y="7855"/>
                  </a:cubicBezTo>
                  <a:cubicBezTo>
                    <a:pt x="11462" y="7855"/>
                    <a:pt x="12000" y="8295"/>
                    <a:pt x="12000" y="8836"/>
                  </a:cubicBezTo>
                  <a:cubicBezTo>
                    <a:pt x="12000" y="9378"/>
                    <a:pt x="11462" y="9818"/>
                    <a:pt x="10800" y="9818"/>
                  </a:cubicBezTo>
                  <a:cubicBezTo>
                    <a:pt x="10138" y="9818"/>
                    <a:pt x="9600" y="9378"/>
                    <a:pt x="9600" y="8836"/>
                  </a:cubicBezTo>
                  <a:moveTo>
                    <a:pt x="13200" y="8836"/>
                  </a:moveTo>
                  <a:cubicBezTo>
                    <a:pt x="13200" y="7752"/>
                    <a:pt x="12125" y="6873"/>
                    <a:pt x="10800" y="6873"/>
                  </a:cubicBezTo>
                  <a:cubicBezTo>
                    <a:pt x="9475" y="6873"/>
                    <a:pt x="8400" y="7752"/>
                    <a:pt x="8400" y="8836"/>
                  </a:cubicBezTo>
                  <a:cubicBezTo>
                    <a:pt x="8400" y="9921"/>
                    <a:pt x="9475" y="10800"/>
                    <a:pt x="10800" y="10800"/>
                  </a:cubicBezTo>
                  <a:cubicBezTo>
                    <a:pt x="12125" y="10800"/>
                    <a:pt x="13200" y="9921"/>
                    <a:pt x="13200" y="8836"/>
                  </a:cubicBezTo>
                  <a:moveTo>
                    <a:pt x="17400" y="8836"/>
                  </a:moveTo>
                  <a:cubicBezTo>
                    <a:pt x="17400" y="5854"/>
                    <a:pt x="14445" y="3436"/>
                    <a:pt x="10800" y="3436"/>
                  </a:cubicBezTo>
                  <a:cubicBezTo>
                    <a:pt x="7155" y="3436"/>
                    <a:pt x="4200" y="5854"/>
                    <a:pt x="4200" y="8836"/>
                  </a:cubicBezTo>
                  <a:cubicBezTo>
                    <a:pt x="4200" y="10437"/>
                    <a:pt x="5056" y="11870"/>
                    <a:pt x="6408" y="12860"/>
                  </a:cubicBezTo>
                  <a:cubicBezTo>
                    <a:pt x="6570" y="12537"/>
                    <a:pt x="6778" y="12249"/>
                    <a:pt x="7035" y="12000"/>
                  </a:cubicBezTo>
                  <a:cubicBezTo>
                    <a:pt x="6028" y="11198"/>
                    <a:pt x="5400" y="10078"/>
                    <a:pt x="5400" y="8836"/>
                  </a:cubicBezTo>
                  <a:cubicBezTo>
                    <a:pt x="5400" y="6396"/>
                    <a:pt x="7818" y="4418"/>
                    <a:pt x="10800" y="4418"/>
                  </a:cubicBezTo>
                  <a:cubicBezTo>
                    <a:pt x="13783" y="4418"/>
                    <a:pt x="16200" y="6396"/>
                    <a:pt x="16200" y="8836"/>
                  </a:cubicBezTo>
                  <a:cubicBezTo>
                    <a:pt x="16200" y="10094"/>
                    <a:pt x="15555" y="11226"/>
                    <a:pt x="14524" y="12030"/>
                  </a:cubicBezTo>
                  <a:cubicBezTo>
                    <a:pt x="14780" y="12280"/>
                    <a:pt x="14989" y="12568"/>
                    <a:pt x="15154" y="12887"/>
                  </a:cubicBezTo>
                  <a:cubicBezTo>
                    <a:pt x="16528" y="11898"/>
                    <a:pt x="17400" y="10452"/>
                    <a:pt x="17400" y="8836"/>
                  </a:cubicBezTo>
                  <a:moveTo>
                    <a:pt x="10800" y="0"/>
                  </a:moveTo>
                  <a:cubicBezTo>
                    <a:pt x="4835" y="0"/>
                    <a:pt x="0" y="3957"/>
                    <a:pt x="0" y="8836"/>
                  </a:cubicBezTo>
                  <a:cubicBezTo>
                    <a:pt x="0" y="12363"/>
                    <a:pt x="2531" y="15397"/>
                    <a:pt x="6181" y="16815"/>
                  </a:cubicBezTo>
                  <a:cubicBezTo>
                    <a:pt x="6125" y="16401"/>
                    <a:pt x="6080" y="16009"/>
                    <a:pt x="6049" y="15656"/>
                  </a:cubicBezTo>
                  <a:cubicBezTo>
                    <a:pt x="3155" y="14303"/>
                    <a:pt x="1200" y="11759"/>
                    <a:pt x="1200" y="8836"/>
                  </a:cubicBezTo>
                  <a:cubicBezTo>
                    <a:pt x="1200" y="4499"/>
                    <a:pt x="5498" y="982"/>
                    <a:pt x="10800" y="982"/>
                  </a:cubicBezTo>
                  <a:cubicBezTo>
                    <a:pt x="16102" y="982"/>
                    <a:pt x="20400" y="4499"/>
                    <a:pt x="20400" y="8836"/>
                  </a:cubicBezTo>
                  <a:cubicBezTo>
                    <a:pt x="20400" y="11756"/>
                    <a:pt x="18449" y="14298"/>
                    <a:pt x="15560" y="15652"/>
                  </a:cubicBezTo>
                  <a:cubicBezTo>
                    <a:pt x="15532" y="16000"/>
                    <a:pt x="15490" y="16392"/>
                    <a:pt x="15433" y="16809"/>
                  </a:cubicBezTo>
                  <a:cubicBezTo>
                    <a:pt x="19076" y="15390"/>
                    <a:pt x="21600" y="12358"/>
                    <a:pt x="21600" y="8836"/>
                  </a:cubicBezTo>
                  <a:cubicBezTo>
                    <a:pt x="21600" y="3957"/>
                    <a:pt x="16765" y="0"/>
                    <a:pt x="10800" y="0"/>
                  </a:cubicBezTo>
                  <a:moveTo>
                    <a:pt x="12127" y="20179"/>
                  </a:moveTo>
                  <a:cubicBezTo>
                    <a:pt x="11972" y="20432"/>
                    <a:pt x="11842" y="20560"/>
                    <a:pt x="11770" y="20618"/>
                  </a:cubicBezTo>
                  <a:lnTo>
                    <a:pt x="9830" y="20618"/>
                  </a:lnTo>
                  <a:cubicBezTo>
                    <a:pt x="9758" y="20560"/>
                    <a:pt x="9628" y="20432"/>
                    <a:pt x="9473" y="20179"/>
                  </a:cubicBezTo>
                  <a:cubicBezTo>
                    <a:pt x="9032" y="19457"/>
                    <a:pt x="8400" y="16247"/>
                    <a:pt x="8400" y="14727"/>
                  </a:cubicBezTo>
                  <a:cubicBezTo>
                    <a:pt x="8400" y="13278"/>
                    <a:pt x="9028" y="12764"/>
                    <a:pt x="10800" y="12764"/>
                  </a:cubicBezTo>
                  <a:cubicBezTo>
                    <a:pt x="12572" y="12764"/>
                    <a:pt x="13200" y="13278"/>
                    <a:pt x="13200" y="14727"/>
                  </a:cubicBezTo>
                  <a:cubicBezTo>
                    <a:pt x="13200" y="16247"/>
                    <a:pt x="12568" y="19457"/>
                    <a:pt x="12127" y="20179"/>
                  </a:cubicBezTo>
                  <a:moveTo>
                    <a:pt x="10800" y="11782"/>
                  </a:moveTo>
                  <a:cubicBezTo>
                    <a:pt x="7800" y="11782"/>
                    <a:pt x="7200" y="13255"/>
                    <a:pt x="7200" y="14727"/>
                  </a:cubicBezTo>
                  <a:cubicBezTo>
                    <a:pt x="7200" y="16200"/>
                    <a:pt x="7800" y="19636"/>
                    <a:pt x="8400" y="20618"/>
                  </a:cubicBezTo>
                  <a:cubicBezTo>
                    <a:pt x="9000" y="21600"/>
                    <a:pt x="9600" y="21600"/>
                    <a:pt x="9600" y="21600"/>
                  </a:cubicBezTo>
                  <a:lnTo>
                    <a:pt x="12000" y="21600"/>
                  </a:lnTo>
                  <a:cubicBezTo>
                    <a:pt x="12000" y="21600"/>
                    <a:pt x="12600" y="21600"/>
                    <a:pt x="13200" y="20618"/>
                  </a:cubicBezTo>
                  <a:cubicBezTo>
                    <a:pt x="13800" y="19636"/>
                    <a:pt x="14400" y="16200"/>
                    <a:pt x="14400" y="14727"/>
                  </a:cubicBezTo>
                  <a:cubicBezTo>
                    <a:pt x="14400" y="13255"/>
                    <a:pt x="13800" y="11782"/>
                    <a:pt x="10800" y="11782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68" name="Shape 2854"/>
            <p:cNvSpPr/>
            <p:nvPr/>
          </p:nvSpPr>
          <p:spPr>
            <a:xfrm>
              <a:off x="4958107" y="8795136"/>
              <a:ext cx="558525" cy="55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52" y="3921"/>
                  </a:moveTo>
                  <a:cubicBezTo>
                    <a:pt x="18338" y="3921"/>
                    <a:pt x="17679" y="3262"/>
                    <a:pt x="17679" y="2448"/>
                  </a:cubicBezTo>
                  <a:cubicBezTo>
                    <a:pt x="17679" y="1634"/>
                    <a:pt x="18338" y="975"/>
                    <a:pt x="19152" y="975"/>
                  </a:cubicBezTo>
                  <a:cubicBezTo>
                    <a:pt x="19966" y="975"/>
                    <a:pt x="20625" y="1634"/>
                    <a:pt x="20625" y="2448"/>
                  </a:cubicBezTo>
                  <a:cubicBezTo>
                    <a:pt x="20625" y="3262"/>
                    <a:pt x="19966" y="3921"/>
                    <a:pt x="19152" y="3921"/>
                  </a:cubicBezTo>
                  <a:moveTo>
                    <a:pt x="10804" y="12269"/>
                  </a:moveTo>
                  <a:cubicBezTo>
                    <a:pt x="9991" y="12269"/>
                    <a:pt x="9331" y="11609"/>
                    <a:pt x="9331" y="10795"/>
                  </a:cubicBezTo>
                  <a:cubicBezTo>
                    <a:pt x="9331" y="9981"/>
                    <a:pt x="9991" y="9322"/>
                    <a:pt x="10804" y="9322"/>
                  </a:cubicBezTo>
                  <a:cubicBezTo>
                    <a:pt x="11618" y="9322"/>
                    <a:pt x="12278" y="9981"/>
                    <a:pt x="12278" y="10795"/>
                  </a:cubicBezTo>
                  <a:cubicBezTo>
                    <a:pt x="12278" y="11609"/>
                    <a:pt x="11618" y="12269"/>
                    <a:pt x="10804" y="12269"/>
                  </a:cubicBezTo>
                  <a:moveTo>
                    <a:pt x="3930" y="19143"/>
                  </a:moveTo>
                  <a:cubicBezTo>
                    <a:pt x="3930" y="19956"/>
                    <a:pt x="3271" y="20616"/>
                    <a:pt x="2457" y="20616"/>
                  </a:cubicBezTo>
                  <a:cubicBezTo>
                    <a:pt x="1643" y="20616"/>
                    <a:pt x="984" y="19956"/>
                    <a:pt x="984" y="19143"/>
                  </a:cubicBezTo>
                  <a:cubicBezTo>
                    <a:pt x="984" y="18329"/>
                    <a:pt x="1643" y="17669"/>
                    <a:pt x="2457" y="17669"/>
                  </a:cubicBezTo>
                  <a:cubicBezTo>
                    <a:pt x="3271" y="17669"/>
                    <a:pt x="3930" y="18329"/>
                    <a:pt x="3930" y="19143"/>
                  </a:cubicBezTo>
                  <a:moveTo>
                    <a:pt x="19148" y="0"/>
                  </a:moveTo>
                  <a:cubicBezTo>
                    <a:pt x="17793" y="0"/>
                    <a:pt x="16695" y="1098"/>
                    <a:pt x="16695" y="2452"/>
                  </a:cubicBezTo>
                  <a:cubicBezTo>
                    <a:pt x="16695" y="3640"/>
                    <a:pt x="17539" y="4630"/>
                    <a:pt x="18660" y="4856"/>
                  </a:cubicBezTo>
                  <a:lnTo>
                    <a:pt x="18660" y="10306"/>
                  </a:lnTo>
                  <a:lnTo>
                    <a:pt x="13203" y="10306"/>
                  </a:lnTo>
                  <a:cubicBezTo>
                    <a:pt x="12974" y="9187"/>
                    <a:pt x="11985" y="8347"/>
                    <a:pt x="10800" y="8347"/>
                  </a:cubicBezTo>
                  <a:cubicBezTo>
                    <a:pt x="9615" y="8347"/>
                    <a:pt x="8626" y="9187"/>
                    <a:pt x="8398" y="10306"/>
                  </a:cubicBezTo>
                  <a:lnTo>
                    <a:pt x="2456" y="10306"/>
                  </a:lnTo>
                  <a:cubicBezTo>
                    <a:pt x="2184" y="10306"/>
                    <a:pt x="1965" y="10525"/>
                    <a:pt x="1965" y="10796"/>
                  </a:cubicBezTo>
                  <a:lnTo>
                    <a:pt x="1965" y="16744"/>
                  </a:lnTo>
                  <a:cubicBezTo>
                    <a:pt x="844" y="16970"/>
                    <a:pt x="0" y="17960"/>
                    <a:pt x="0" y="19147"/>
                  </a:cubicBezTo>
                  <a:cubicBezTo>
                    <a:pt x="0" y="20502"/>
                    <a:pt x="1098" y="21600"/>
                    <a:pt x="2453" y="21600"/>
                  </a:cubicBezTo>
                  <a:cubicBezTo>
                    <a:pt x="3807" y="21600"/>
                    <a:pt x="4905" y="20502"/>
                    <a:pt x="4905" y="19147"/>
                  </a:cubicBezTo>
                  <a:cubicBezTo>
                    <a:pt x="4905" y="17961"/>
                    <a:pt x="4065" y="16973"/>
                    <a:pt x="2947" y="16744"/>
                  </a:cubicBezTo>
                  <a:lnTo>
                    <a:pt x="2947" y="11287"/>
                  </a:lnTo>
                  <a:lnTo>
                    <a:pt x="8397" y="11287"/>
                  </a:lnTo>
                  <a:cubicBezTo>
                    <a:pt x="8623" y="12408"/>
                    <a:pt x="9613" y="13253"/>
                    <a:pt x="10800" y="13253"/>
                  </a:cubicBezTo>
                  <a:cubicBezTo>
                    <a:pt x="11988" y="13253"/>
                    <a:pt x="12978" y="12408"/>
                    <a:pt x="13203" y="11287"/>
                  </a:cubicBezTo>
                  <a:lnTo>
                    <a:pt x="19151" y="11287"/>
                  </a:lnTo>
                  <a:cubicBezTo>
                    <a:pt x="19422" y="11287"/>
                    <a:pt x="19642" y="11068"/>
                    <a:pt x="19642" y="10796"/>
                  </a:cubicBezTo>
                  <a:lnTo>
                    <a:pt x="19642" y="4855"/>
                  </a:lnTo>
                  <a:cubicBezTo>
                    <a:pt x="20759" y="4626"/>
                    <a:pt x="21600" y="3638"/>
                    <a:pt x="21600" y="2452"/>
                  </a:cubicBezTo>
                  <a:cubicBezTo>
                    <a:pt x="21600" y="1098"/>
                    <a:pt x="20502" y="0"/>
                    <a:pt x="19148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69" name="Shape 2855"/>
            <p:cNvSpPr/>
            <p:nvPr/>
          </p:nvSpPr>
          <p:spPr>
            <a:xfrm>
              <a:off x="6050023" y="8795136"/>
              <a:ext cx="507738" cy="55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7" y="20616"/>
                  </a:moveTo>
                  <a:cubicBezTo>
                    <a:pt x="18012" y="20616"/>
                    <a:pt x="17287" y="19956"/>
                    <a:pt x="17287" y="19143"/>
                  </a:cubicBezTo>
                  <a:cubicBezTo>
                    <a:pt x="17287" y="18329"/>
                    <a:pt x="18012" y="17669"/>
                    <a:pt x="18907" y="17669"/>
                  </a:cubicBezTo>
                  <a:cubicBezTo>
                    <a:pt x="19802" y="17669"/>
                    <a:pt x="20527" y="18329"/>
                    <a:pt x="20527" y="19143"/>
                  </a:cubicBezTo>
                  <a:cubicBezTo>
                    <a:pt x="20527" y="19956"/>
                    <a:pt x="19802" y="20616"/>
                    <a:pt x="18907" y="20616"/>
                  </a:cubicBezTo>
                  <a:moveTo>
                    <a:pt x="2703" y="12269"/>
                  </a:moveTo>
                  <a:cubicBezTo>
                    <a:pt x="1808" y="12269"/>
                    <a:pt x="1082" y="11609"/>
                    <a:pt x="1082" y="10795"/>
                  </a:cubicBezTo>
                  <a:cubicBezTo>
                    <a:pt x="1082" y="9981"/>
                    <a:pt x="1808" y="9322"/>
                    <a:pt x="2703" y="9322"/>
                  </a:cubicBezTo>
                  <a:cubicBezTo>
                    <a:pt x="3598" y="9322"/>
                    <a:pt x="4323" y="9981"/>
                    <a:pt x="4323" y="10795"/>
                  </a:cubicBezTo>
                  <a:cubicBezTo>
                    <a:pt x="4323" y="11609"/>
                    <a:pt x="3598" y="12269"/>
                    <a:pt x="2703" y="12269"/>
                  </a:cubicBezTo>
                  <a:moveTo>
                    <a:pt x="18907" y="975"/>
                  </a:moveTo>
                  <a:cubicBezTo>
                    <a:pt x="19802" y="975"/>
                    <a:pt x="20527" y="1634"/>
                    <a:pt x="20527" y="2448"/>
                  </a:cubicBezTo>
                  <a:cubicBezTo>
                    <a:pt x="20527" y="3262"/>
                    <a:pt x="19802" y="3921"/>
                    <a:pt x="18907" y="3921"/>
                  </a:cubicBezTo>
                  <a:cubicBezTo>
                    <a:pt x="18012" y="3921"/>
                    <a:pt x="17287" y="3262"/>
                    <a:pt x="17287" y="2448"/>
                  </a:cubicBezTo>
                  <a:cubicBezTo>
                    <a:pt x="17287" y="1634"/>
                    <a:pt x="18012" y="975"/>
                    <a:pt x="18907" y="975"/>
                  </a:cubicBezTo>
                  <a:moveTo>
                    <a:pt x="18902" y="16695"/>
                  </a:moveTo>
                  <a:cubicBezTo>
                    <a:pt x="18092" y="16695"/>
                    <a:pt x="17374" y="17026"/>
                    <a:pt x="16879" y="17540"/>
                  </a:cubicBezTo>
                  <a:lnTo>
                    <a:pt x="5253" y="11551"/>
                  </a:lnTo>
                  <a:cubicBezTo>
                    <a:pt x="5338" y="11314"/>
                    <a:pt x="5396" y="11064"/>
                    <a:pt x="5396" y="10800"/>
                  </a:cubicBezTo>
                  <a:cubicBezTo>
                    <a:pt x="5396" y="10536"/>
                    <a:pt x="5338" y="10286"/>
                    <a:pt x="5253" y="10048"/>
                  </a:cubicBezTo>
                  <a:lnTo>
                    <a:pt x="16879" y="4059"/>
                  </a:lnTo>
                  <a:cubicBezTo>
                    <a:pt x="17373" y="4574"/>
                    <a:pt x="18092" y="4905"/>
                    <a:pt x="18902" y="4905"/>
                  </a:cubicBezTo>
                  <a:cubicBezTo>
                    <a:pt x="20392" y="4905"/>
                    <a:pt x="21600" y="3807"/>
                    <a:pt x="21600" y="2452"/>
                  </a:cubicBezTo>
                  <a:cubicBezTo>
                    <a:pt x="21600" y="1098"/>
                    <a:pt x="20392" y="0"/>
                    <a:pt x="18902" y="0"/>
                  </a:cubicBezTo>
                  <a:cubicBezTo>
                    <a:pt x="17412" y="0"/>
                    <a:pt x="16204" y="1098"/>
                    <a:pt x="16204" y="2452"/>
                  </a:cubicBezTo>
                  <a:cubicBezTo>
                    <a:pt x="16204" y="2716"/>
                    <a:pt x="16262" y="2966"/>
                    <a:pt x="16347" y="3204"/>
                  </a:cubicBezTo>
                  <a:lnTo>
                    <a:pt x="4722" y="9193"/>
                  </a:lnTo>
                  <a:cubicBezTo>
                    <a:pt x="4227" y="8679"/>
                    <a:pt x="3509" y="8347"/>
                    <a:pt x="2698" y="8347"/>
                  </a:cubicBezTo>
                  <a:cubicBezTo>
                    <a:pt x="1208" y="8347"/>
                    <a:pt x="0" y="9445"/>
                    <a:pt x="0" y="10800"/>
                  </a:cubicBezTo>
                  <a:cubicBezTo>
                    <a:pt x="0" y="12155"/>
                    <a:pt x="1208" y="13253"/>
                    <a:pt x="2698" y="13253"/>
                  </a:cubicBezTo>
                  <a:cubicBezTo>
                    <a:pt x="3509" y="13253"/>
                    <a:pt x="4227" y="12921"/>
                    <a:pt x="4722" y="12406"/>
                  </a:cubicBezTo>
                  <a:lnTo>
                    <a:pt x="16347" y="18395"/>
                  </a:lnTo>
                  <a:cubicBezTo>
                    <a:pt x="16262" y="18633"/>
                    <a:pt x="16204" y="18883"/>
                    <a:pt x="16204" y="19147"/>
                  </a:cubicBezTo>
                  <a:cubicBezTo>
                    <a:pt x="16204" y="20502"/>
                    <a:pt x="17412" y="21600"/>
                    <a:pt x="18902" y="21600"/>
                  </a:cubicBezTo>
                  <a:cubicBezTo>
                    <a:pt x="20392" y="21600"/>
                    <a:pt x="21600" y="20502"/>
                    <a:pt x="21600" y="19147"/>
                  </a:cubicBezTo>
                  <a:cubicBezTo>
                    <a:pt x="21600" y="17792"/>
                    <a:pt x="20392" y="16695"/>
                    <a:pt x="18902" y="1669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0" name="Shape 2856"/>
            <p:cNvSpPr/>
            <p:nvPr/>
          </p:nvSpPr>
          <p:spPr>
            <a:xfrm>
              <a:off x="7091152" y="8795136"/>
              <a:ext cx="558928" cy="558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75" y="14735"/>
                  </a:moveTo>
                  <a:cubicBezTo>
                    <a:pt x="12008" y="15178"/>
                    <a:pt x="11621" y="15531"/>
                    <a:pt x="11226" y="15783"/>
                  </a:cubicBezTo>
                  <a:cubicBezTo>
                    <a:pt x="10834" y="16035"/>
                    <a:pt x="10421" y="16209"/>
                    <a:pt x="10002" y="16302"/>
                  </a:cubicBezTo>
                  <a:cubicBezTo>
                    <a:pt x="9027" y="16517"/>
                    <a:pt x="8105" y="16493"/>
                    <a:pt x="7342" y="16179"/>
                  </a:cubicBezTo>
                  <a:cubicBezTo>
                    <a:pt x="6912" y="16003"/>
                    <a:pt x="6537" y="15755"/>
                    <a:pt x="6227" y="15442"/>
                  </a:cubicBezTo>
                  <a:cubicBezTo>
                    <a:pt x="5915" y="15129"/>
                    <a:pt x="5669" y="14758"/>
                    <a:pt x="5493" y="14340"/>
                  </a:cubicBezTo>
                  <a:cubicBezTo>
                    <a:pt x="5317" y="13924"/>
                    <a:pt x="5228" y="13459"/>
                    <a:pt x="5228" y="12958"/>
                  </a:cubicBezTo>
                  <a:cubicBezTo>
                    <a:pt x="5228" y="12161"/>
                    <a:pt x="5386" y="11302"/>
                    <a:pt x="5698" y="10406"/>
                  </a:cubicBezTo>
                  <a:cubicBezTo>
                    <a:pt x="6010" y="9509"/>
                    <a:pt x="6454" y="8665"/>
                    <a:pt x="7018" y="7900"/>
                  </a:cubicBezTo>
                  <a:cubicBezTo>
                    <a:pt x="7579" y="7140"/>
                    <a:pt x="8265" y="6498"/>
                    <a:pt x="9058" y="5993"/>
                  </a:cubicBezTo>
                  <a:cubicBezTo>
                    <a:pt x="9839" y="5496"/>
                    <a:pt x="10706" y="5245"/>
                    <a:pt x="11636" y="5245"/>
                  </a:cubicBezTo>
                  <a:cubicBezTo>
                    <a:pt x="12014" y="5245"/>
                    <a:pt x="12413" y="5288"/>
                    <a:pt x="12821" y="5373"/>
                  </a:cubicBezTo>
                  <a:cubicBezTo>
                    <a:pt x="13224" y="5457"/>
                    <a:pt x="13613" y="5599"/>
                    <a:pt x="13978" y="5795"/>
                  </a:cubicBezTo>
                  <a:cubicBezTo>
                    <a:pt x="14337" y="5989"/>
                    <a:pt x="14658" y="6246"/>
                    <a:pt x="14931" y="6561"/>
                  </a:cubicBezTo>
                  <a:cubicBezTo>
                    <a:pt x="15189" y="6858"/>
                    <a:pt x="15389" y="7238"/>
                    <a:pt x="15526" y="7692"/>
                  </a:cubicBezTo>
                  <a:lnTo>
                    <a:pt x="13353" y="13035"/>
                  </a:lnTo>
                  <a:cubicBezTo>
                    <a:pt x="13072" y="13720"/>
                    <a:pt x="12743" y="14292"/>
                    <a:pt x="12375" y="14735"/>
                  </a:cubicBezTo>
                  <a:moveTo>
                    <a:pt x="20215" y="16108"/>
                  </a:moveTo>
                  <a:cubicBezTo>
                    <a:pt x="19749" y="16741"/>
                    <a:pt x="19196" y="17344"/>
                    <a:pt x="18569" y="17900"/>
                  </a:cubicBezTo>
                  <a:cubicBezTo>
                    <a:pt x="17943" y="18456"/>
                    <a:pt x="17242" y="18946"/>
                    <a:pt x="16484" y="19359"/>
                  </a:cubicBezTo>
                  <a:cubicBezTo>
                    <a:pt x="15729" y="19770"/>
                    <a:pt x="14914" y="20096"/>
                    <a:pt x="14064" y="20327"/>
                  </a:cubicBezTo>
                  <a:cubicBezTo>
                    <a:pt x="13217" y="20556"/>
                    <a:pt x="12316" y="20673"/>
                    <a:pt x="11388" y="20673"/>
                  </a:cubicBezTo>
                  <a:cubicBezTo>
                    <a:pt x="9991" y="20673"/>
                    <a:pt x="8647" y="20458"/>
                    <a:pt x="7393" y="20036"/>
                  </a:cubicBezTo>
                  <a:cubicBezTo>
                    <a:pt x="6143" y="19615"/>
                    <a:pt x="5029" y="18981"/>
                    <a:pt x="4083" y="18149"/>
                  </a:cubicBezTo>
                  <a:cubicBezTo>
                    <a:pt x="3138" y="17320"/>
                    <a:pt x="2378" y="16274"/>
                    <a:pt x="1823" y="15041"/>
                  </a:cubicBezTo>
                  <a:cubicBezTo>
                    <a:pt x="1269" y="13809"/>
                    <a:pt x="989" y="12357"/>
                    <a:pt x="989" y="10727"/>
                  </a:cubicBezTo>
                  <a:cubicBezTo>
                    <a:pt x="989" y="9370"/>
                    <a:pt x="1254" y="8086"/>
                    <a:pt x="1777" y="6911"/>
                  </a:cubicBezTo>
                  <a:cubicBezTo>
                    <a:pt x="2301" y="5736"/>
                    <a:pt x="3037" y="4693"/>
                    <a:pt x="3964" y="3814"/>
                  </a:cubicBezTo>
                  <a:cubicBezTo>
                    <a:pt x="4892" y="2933"/>
                    <a:pt x="6002" y="2230"/>
                    <a:pt x="7264" y="1722"/>
                  </a:cubicBezTo>
                  <a:cubicBezTo>
                    <a:pt x="8526" y="1215"/>
                    <a:pt x="9914" y="958"/>
                    <a:pt x="11388" y="958"/>
                  </a:cubicBezTo>
                  <a:cubicBezTo>
                    <a:pt x="12700" y="958"/>
                    <a:pt x="13940" y="1156"/>
                    <a:pt x="15072" y="1549"/>
                  </a:cubicBezTo>
                  <a:cubicBezTo>
                    <a:pt x="16200" y="1942"/>
                    <a:pt x="17185" y="2497"/>
                    <a:pt x="17998" y="3203"/>
                  </a:cubicBezTo>
                  <a:cubicBezTo>
                    <a:pt x="18809" y="3906"/>
                    <a:pt x="19455" y="4765"/>
                    <a:pt x="19917" y="5754"/>
                  </a:cubicBezTo>
                  <a:cubicBezTo>
                    <a:pt x="20377" y="6743"/>
                    <a:pt x="20611" y="7843"/>
                    <a:pt x="20611" y="9023"/>
                  </a:cubicBezTo>
                  <a:cubicBezTo>
                    <a:pt x="20611" y="10070"/>
                    <a:pt x="20418" y="11059"/>
                    <a:pt x="20038" y="11962"/>
                  </a:cubicBezTo>
                  <a:cubicBezTo>
                    <a:pt x="19656" y="12869"/>
                    <a:pt x="19171" y="13663"/>
                    <a:pt x="18598" y="14320"/>
                  </a:cubicBezTo>
                  <a:cubicBezTo>
                    <a:pt x="18028" y="14976"/>
                    <a:pt x="17393" y="15502"/>
                    <a:pt x="16714" y="15880"/>
                  </a:cubicBezTo>
                  <a:cubicBezTo>
                    <a:pt x="16044" y="16255"/>
                    <a:pt x="15398" y="16444"/>
                    <a:pt x="14792" y="16444"/>
                  </a:cubicBezTo>
                  <a:cubicBezTo>
                    <a:pt x="14424" y="16444"/>
                    <a:pt x="14151" y="16374"/>
                    <a:pt x="13980" y="16235"/>
                  </a:cubicBezTo>
                  <a:cubicBezTo>
                    <a:pt x="13810" y="16098"/>
                    <a:pt x="13710" y="15916"/>
                    <a:pt x="13675" y="15677"/>
                  </a:cubicBezTo>
                  <a:cubicBezTo>
                    <a:pt x="13638" y="15420"/>
                    <a:pt x="13667" y="15109"/>
                    <a:pt x="13764" y="14754"/>
                  </a:cubicBezTo>
                  <a:cubicBezTo>
                    <a:pt x="13864" y="14385"/>
                    <a:pt x="14007" y="13983"/>
                    <a:pt x="14190" y="13556"/>
                  </a:cubicBezTo>
                  <a:lnTo>
                    <a:pt x="17729" y="4845"/>
                  </a:lnTo>
                  <a:lnTo>
                    <a:pt x="16677" y="4845"/>
                  </a:lnTo>
                  <a:lnTo>
                    <a:pt x="16026" y="6544"/>
                  </a:lnTo>
                  <a:cubicBezTo>
                    <a:pt x="15715" y="5890"/>
                    <a:pt x="15207" y="5363"/>
                    <a:pt x="14512" y="4972"/>
                  </a:cubicBezTo>
                  <a:cubicBezTo>
                    <a:pt x="13703" y="4517"/>
                    <a:pt x="12777" y="4287"/>
                    <a:pt x="11759" y="4287"/>
                  </a:cubicBezTo>
                  <a:cubicBezTo>
                    <a:pt x="10637" y="4287"/>
                    <a:pt x="9596" y="4568"/>
                    <a:pt x="8663" y="5121"/>
                  </a:cubicBezTo>
                  <a:cubicBezTo>
                    <a:pt x="7739" y="5669"/>
                    <a:pt x="6940" y="6381"/>
                    <a:pt x="6289" y="7238"/>
                  </a:cubicBezTo>
                  <a:cubicBezTo>
                    <a:pt x="5641" y="8091"/>
                    <a:pt x="5132" y="9032"/>
                    <a:pt x="4777" y="10034"/>
                  </a:cubicBezTo>
                  <a:cubicBezTo>
                    <a:pt x="4420" y="11037"/>
                    <a:pt x="4240" y="12021"/>
                    <a:pt x="4240" y="12958"/>
                  </a:cubicBezTo>
                  <a:cubicBezTo>
                    <a:pt x="4240" y="13568"/>
                    <a:pt x="4354" y="14151"/>
                    <a:pt x="4579" y="14689"/>
                  </a:cubicBezTo>
                  <a:cubicBezTo>
                    <a:pt x="4804" y="15227"/>
                    <a:pt x="5113" y="15701"/>
                    <a:pt x="5499" y="16097"/>
                  </a:cubicBezTo>
                  <a:cubicBezTo>
                    <a:pt x="5887" y="16495"/>
                    <a:pt x="6354" y="16815"/>
                    <a:pt x="6889" y="17048"/>
                  </a:cubicBezTo>
                  <a:cubicBezTo>
                    <a:pt x="8063" y="17561"/>
                    <a:pt x="9489" y="17484"/>
                    <a:pt x="10904" y="17025"/>
                  </a:cubicBezTo>
                  <a:cubicBezTo>
                    <a:pt x="11562" y="16811"/>
                    <a:pt x="12160" y="16412"/>
                    <a:pt x="12689" y="15835"/>
                  </a:cubicBezTo>
                  <a:cubicBezTo>
                    <a:pt x="12715" y="16226"/>
                    <a:pt x="12874" y="16561"/>
                    <a:pt x="13164" y="16837"/>
                  </a:cubicBezTo>
                  <a:cubicBezTo>
                    <a:pt x="13559" y="17211"/>
                    <a:pt x="14086" y="17402"/>
                    <a:pt x="14731" y="17402"/>
                  </a:cubicBezTo>
                  <a:cubicBezTo>
                    <a:pt x="15501" y="17402"/>
                    <a:pt x="16307" y="17176"/>
                    <a:pt x="17124" y="16733"/>
                  </a:cubicBezTo>
                  <a:cubicBezTo>
                    <a:pt x="17934" y="16294"/>
                    <a:pt x="18680" y="15687"/>
                    <a:pt x="19342" y="14930"/>
                  </a:cubicBezTo>
                  <a:cubicBezTo>
                    <a:pt x="20001" y="14176"/>
                    <a:pt x="20548" y="13284"/>
                    <a:pt x="20967" y="12281"/>
                  </a:cubicBezTo>
                  <a:cubicBezTo>
                    <a:pt x="21387" y="11274"/>
                    <a:pt x="21600" y="10178"/>
                    <a:pt x="21600" y="9023"/>
                  </a:cubicBezTo>
                  <a:cubicBezTo>
                    <a:pt x="21600" y="7651"/>
                    <a:pt x="21328" y="6389"/>
                    <a:pt x="20793" y="5274"/>
                  </a:cubicBezTo>
                  <a:cubicBezTo>
                    <a:pt x="20258" y="4158"/>
                    <a:pt x="19518" y="3199"/>
                    <a:pt x="18594" y="2422"/>
                  </a:cubicBezTo>
                  <a:cubicBezTo>
                    <a:pt x="17672" y="1647"/>
                    <a:pt x="16579" y="1043"/>
                    <a:pt x="15346" y="627"/>
                  </a:cubicBezTo>
                  <a:cubicBezTo>
                    <a:pt x="14116" y="211"/>
                    <a:pt x="12784" y="0"/>
                    <a:pt x="11388" y="0"/>
                  </a:cubicBezTo>
                  <a:cubicBezTo>
                    <a:pt x="9845" y="0"/>
                    <a:pt x="8365" y="271"/>
                    <a:pt x="6989" y="805"/>
                  </a:cubicBezTo>
                  <a:cubicBezTo>
                    <a:pt x="5612" y="1340"/>
                    <a:pt x="4389" y="2093"/>
                    <a:pt x="3356" y="3045"/>
                  </a:cubicBezTo>
                  <a:cubicBezTo>
                    <a:pt x="2321" y="3996"/>
                    <a:pt x="1495" y="5137"/>
                    <a:pt x="899" y="6436"/>
                  </a:cubicBezTo>
                  <a:cubicBezTo>
                    <a:pt x="302" y="7737"/>
                    <a:pt x="0" y="9181"/>
                    <a:pt x="0" y="10727"/>
                  </a:cubicBezTo>
                  <a:cubicBezTo>
                    <a:pt x="0" y="12605"/>
                    <a:pt x="334" y="14252"/>
                    <a:pt x="993" y="15622"/>
                  </a:cubicBezTo>
                  <a:cubicBezTo>
                    <a:pt x="1652" y="16992"/>
                    <a:pt x="2528" y="18134"/>
                    <a:pt x="3595" y="19018"/>
                  </a:cubicBezTo>
                  <a:cubicBezTo>
                    <a:pt x="4661" y="19900"/>
                    <a:pt x="5890" y="20559"/>
                    <a:pt x="7249" y="20975"/>
                  </a:cubicBezTo>
                  <a:cubicBezTo>
                    <a:pt x="8601" y="21390"/>
                    <a:pt x="9994" y="21600"/>
                    <a:pt x="11388" y="21600"/>
                  </a:cubicBezTo>
                  <a:cubicBezTo>
                    <a:pt x="12348" y="21600"/>
                    <a:pt x="13317" y="21474"/>
                    <a:pt x="14267" y="21228"/>
                  </a:cubicBezTo>
                  <a:cubicBezTo>
                    <a:pt x="15214" y="20981"/>
                    <a:pt x="16128" y="20624"/>
                    <a:pt x="16983" y="20169"/>
                  </a:cubicBezTo>
                  <a:cubicBezTo>
                    <a:pt x="17839" y="19713"/>
                    <a:pt x="18642" y="19152"/>
                    <a:pt x="19372" y="18499"/>
                  </a:cubicBezTo>
                  <a:cubicBezTo>
                    <a:pt x="20104" y="17845"/>
                    <a:pt x="20729" y="17110"/>
                    <a:pt x="21232" y="16316"/>
                  </a:cubicBezTo>
                  <a:lnTo>
                    <a:pt x="21411" y="16033"/>
                  </a:lnTo>
                  <a:lnTo>
                    <a:pt x="20270" y="16033"/>
                  </a:lnTo>
                  <a:cubicBezTo>
                    <a:pt x="20270" y="16033"/>
                    <a:pt x="20215" y="16108"/>
                    <a:pt x="20215" y="16108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1" name="Shape 2857"/>
            <p:cNvSpPr/>
            <p:nvPr/>
          </p:nvSpPr>
          <p:spPr>
            <a:xfrm>
              <a:off x="8157675" y="879513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9" y="14128"/>
                  </a:moveTo>
                  <a:cubicBezTo>
                    <a:pt x="17041" y="13430"/>
                    <a:pt x="15777" y="12523"/>
                    <a:pt x="14684" y="11440"/>
                  </a:cubicBezTo>
                  <a:cubicBezTo>
                    <a:pt x="15214" y="10618"/>
                    <a:pt x="15664" y="9739"/>
                    <a:pt x="16034" y="8820"/>
                  </a:cubicBezTo>
                  <a:cubicBezTo>
                    <a:pt x="16089" y="8826"/>
                    <a:pt x="16143" y="8836"/>
                    <a:pt x="16200" y="8836"/>
                  </a:cubicBezTo>
                  <a:cubicBezTo>
                    <a:pt x="17013" y="8836"/>
                    <a:pt x="17673" y="8177"/>
                    <a:pt x="17673" y="7364"/>
                  </a:cubicBezTo>
                  <a:cubicBezTo>
                    <a:pt x="17673" y="6787"/>
                    <a:pt x="17339" y="6294"/>
                    <a:pt x="16856" y="6052"/>
                  </a:cubicBezTo>
                  <a:cubicBezTo>
                    <a:pt x="17033" y="5170"/>
                    <a:pt x="17144" y="4264"/>
                    <a:pt x="17167" y="3336"/>
                  </a:cubicBezTo>
                  <a:cubicBezTo>
                    <a:pt x="19277" y="5136"/>
                    <a:pt x="20618" y="7809"/>
                    <a:pt x="20618" y="10800"/>
                  </a:cubicBezTo>
                  <a:cubicBezTo>
                    <a:pt x="20618" y="11764"/>
                    <a:pt x="20469" y="12689"/>
                    <a:pt x="20209" y="13568"/>
                  </a:cubicBezTo>
                  <a:cubicBezTo>
                    <a:pt x="19628" y="13783"/>
                    <a:pt x="19034" y="13971"/>
                    <a:pt x="18429" y="14128"/>
                  </a:cubicBezTo>
                  <a:moveTo>
                    <a:pt x="10800" y="20618"/>
                  </a:moveTo>
                  <a:cubicBezTo>
                    <a:pt x="8406" y="20618"/>
                    <a:pt x="6213" y="19759"/>
                    <a:pt x="4509" y="18335"/>
                  </a:cubicBezTo>
                  <a:cubicBezTo>
                    <a:pt x="6552" y="17934"/>
                    <a:pt x="8450" y="17135"/>
                    <a:pt x="10128" y="16031"/>
                  </a:cubicBezTo>
                  <a:cubicBezTo>
                    <a:pt x="10330" y="16135"/>
                    <a:pt x="10556" y="16200"/>
                    <a:pt x="10800" y="16200"/>
                  </a:cubicBezTo>
                  <a:cubicBezTo>
                    <a:pt x="11273" y="16200"/>
                    <a:pt x="11689" y="15973"/>
                    <a:pt x="11959" y="15627"/>
                  </a:cubicBezTo>
                  <a:cubicBezTo>
                    <a:pt x="12547" y="15680"/>
                    <a:pt x="13142" y="15709"/>
                    <a:pt x="13745" y="15709"/>
                  </a:cubicBezTo>
                  <a:cubicBezTo>
                    <a:pt x="15323" y="15709"/>
                    <a:pt x="16852" y="15508"/>
                    <a:pt x="18322" y="15156"/>
                  </a:cubicBezTo>
                  <a:cubicBezTo>
                    <a:pt x="18660" y="15317"/>
                    <a:pt x="18998" y="15480"/>
                    <a:pt x="19350" y="15618"/>
                  </a:cubicBezTo>
                  <a:cubicBezTo>
                    <a:pt x="17665" y="18601"/>
                    <a:pt x="14470" y="20618"/>
                    <a:pt x="10800" y="20618"/>
                  </a:cubicBezTo>
                  <a:moveTo>
                    <a:pt x="3539" y="17392"/>
                  </a:moveTo>
                  <a:cubicBezTo>
                    <a:pt x="3476" y="16840"/>
                    <a:pt x="3436" y="16279"/>
                    <a:pt x="3436" y="15709"/>
                  </a:cubicBezTo>
                  <a:cubicBezTo>
                    <a:pt x="3436" y="14763"/>
                    <a:pt x="3536" y="13842"/>
                    <a:pt x="3707" y="12946"/>
                  </a:cubicBezTo>
                  <a:cubicBezTo>
                    <a:pt x="5455" y="13988"/>
                    <a:pt x="7377" y="14767"/>
                    <a:pt x="9421" y="15226"/>
                  </a:cubicBezTo>
                  <a:cubicBezTo>
                    <a:pt x="9431" y="15253"/>
                    <a:pt x="9436" y="15282"/>
                    <a:pt x="9447" y="15308"/>
                  </a:cubicBezTo>
                  <a:cubicBezTo>
                    <a:pt x="7724" y="16421"/>
                    <a:pt x="5761" y="17193"/>
                    <a:pt x="3643" y="17506"/>
                  </a:cubicBezTo>
                  <a:cubicBezTo>
                    <a:pt x="3608" y="17469"/>
                    <a:pt x="3573" y="17430"/>
                    <a:pt x="3539" y="17392"/>
                  </a:cubicBezTo>
                  <a:moveTo>
                    <a:pt x="3075" y="11369"/>
                  </a:moveTo>
                  <a:cubicBezTo>
                    <a:pt x="2361" y="10869"/>
                    <a:pt x="1683" y="10321"/>
                    <a:pt x="1046" y="9729"/>
                  </a:cubicBezTo>
                  <a:cubicBezTo>
                    <a:pt x="1528" y="5299"/>
                    <a:pt x="4955" y="1762"/>
                    <a:pt x="9331" y="1104"/>
                  </a:cubicBezTo>
                  <a:cubicBezTo>
                    <a:pt x="9335" y="1629"/>
                    <a:pt x="9363" y="2148"/>
                    <a:pt x="9417" y="2660"/>
                  </a:cubicBezTo>
                  <a:cubicBezTo>
                    <a:pt x="8572" y="3227"/>
                    <a:pt x="7787" y="3879"/>
                    <a:pt x="7069" y="4596"/>
                  </a:cubicBezTo>
                  <a:cubicBezTo>
                    <a:pt x="6863" y="4486"/>
                    <a:pt x="6632" y="4418"/>
                    <a:pt x="6382" y="4418"/>
                  </a:cubicBezTo>
                  <a:cubicBezTo>
                    <a:pt x="5569" y="4418"/>
                    <a:pt x="4909" y="5078"/>
                    <a:pt x="4909" y="5891"/>
                  </a:cubicBezTo>
                  <a:cubicBezTo>
                    <a:pt x="4909" y="6236"/>
                    <a:pt x="5033" y="6549"/>
                    <a:pt x="5231" y="6800"/>
                  </a:cubicBezTo>
                  <a:cubicBezTo>
                    <a:pt x="4279" y="8179"/>
                    <a:pt x="3550" y="9719"/>
                    <a:pt x="3075" y="11369"/>
                  </a:cubicBezTo>
                  <a:moveTo>
                    <a:pt x="2466" y="15973"/>
                  </a:moveTo>
                  <a:cubicBezTo>
                    <a:pt x="1563" y="14521"/>
                    <a:pt x="1025" y="12821"/>
                    <a:pt x="989" y="10995"/>
                  </a:cubicBezTo>
                  <a:cubicBezTo>
                    <a:pt x="1570" y="11492"/>
                    <a:pt x="2180" y="11955"/>
                    <a:pt x="2817" y="12383"/>
                  </a:cubicBezTo>
                  <a:cubicBezTo>
                    <a:pt x="2585" y="13456"/>
                    <a:pt x="2455" y="14567"/>
                    <a:pt x="2455" y="15709"/>
                  </a:cubicBezTo>
                  <a:cubicBezTo>
                    <a:pt x="2455" y="15798"/>
                    <a:pt x="2464" y="15885"/>
                    <a:pt x="2466" y="15973"/>
                  </a:cubicBezTo>
                  <a:moveTo>
                    <a:pt x="13428" y="11540"/>
                  </a:moveTo>
                  <a:cubicBezTo>
                    <a:pt x="12907" y="12264"/>
                    <a:pt x="12315" y="12931"/>
                    <a:pt x="11674" y="13548"/>
                  </a:cubicBezTo>
                  <a:cubicBezTo>
                    <a:pt x="11429" y="13366"/>
                    <a:pt x="11129" y="13255"/>
                    <a:pt x="10800" y="13255"/>
                  </a:cubicBezTo>
                  <a:cubicBezTo>
                    <a:pt x="10166" y="13255"/>
                    <a:pt x="9631" y="13657"/>
                    <a:pt x="9423" y="14218"/>
                  </a:cubicBezTo>
                  <a:cubicBezTo>
                    <a:pt x="7455" y="13751"/>
                    <a:pt x="5607" y="12973"/>
                    <a:pt x="3936" y="11937"/>
                  </a:cubicBezTo>
                  <a:cubicBezTo>
                    <a:pt x="4379" y="10266"/>
                    <a:pt x="5100" y="8708"/>
                    <a:pt x="6060" y="7326"/>
                  </a:cubicBezTo>
                  <a:cubicBezTo>
                    <a:pt x="6164" y="7349"/>
                    <a:pt x="6271" y="7364"/>
                    <a:pt x="6382" y="7364"/>
                  </a:cubicBezTo>
                  <a:cubicBezTo>
                    <a:pt x="7195" y="7364"/>
                    <a:pt x="7855" y="6704"/>
                    <a:pt x="7855" y="5891"/>
                  </a:cubicBezTo>
                  <a:cubicBezTo>
                    <a:pt x="7855" y="5688"/>
                    <a:pt x="7813" y="5493"/>
                    <a:pt x="7739" y="5317"/>
                  </a:cubicBezTo>
                  <a:cubicBezTo>
                    <a:pt x="8307" y="4747"/>
                    <a:pt x="8920" y="4221"/>
                    <a:pt x="9575" y="3749"/>
                  </a:cubicBezTo>
                  <a:cubicBezTo>
                    <a:pt x="10104" y="6723"/>
                    <a:pt x="11479" y="9397"/>
                    <a:pt x="13428" y="11540"/>
                  </a:cubicBezTo>
                  <a:moveTo>
                    <a:pt x="10800" y="982"/>
                  </a:moveTo>
                  <a:cubicBezTo>
                    <a:pt x="11347" y="982"/>
                    <a:pt x="11881" y="1038"/>
                    <a:pt x="12403" y="1125"/>
                  </a:cubicBezTo>
                  <a:cubicBezTo>
                    <a:pt x="11696" y="1400"/>
                    <a:pt x="11005" y="1707"/>
                    <a:pt x="10354" y="2081"/>
                  </a:cubicBezTo>
                  <a:cubicBezTo>
                    <a:pt x="10328" y="1726"/>
                    <a:pt x="10311" y="1368"/>
                    <a:pt x="10310" y="1007"/>
                  </a:cubicBezTo>
                  <a:cubicBezTo>
                    <a:pt x="10474" y="999"/>
                    <a:pt x="10635" y="982"/>
                    <a:pt x="10800" y="982"/>
                  </a:cubicBezTo>
                  <a:moveTo>
                    <a:pt x="14120" y="12262"/>
                  </a:moveTo>
                  <a:cubicBezTo>
                    <a:pt x="14982" y="13097"/>
                    <a:pt x="15950" y="13819"/>
                    <a:pt x="16986" y="14440"/>
                  </a:cubicBezTo>
                  <a:cubicBezTo>
                    <a:pt x="15933" y="14626"/>
                    <a:pt x="14852" y="14727"/>
                    <a:pt x="13745" y="14727"/>
                  </a:cubicBezTo>
                  <a:cubicBezTo>
                    <a:pt x="13246" y="14727"/>
                    <a:pt x="12754" y="14702"/>
                    <a:pt x="12265" y="14664"/>
                  </a:cubicBezTo>
                  <a:cubicBezTo>
                    <a:pt x="12259" y="14569"/>
                    <a:pt x="12250" y="14475"/>
                    <a:pt x="12229" y="14385"/>
                  </a:cubicBezTo>
                  <a:cubicBezTo>
                    <a:pt x="12921" y="13737"/>
                    <a:pt x="13555" y="13027"/>
                    <a:pt x="14120" y="12262"/>
                  </a:cubicBezTo>
                  <a:moveTo>
                    <a:pt x="16188" y="2597"/>
                  </a:moveTo>
                  <a:cubicBezTo>
                    <a:pt x="16191" y="2713"/>
                    <a:pt x="16200" y="2828"/>
                    <a:pt x="16200" y="2945"/>
                  </a:cubicBezTo>
                  <a:cubicBezTo>
                    <a:pt x="16200" y="3967"/>
                    <a:pt x="16092" y="4962"/>
                    <a:pt x="15894" y="5924"/>
                  </a:cubicBezTo>
                  <a:cubicBezTo>
                    <a:pt x="15227" y="6065"/>
                    <a:pt x="14727" y="6656"/>
                    <a:pt x="14727" y="7364"/>
                  </a:cubicBezTo>
                  <a:cubicBezTo>
                    <a:pt x="14727" y="7765"/>
                    <a:pt x="14888" y="8127"/>
                    <a:pt x="15149" y="8393"/>
                  </a:cubicBezTo>
                  <a:cubicBezTo>
                    <a:pt x="14827" y="9199"/>
                    <a:pt x="14443" y="9973"/>
                    <a:pt x="13991" y="10701"/>
                  </a:cubicBezTo>
                  <a:cubicBezTo>
                    <a:pt x="12159" y="8620"/>
                    <a:pt x="10894" y="6025"/>
                    <a:pt x="10469" y="3152"/>
                  </a:cubicBezTo>
                  <a:cubicBezTo>
                    <a:pt x="11590" y="2463"/>
                    <a:pt x="12813" y="1934"/>
                    <a:pt x="14106" y="1565"/>
                  </a:cubicBezTo>
                  <a:cubicBezTo>
                    <a:pt x="14844" y="1829"/>
                    <a:pt x="15544" y="2173"/>
                    <a:pt x="16188" y="2597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2" name="Shape 2858"/>
            <p:cNvSpPr/>
            <p:nvPr/>
          </p:nvSpPr>
          <p:spPr>
            <a:xfrm>
              <a:off x="9274983" y="8795136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98" y="4909"/>
                    <a:pt x="1200" y="4030"/>
                    <a:pt x="1200" y="2945"/>
                  </a:cubicBezTo>
                  <a:cubicBezTo>
                    <a:pt x="1200" y="1861"/>
                    <a:pt x="5498" y="982"/>
                    <a:pt x="10800" y="982"/>
                  </a:cubicBezTo>
                  <a:cubicBezTo>
                    <a:pt x="16102" y="982"/>
                    <a:pt x="20400" y="1861"/>
                    <a:pt x="20400" y="2945"/>
                  </a:cubicBezTo>
                  <a:cubicBezTo>
                    <a:pt x="20400" y="4030"/>
                    <a:pt x="16102" y="4909"/>
                    <a:pt x="10800" y="4909"/>
                  </a:cubicBezTo>
                  <a:moveTo>
                    <a:pt x="20400" y="6873"/>
                  </a:moveTo>
                  <a:cubicBezTo>
                    <a:pt x="20400" y="7957"/>
                    <a:pt x="16102" y="8836"/>
                    <a:pt x="10800" y="8836"/>
                  </a:cubicBezTo>
                  <a:cubicBezTo>
                    <a:pt x="5498" y="8836"/>
                    <a:pt x="1200" y="7957"/>
                    <a:pt x="1200" y="6873"/>
                  </a:cubicBezTo>
                  <a:lnTo>
                    <a:pt x="1200" y="4291"/>
                  </a:lnTo>
                  <a:cubicBezTo>
                    <a:pt x="2993" y="5240"/>
                    <a:pt x="6615" y="5891"/>
                    <a:pt x="10800" y="5891"/>
                  </a:cubicBezTo>
                  <a:cubicBezTo>
                    <a:pt x="14986" y="5891"/>
                    <a:pt x="18607" y="5240"/>
                    <a:pt x="20400" y="4291"/>
                  </a:cubicBezTo>
                  <a:cubicBezTo>
                    <a:pt x="20400" y="4291"/>
                    <a:pt x="20400" y="6873"/>
                    <a:pt x="20400" y="6873"/>
                  </a:cubicBezTo>
                  <a:close/>
                  <a:moveTo>
                    <a:pt x="10800" y="10800"/>
                  </a:moveTo>
                  <a:cubicBezTo>
                    <a:pt x="5498" y="10800"/>
                    <a:pt x="1200" y="9921"/>
                    <a:pt x="1200" y="8836"/>
                  </a:cubicBezTo>
                  <a:cubicBezTo>
                    <a:pt x="1200" y="8672"/>
                    <a:pt x="1309" y="8514"/>
                    <a:pt x="1494" y="8362"/>
                  </a:cubicBezTo>
                  <a:cubicBezTo>
                    <a:pt x="3370" y="9232"/>
                    <a:pt x="6830" y="9818"/>
                    <a:pt x="10800" y="9818"/>
                  </a:cubicBezTo>
                  <a:cubicBezTo>
                    <a:pt x="14770" y="9818"/>
                    <a:pt x="18230" y="9232"/>
                    <a:pt x="20106" y="8362"/>
                  </a:cubicBezTo>
                  <a:cubicBezTo>
                    <a:pt x="20291" y="8514"/>
                    <a:pt x="20400" y="8672"/>
                    <a:pt x="20400" y="8836"/>
                  </a:cubicBezTo>
                  <a:cubicBezTo>
                    <a:pt x="20400" y="9921"/>
                    <a:pt x="16102" y="10800"/>
                    <a:pt x="10800" y="10800"/>
                  </a:cubicBezTo>
                  <a:moveTo>
                    <a:pt x="20400" y="12764"/>
                  </a:moveTo>
                  <a:cubicBezTo>
                    <a:pt x="20400" y="13848"/>
                    <a:pt x="16102" y="14727"/>
                    <a:pt x="10800" y="14727"/>
                  </a:cubicBezTo>
                  <a:cubicBezTo>
                    <a:pt x="5498" y="14727"/>
                    <a:pt x="1200" y="13848"/>
                    <a:pt x="1200" y="12764"/>
                  </a:cubicBezTo>
                  <a:lnTo>
                    <a:pt x="1200" y="10182"/>
                  </a:lnTo>
                  <a:cubicBezTo>
                    <a:pt x="2993" y="11131"/>
                    <a:pt x="6615" y="11782"/>
                    <a:pt x="10800" y="11782"/>
                  </a:cubicBezTo>
                  <a:cubicBezTo>
                    <a:pt x="14986" y="11782"/>
                    <a:pt x="18607" y="11131"/>
                    <a:pt x="20400" y="10182"/>
                  </a:cubicBezTo>
                  <a:cubicBezTo>
                    <a:pt x="20400" y="10182"/>
                    <a:pt x="20400" y="12764"/>
                    <a:pt x="20400" y="12764"/>
                  </a:cubicBezTo>
                  <a:close/>
                  <a:moveTo>
                    <a:pt x="10800" y="16691"/>
                  </a:moveTo>
                  <a:cubicBezTo>
                    <a:pt x="5498" y="16691"/>
                    <a:pt x="1200" y="15812"/>
                    <a:pt x="1200" y="14727"/>
                  </a:cubicBezTo>
                  <a:cubicBezTo>
                    <a:pt x="1200" y="14563"/>
                    <a:pt x="1309" y="14405"/>
                    <a:pt x="1494" y="14253"/>
                  </a:cubicBezTo>
                  <a:cubicBezTo>
                    <a:pt x="3370" y="15123"/>
                    <a:pt x="6830" y="15709"/>
                    <a:pt x="10800" y="15709"/>
                  </a:cubicBezTo>
                  <a:cubicBezTo>
                    <a:pt x="14770" y="15709"/>
                    <a:pt x="18230" y="15123"/>
                    <a:pt x="20106" y="14253"/>
                  </a:cubicBezTo>
                  <a:cubicBezTo>
                    <a:pt x="20291" y="14405"/>
                    <a:pt x="20400" y="14563"/>
                    <a:pt x="20400" y="14727"/>
                  </a:cubicBezTo>
                  <a:cubicBezTo>
                    <a:pt x="20400" y="15812"/>
                    <a:pt x="16102" y="16691"/>
                    <a:pt x="10800" y="16691"/>
                  </a:cubicBezTo>
                  <a:moveTo>
                    <a:pt x="20400" y="18655"/>
                  </a:moveTo>
                  <a:cubicBezTo>
                    <a:pt x="20400" y="19739"/>
                    <a:pt x="16102" y="20618"/>
                    <a:pt x="10800" y="20618"/>
                  </a:cubicBezTo>
                  <a:cubicBezTo>
                    <a:pt x="5498" y="20618"/>
                    <a:pt x="1200" y="19739"/>
                    <a:pt x="1200" y="18655"/>
                  </a:cubicBezTo>
                  <a:lnTo>
                    <a:pt x="1200" y="16073"/>
                  </a:lnTo>
                  <a:cubicBezTo>
                    <a:pt x="2993" y="17022"/>
                    <a:pt x="6615" y="17673"/>
                    <a:pt x="10800" y="17673"/>
                  </a:cubicBezTo>
                  <a:cubicBezTo>
                    <a:pt x="14986" y="17673"/>
                    <a:pt x="18607" y="17022"/>
                    <a:pt x="20400" y="16073"/>
                  </a:cubicBezTo>
                  <a:cubicBezTo>
                    <a:pt x="20400" y="16073"/>
                    <a:pt x="20400" y="18655"/>
                    <a:pt x="20400" y="18655"/>
                  </a:cubicBezTo>
                  <a:close/>
                  <a:moveTo>
                    <a:pt x="21600" y="2945"/>
                  </a:moveTo>
                  <a:cubicBezTo>
                    <a:pt x="21600" y="1319"/>
                    <a:pt x="16765" y="0"/>
                    <a:pt x="10800" y="0"/>
                  </a:cubicBezTo>
                  <a:cubicBezTo>
                    <a:pt x="4835" y="0"/>
                    <a:pt x="0" y="1319"/>
                    <a:pt x="0" y="2945"/>
                  </a:cubicBezTo>
                  <a:lnTo>
                    <a:pt x="0" y="6873"/>
                  </a:lnTo>
                  <a:cubicBezTo>
                    <a:pt x="0" y="7218"/>
                    <a:pt x="229" y="7547"/>
                    <a:pt x="628" y="7855"/>
                  </a:cubicBezTo>
                  <a:cubicBezTo>
                    <a:pt x="229" y="8162"/>
                    <a:pt x="0" y="8492"/>
                    <a:pt x="0" y="8836"/>
                  </a:cubicBezTo>
                  <a:lnTo>
                    <a:pt x="0" y="12764"/>
                  </a:lnTo>
                  <a:cubicBezTo>
                    <a:pt x="0" y="13109"/>
                    <a:pt x="229" y="13438"/>
                    <a:pt x="628" y="13745"/>
                  </a:cubicBezTo>
                  <a:cubicBezTo>
                    <a:pt x="229" y="14053"/>
                    <a:pt x="0" y="14383"/>
                    <a:pt x="0" y="14727"/>
                  </a:cubicBezTo>
                  <a:lnTo>
                    <a:pt x="0" y="18655"/>
                  </a:lnTo>
                  <a:cubicBezTo>
                    <a:pt x="0" y="20281"/>
                    <a:pt x="4835" y="21600"/>
                    <a:pt x="10800" y="21600"/>
                  </a:cubicBezTo>
                  <a:cubicBezTo>
                    <a:pt x="16765" y="21600"/>
                    <a:pt x="21600" y="20281"/>
                    <a:pt x="21600" y="18655"/>
                  </a:cubicBezTo>
                  <a:lnTo>
                    <a:pt x="21600" y="14727"/>
                  </a:lnTo>
                  <a:cubicBezTo>
                    <a:pt x="21600" y="14383"/>
                    <a:pt x="21371" y="14053"/>
                    <a:pt x="20972" y="13745"/>
                  </a:cubicBezTo>
                  <a:cubicBezTo>
                    <a:pt x="21371" y="13438"/>
                    <a:pt x="21600" y="13109"/>
                    <a:pt x="21600" y="12764"/>
                  </a:cubicBezTo>
                  <a:lnTo>
                    <a:pt x="21600" y="8836"/>
                  </a:lnTo>
                  <a:cubicBezTo>
                    <a:pt x="21600" y="8492"/>
                    <a:pt x="21371" y="8162"/>
                    <a:pt x="20972" y="7855"/>
                  </a:cubicBezTo>
                  <a:cubicBezTo>
                    <a:pt x="21371" y="7547"/>
                    <a:pt x="21600" y="7218"/>
                    <a:pt x="21600" y="6873"/>
                  </a:cubicBezTo>
                  <a:cubicBezTo>
                    <a:pt x="21600" y="6873"/>
                    <a:pt x="21600" y="2945"/>
                    <a:pt x="21600" y="294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3" name="Shape 2859"/>
            <p:cNvSpPr/>
            <p:nvPr/>
          </p:nvSpPr>
          <p:spPr>
            <a:xfrm>
              <a:off x="10290719" y="879513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5929" y="7018"/>
                  </a:moveTo>
                  <a:cubicBezTo>
                    <a:pt x="15539" y="7246"/>
                    <a:pt x="15108" y="7411"/>
                    <a:pt x="14650" y="7500"/>
                  </a:cubicBezTo>
                  <a:cubicBezTo>
                    <a:pt x="14282" y="7114"/>
                    <a:pt x="13759" y="6874"/>
                    <a:pt x="13179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5" y="7236"/>
                  </a:cubicBezTo>
                  <a:cubicBezTo>
                    <a:pt x="6892" y="7530"/>
                    <a:pt x="6793" y="7869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6" y="9635"/>
                  </a:cubicBezTo>
                  <a:cubicBezTo>
                    <a:pt x="6776" y="9644"/>
                    <a:pt x="6776" y="9651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5" y="11661"/>
                    <a:pt x="7483" y="11638"/>
                  </a:cubicBezTo>
                  <a:cubicBezTo>
                    <a:pt x="7739" y="12426"/>
                    <a:pt x="8483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40" y="13855"/>
                    <a:pt x="6382" y="13837"/>
                  </a:cubicBezTo>
                  <a:cubicBezTo>
                    <a:pt x="7274" y="14398"/>
                    <a:pt x="8332" y="14727"/>
                    <a:pt x="9470" y="14727"/>
                  </a:cubicBezTo>
                  <a:cubicBezTo>
                    <a:pt x="13175" y="14727"/>
                    <a:pt x="15201" y="11706"/>
                    <a:pt x="15201" y="9086"/>
                  </a:cubicBezTo>
                  <a:cubicBezTo>
                    <a:pt x="15201" y="9000"/>
                    <a:pt x="15199" y="8915"/>
                    <a:pt x="15195" y="8830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1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4" name="Shape 2860"/>
            <p:cNvSpPr/>
            <p:nvPr/>
          </p:nvSpPr>
          <p:spPr>
            <a:xfrm>
              <a:off x="11357241" y="879513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4" y="7858"/>
                  </a:lnTo>
                  <a:lnTo>
                    <a:pt x="13244" y="6381"/>
                  </a:lnTo>
                  <a:lnTo>
                    <a:pt x="11938" y="6381"/>
                  </a:lnTo>
                  <a:cubicBezTo>
                    <a:pt x="10369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5" name="Shape 2861"/>
            <p:cNvSpPr/>
            <p:nvPr/>
          </p:nvSpPr>
          <p:spPr>
            <a:xfrm>
              <a:off x="12499944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24" y="12090"/>
                  </a:moveTo>
                  <a:cubicBezTo>
                    <a:pt x="14019" y="12090"/>
                    <a:pt x="14019" y="12428"/>
                    <a:pt x="14019" y="12428"/>
                  </a:cubicBezTo>
                  <a:lnTo>
                    <a:pt x="14019" y="12863"/>
                  </a:lnTo>
                  <a:lnTo>
                    <a:pt x="14628" y="12863"/>
                  </a:lnTo>
                  <a:lnTo>
                    <a:pt x="14628" y="12428"/>
                  </a:lnTo>
                  <a:cubicBezTo>
                    <a:pt x="14628" y="12428"/>
                    <a:pt x="14628" y="12090"/>
                    <a:pt x="14324" y="12090"/>
                  </a:cubicBezTo>
                  <a:moveTo>
                    <a:pt x="15287" y="12380"/>
                  </a:moveTo>
                  <a:lnTo>
                    <a:pt x="15287" y="13348"/>
                  </a:lnTo>
                  <a:lnTo>
                    <a:pt x="14019" y="13348"/>
                  </a:lnTo>
                  <a:lnTo>
                    <a:pt x="14019" y="14072"/>
                  </a:lnTo>
                  <a:cubicBezTo>
                    <a:pt x="14019" y="14072"/>
                    <a:pt x="14019" y="14411"/>
                    <a:pt x="14324" y="14411"/>
                  </a:cubicBezTo>
                  <a:cubicBezTo>
                    <a:pt x="14628" y="14411"/>
                    <a:pt x="14628" y="14072"/>
                    <a:pt x="14628" y="14072"/>
                  </a:cubicBezTo>
                  <a:lnTo>
                    <a:pt x="14628" y="13734"/>
                  </a:lnTo>
                  <a:lnTo>
                    <a:pt x="15287" y="13734"/>
                  </a:lnTo>
                  <a:lnTo>
                    <a:pt x="15287" y="14266"/>
                  </a:lnTo>
                  <a:cubicBezTo>
                    <a:pt x="15287" y="14266"/>
                    <a:pt x="15186" y="14943"/>
                    <a:pt x="14375" y="14943"/>
                  </a:cubicBezTo>
                  <a:cubicBezTo>
                    <a:pt x="13564" y="14943"/>
                    <a:pt x="13411" y="14266"/>
                    <a:pt x="13411" y="14266"/>
                  </a:cubicBezTo>
                  <a:lnTo>
                    <a:pt x="13411" y="12380"/>
                  </a:lnTo>
                  <a:cubicBezTo>
                    <a:pt x="13411" y="12380"/>
                    <a:pt x="13411" y="11558"/>
                    <a:pt x="14375" y="11558"/>
                  </a:cubicBezTo>
                  <a:cubicBezTo>
                    <a:pt x="15338" y="11558"/>
                    <a:pt x="15287" y="12380"/>
                    <a:pt x="15287" y="12380"/>
                  </a:cubicBezTo>
                  <a:moveTo>
                    <a:pt x="12904" y="14169"/>
                  </a:moveTo>
                  <a:cubicBezTo>
                    <a:pt x="12904" y="14169"/>
                    <a:pt x="12904" y="14943"/>
                    <a:pt x="12347" y="14943"/>
                  </a:cubicBezTo>
                  <a:cubicBezTo>
                    <a:pt x="12005" y="14943"/>
                    <a:pt x="11798" y="14762"/>
                    <a:pt x="11687" y="14621"/>
                  </a:cubicBezTo>
                  <a:lnTo>
                    <a:pt x="11687" y="14895"/>
                  </a:lnTo>
                  <a:lnTo>
                    <a:pt x="11028" y="14895"/>
                  </a:lnTo>
                  <a:lnTo>
                    <a:pt x="11028" y="10446"/>
                  </a:lnTo>
                  <a:lnTo>
                    <a:pt x="11687" y="10446"/>
                  </a:lnTo>
                  <a:lnTo>
                    <a:pt x="11687" y="11888"/>
                  </a:lnTo>
                  <a:cubicBezTo>
                    <a:pt x="11788" y="11782"/>
                    <a:pt x="12036" y="11558"/>
                    <a:pt x="12347" y="11558"/>
                  </a:cubicBezTo>
                  <a:cubicBezTo>
                    <a:pt x="12752" y="11558"/>
                    <a:pt x="12904" y="11896"/>
                    <a:pt x="12904" y="12332"/>
                  </a:cubicBezTo>
                  <a:cubicBezTo>
                    <a:pt x="12904" y="12332"/>
                    <a:pt x="12904" y="14169"/>
                    <a:pt x="12904" y="14169"/>
                  </a:cubicBezTo>
                  <a:close/>
                  <a:moveTo>
                    <a:pt x="10521" y="14895"/>
                  </a:moveTo>
                  <a:lnTo>
                    <a:pt x="9913" y="14895"/>
                  </a:lnTo>
                  <a:lnTo>
                    <a:pt x="9913" y="14605"/>
                  </a:lnTo>
                  <a:cubicBezTo>
                    <a:pt x="9913" y="14605"/>
                    <a:pt x="9558" y="14943"/>
                    <a:pt x="9152" y="14943"/>
                  </a:cubicBezTo>
                  <a:cubicBezTo>
                    <a:pt x="8747" y="14943"/>
                    <a:pt x="8696" y="14556"/>
                    <a:pt x="8696" y="14556"/>
                  </a:cubicBezTo>
                  <a:lnTo>
                    <a:pt x="8696" y="11558"/>
                  </a:lnTo>
                  <a:lnTo>
                    <a:pt x="9304" y="11558"/>
                  </a:lnTo>
                  <a:lnTo>
                    <a:pt x="9304" y="14362"/>
                  </a:lnTo>
                  <a:cubicBezTo>
                    <a:pt x="9304" y="14362"/>
                    <a:pt x="9304" y="14508"/>
                    <a:pt x="9507" y="14508"/>
                  </a:cubicBezTo>
                  <a:cubicBezTo>
                    <a:pt x="9710" y="14508"/>
                    <a:pt x="9913" y="14266"/>
                    <a:pt x="9913" y="14266"/>
                  </a:cubicBezTo>
                  <a:lnTo>
                    <a:pt x="9913" y="11558"/>
                  </a:lnTo>
                  <a:lnTo>
                    <a:pt x="10521" y="11558"/>
                  </a:lnTo>
                  <a:cubicBezTo>
                    <a:pt x="10521" y="11558"/>
                    <a:pt x="10521" y="14895"/>
                    <a:pt x="10521" y="14895"/>
                  </a:cubicBezTo>
                  <a:close/>
                  <a:moveTo>
                    <a:pt x="8595" y="11074"/>
                  </a:moveTo>
                  <a:lnTo>
                    <a:pt x="7834" y="11074"/>
                  </a:lnTo>
                  <a:lnTo>
                    <a:pt x="7834" y="14895"/>
                  </a:lnTo>
                  <a:lnTo>
                    <a:pt x="7124" y="14895"/>
                  </a:lnTo>
                  <a:lnTo>
                    <a:pt x="7124" y="11074"/>
                  </a:lnTo>
                  <a:lnTo>
                    <a:pt x="6363" y="11074"/>
                  </a:lnTo>
                  <a:lnTo>
                    <a:pt x="6363" y="10446"/>
                  </a:lnTo>
                  <a:lnTo>
                    <a:pt x="8595" y="10446"/>
                  </a:lnTo>
                  <a:cubicBezTo>
                    <a:pt x="8595" y="10446"/>
                    <a:pt x="8595" y="11074"/>
                    <a:pt x="8595" y="11074"/>
                  </a:cubicBezTo>
                  <a:close/>
                  <a:moveTo>
                    <a:pt x="14527" y="9430"/>
                  </a:moveTo>
                  <a:cubicBezTo>
                    <a:pt x="14527" y="9430"/>
                    <a:pt x="12667" y="9334"/>
                    <a:pt x="10800" y="9334"/>
                  </a:cubicBezTo>
                  <a:cubicBezTo>
                    <a:pt x="8940" y="9334"/>
                    <a:pt x="7074" y="9430"/>
                    <a:pt x="7074" y="9430"/>
                  </a:cubicBezTo>
                  <a:cubicBezTo>
                    <a:pt x="6233" y="9430"/>
                    <a:pt x="5552" y="10080"/>
                    <a:pt x="5552" y="10881"/>
                  </a:cubicBezTo>
                  <a:cubicBezTo>
                    <a:pt x="5552" y="10881"/>
                    <a:pt x="5400" y="11822"/>
                    <a:pt x="5400" y="12767"/>
                  </a:cubicBezTo>
                  <a:cubicBezTo>
                    <a:pt x="5400" y="13708"/>
                    <a:pt x="5552" y="14652"/>
                    <a:pt x="5552" y="14652"/>
                  </a:cubicBezTo>
                  <a:cubicBezTo>
                    <a:pt x="5552" y="15454"/>
                    <a:pt x="6233" y="16103"/>
                    <a:pt x="7074" y="16103"/>
                  </a:cubicBezTo>
                  <a:cubicBezTo>
                    <a:pt x="7074" y="16103"/>
                    <a:pt x="8905" y="16200"/>
                    <a:pt x="10800" y="16200"/>
                  </a:cubicBezTo>
                  <a:cubicBezTo>
                    <a:pt x="12630" y="16200"/>
                    <a:pt x="14527" y="16103"/>
                    <a:pt x="14527" y="16103"/>
                  </a:cubicBezTo>
                  <a:cubicBezTo>
                    <a:pt x="15367" y="16103"/>
                    <a:pt x="16048" y="15454"/>
                    <a:pt x="16048" y="14652"/>
                  </a:cubicBezTo>
                  <a:cubicBezTo>
                    <a:pt x="16048" y="14652"/>
                    <a:pt x="16200" y="13700"/>
                    <a:pt x="16200" y="12767"/>
                  </a:cubicBezTo>
                  <a:cubicBezTo>
                    <a:pt x="16200" y="11814"/>
                    <a:pt x="16048" y="10881"/>
                    <a:pt x="16048" y="10881"/>
                  </a:cubicBezTo>
                  <a:cubicBezTo>
                    <a:pt x="16048" y="10080"/>
                    <a:pt x="15367" y="9430"/>
                    <a:pt x="14527" y="9430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1992" y="12090"/>
                  </a:moveTo>
                  <a:cubicBezTo>
                    <a:pt x="11860" y="12090"/>
                    <a:pt x="11757" y="12168"/>
                    <a:pt x="11687" y="12243"/>
                  </a:cubicBezTo>
                  <a:lnTo>
                    <a:pt x="11687" y="14276"/>
                  </a:lnTo>
                  <a:cubicBezTo>
                    <a:pt x="11751" y="14345"/>
                    <a:pt x="11847" y="14411"/>
                    <a:pt x="11992" y="14411"/>
                  </a:cubicBezTo>
                  <a:cubicBezTo>
                    <a:pt x="12296" y="14411"/>
                    <a:pt x="12296" y="14072"/>
                    <a:pt x="12296" y="14072"/>
                  </a:cubicBezTo>
                  <a:lnTo>
                    <a:pt x="12296" y="12428"/>
                  </a:lnTo>
                  <a:cubicBezTo>
                    <a:pt x="12296" y="12428"/>
                    <a:pt x="12245" y="12090"/>
                    <a:pt x="11992" y="12090"/>
                  </a:cubicBezTo>
                  <a:moveTo>
                    <a:pt x="7986" y="8751"/>
                  </a:moveTo>
                  <a:lnTo>
                    <a:pt x="8696" y="8751"/>
                  </a:lnTo>
                  <a:lnTo>
                    <a:pt x="8696" y="7188"/>
                  </a:lnTo>
                  <a:lnTo>
                    <a:pt x="9507" y="4970"/>
                  </a:lnTo>
                  <a:lnTo>
                    <a:pt x="8848" y="4970"/>
                  </a:lnTo>
                  <a:lnTo>
                    <a:pt x="8341" y="6433"/>
                  </a:lnTo>
                  <a:lnTo>
                    <a:pt x="7834" y="4970"/>
                  </a:lnTo>
                  <a:lnTo>
                    <a:pt x="7124" y="4970"/>
                  </a:lnTo>
                  <a:lnTo>
                    <a:pt x="7986" y="7188"/>
                  </a:lnTo>
                  <a:cubicBezTo>
                    <a:pt x="7986" y="7188"/>
                    <a:pt x="7986" y="8751"/>
                    <a:pt x="7986" y="8751"/>
                  </a:cubicBezTo>
                  <a:close/>
                  <a:moveTo>
                    <a:pt x="12397" y="8801"/>
                  </a:moveTo>
                  <a:cubicBezTo>
                    <a:pt x="12802" y="8801"/>
                    <a:pt x="13158" y="8449"/>
                    <a:pt x="13158" y="8449"/>
                  </a:cubicBezTo>
                  <a:lnTo>
                    <a:pt x="13158" y="8751"/>
                  </a:lnTo>
                  <a:lnTo>
                    <a:pt x="13766" y="8751"/>
                  </a:lnTo>
                  <a:lnTo>
                    <a:pt x="13766" y="5878"/>
                  </a:lnTo>
                  <a:lnTo>
                    <a:pt x="13158" y="5878"/>
                  </a:lnTo>
                  <a:lnTo>
                    <a:pt x="13158" y="8096"/>
                  </a:lnTo>
                  <a:cubicBezTo>
                    <a:pt x="13158" y="8096"/>
                    <a:pt x="12955" y="8348"/>
                    <a:pt x="12752" y="8348"/>
                  </a:cubicBezTo>
                  <a:cubicBezTo>
                    <a:pt x="12549" y="8348"/>
                    <a:pt x="12549" y="8196"/>
                    <a:pt x="12549" y="8196"/>
                  </a:cubicBezTo>
                  <a:lnTo>
                    <a:pt x="12549" y="5878"/>
                  </a:lnTo>
                  <a:lnTo>
                    <a:pt x="11941" y="5878"/>
                  </a:lnTo>
                  <a:lnTo>
                    <a:pt x="11941" y="8398"/>
                  </a:lnTo>
                  <a:cubicBezTo>
                    <a:pt x="11941" y="8398"/>
                    <a:pt x="11992" y="8801"/>
                    <a:pt x="12397" y="8801"/>
                  </a:cubicBezTo>
                  <a:moveTo>
                    <a:pt x="10166" y="6634"/>
                  </a:moveTo>
                  <a:cubicBezTo>
                    <a:pt x="10166" y="6467"/>
                    <a:pt x="10302" y="6332"/>
                    <a:pt x="10470" y="6332"/>
                  </a:cubicBezTo>
                  <a:cubicBezTo>
                    <a:pt x="10639" y="6332"/>
                    <a:pt x="10775" y="6467"/>
                    <a:pt x="10775" y="6634"/>
                  </a:cubicBezTo>
                  <a:lnTo>
                    <a:pt x="10775" y="8045"/>
                  </a:lnTo>
                  <a:cubicBezTo>
                    <a:pt x="10775" y="8212"/>
                    <a:pt x="10639" y="8348"/>
                    <a:pt x="10470" y="8348"/>
                  </a:cubicBezTo>
                  <a:cubicBezTo>
                    <a:pt x="10302" y="8348"/>
                    <a:pt x="10166" y="8212"/>
                    <a:pt x="10166" y="8045"/>
                  </a:cubicBezTo>
                  <a:cubicBezTo>
                    <a:pt x="10166" y="8045"/>
                    <a:pt x="10166" y="6634"/>
                    <a:pt x="10166" y="6634"/>
                  </a:cubicBezTo>
                  <a:close/>
                  <a:moveTo>
                    <a:pt x="10369" y="8801"/>
                  </a:moveTo>
                  <a:lnTo>
                    <a:pt x="10572" y="8801"/>
                  </a:lnTo>
                  <a:cubicBezTo>
                    <a:pt x="11020" y="8801"/>
                    <a:pt x="11383" y="8440"/>
                    <a:pt x="11383" y="7995"/>
                  </a:cubicBezTo>
                  <a:lnTo>
                    <a:pt x="11383" y="6684"/>
                  </a:lnTo>
                  <a:cubicBezTo>
                    <a:pt x="11383" y="6239"/>
                    <a:pt x="11020" y="5878"/>
                    <a:pt x="10572" y="5878"/>
                  </a:cubicBezTo>
                  <a:lnTo>
                    <a:pt x="10369" y="5878"/>
                  </a:lnTo>
                  <a:cubicBezTo>
                    <a:pt x="9921" y="5878"/>
                    <a:pt x="9558" y="6239"/>
                    <a:pt x="9558" y="6684"/>
                  </a:cubicBezTo>
                  <a:lnTo>
                    <a:pt x="9558" y="7995"/>
                  </a:lnTo>
                  <a:cubicBezTo>
                    <a:pt x="9558" y="8440"/>
                    <a:pt x="9921" y="8801"/>
                    <a:pt x="10369" y="8801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6" name="Shape 2862"/>
            <p:cNvSpPr/>
            <p:nvPr/>
          </p:nvSpPr>
          <p:spPr>
            <a:xfrm>
              <a:off x="13566466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0672" y="6382"/>
                  </a:moveTo>
                  <a:cubicBezTo>
                    <a:pt x="10464" y="6409"/>
                    <a:pt x="10255" y="6435"/>
                    <a:pt x="10045" y="6460"/>
                  </a:cubicBezTo>
                  <a:cubicBezTo>
                    <a:pt x="9652" y="6558"/>
                    <a:pt x="9223" y="6650"/>
                    <a:pt x="8905" y="6836"/>
                  </a:cubicBezTo>
                  <a:cubicBezTo>
                    <a:pt x="8055" y="7333"/>
                    <a:pt x="7467" y="7913"/>
                    <a:pt x="7073" y="8856"/>
                  </a:cubicBezTo>
                  <a:cubicBezTo>
                    <a:pt x="7009" y="9009"/>
                    <a:pt x="7007" y="9157"/>
                    <a:pt x="6960" y="9326"/>
                  </a:cubicBezTo>
                  <a:cubicBezTo>
                    <a:pt x="6658" y="10425"/>
                    <a:pt x="7194" y="11563"/>
                    <a:pt x="7844" y="11956"/>
                  </a:cubicBezTo>
                  <a:cubicBezTo>
                    <a:pt x="7969" y="12032"/>
                    <a:pt x="8254" y="12166"/>
                    <a:pt x="8358" y="11987"/>
                  </a:cubicBezTo>
                  <a:cubicBezTo>
                    <a:pt x="8416" y="11889"/>
                    <a:pt x="8403" y="11758"/>
                    <a:pt x="8439" y="11643"/>
                  </a:cubicBezTo>
                  <a:cubicBezTo>
                    <a:pt x="8462" y="11568"/>
                    <a:pt x="8536" y="11425"/>
                    <a:pt x="8519" y="11330"/>
                  </a:cubicBezTo>
                  <a:cubicBezTo>
                    <a:pt x="8490" y="11170"/>
                    <a:pt x="8318" y="11068"/>
                    <a:pt x="8246" y="10939"/>
                  </a:cubicBezTo>
                  <a:cubicBezTo>
                    <a:pt x="8099" y="10677"/>
                    <a:pt x="8092" y="10444"/>
                    <a:pt x="8020" y="10093"/>
                  </a:cubicBezTo>
                  <a:cubicBezTo>
                    <a:pt x="8026" y="10046"/>
                    <a:pt x="8031" y="9999"/>
                    <a:pt x="8037" y="9952"/>
                  </a:cubicBezTo>
                  <a:cubicBezTo>
                    <a:pt x="8058" y="9559"/>
                    <a:pt x="8124" y="9276"/>
                    <a:pt x="8246" y="8997"/>
                  </a:cubicBezTo>
                  <a:cubicBezTo>
                    <a:pt x="8601" y="8177"/>
                    <a:pt x="9172" y="7720"/>
                    <a:pt x="10094" y="7447"/>
                  </a:cubicBezTo>
                  <a:cubicBezTo>
                    <a:pt x="10300" y="7386"/>
                    <a:pt x="10882" y="7288"/>
                    <a:pt x="11187" y="7353"/>
                  </a:cubicBezTo>
                  <a:cubicBezTo>
                    <a:pt x="11369" y="7385"/>
                    <a:pt x="11551" y="7415"/>
                    <a:pt x="11733" y="7447"/>
                  </a:cubicBezTo>
                  <a:cubicBezTo>
                    <a:pt x="12393" y="7655"/>
                    <a:pt x="12874" y="8038"/>
                    <a:pt x="13131" y="8637"/>
                  </a:cubicBezTo>
                  <a:cubicBezTo>
                    <a:pt x="13292" y="9010"/>
                    <a:pt x="13339" y="9724"/>
                    <a:pt x="13227" y="10203"/>
                  </a:cubicBezTo>
                  <a:cubicBezTo>
                    <a:pt x="13174" y="10429"/>
                    <a:pt x="13183" y="10624"/>
                    <a:pt x="13115" y="10829"/>
                  </a:cubicBezTo>
                  <a:cubicBezTo>
                    <a:pt x="12865" y="11589"/>
                    <a:pt x="12498" y="12293"/>
                    <a:pt x="11668" y="12488"/>
                  </a:cubicBezTo>
                  <a:cubicBezTo>
                    <a:pt x="11121" y="12618"/>
                    <a:pt x="10711" y="12284"/>
                    <a:pt x="10576" y="11941"/>
                  </a:cubicBezTo>
                  <a:cubicBezTo>
                    <a:pt x="10538" y="11846"/>
                    <a:pt x="10474" y="11677"/>
                    <a:pt x="10512" y="11518"/>
                  </a:cubicBezTo>
                  <a:cubicBezTo>
                    <a:pt x="10656" y="10901"/>
                    <a:pt x="10865" y="10349"/>
                    <a:pt x="11026" y="9733"/>
                  </a:cubicBezTo>
                  <a:cubicBezTo>
                    <a:pt x="11179" y="9146"/>
                    <a:pt x="10888" y="8683"/>
                    <a:pt x="10431" y="8575"/>
                  </a:cubicBezTo>
                  <a:cubicBezTo>
                    <a:pt x="9863" y="8439"/>
                    <a:pt x="9424" y="8966"/>
                    <a:pt x="9274" y="9310"/>
                  </a:cubicBezTo>
                  <a:cubicBezTo>
                    <a:pt x="9155" y="9584"/>
                    <a:pt x="9083" y="10089"/>
                    <a:pt x="9177" y="10453"/>
                  </a:cubicBezTo>
                  <a:cubicBezTo>
                    <a:pt x="9207" y="10569"/>
                    <a:pt x="9347" y="10878"/>
                    <a:pt x="9322" y="10986"/>
                  </a:cubicBezTo>
                  <a:cubicBezTo>
                    <a:pt x="9213" y="11462"/>
                    <a:pt x="9088" y="11974"/>
                    <a:pt x="8953" y="12442"/>
                  </a:cubicBezTo>
                  <a:cubicBezTo>
                    <a:pt x="8812" y="12929"/>
                    <a:pt x="8736" y="13427"/>
                    <a:pt x="8599" y="13898"/>
                  </a:cubicBezTo>
                  <a:cubicBezTo>
                    <a:pt x="8536" y="14114"/>
                    <a:pt x="8539" y="14346"/>
                    <a:pt x="8487" y="14571"/>
                  </a:cubicBezTo>
                  <a:lnTo>
                    <a:pt x="8487" y="14900"/>
                  </a:lnTo>
                  <a:cubicBezTo>
                    <a:pt x="8440" y="15108"/>
                    <a:pt x="8475" y="15478"/>
                    <a:pt x="8519" y="15683"/>
                  </a:cubicBezTo>
                  <a:cubicBezTo>
                    <a:pt x="8547" y="15815"/>
                    <a:pt x="8502" y="15978"/>
                    <a:pt x="8567" y="16074"/>
                  </a:cubicBezTo>
                  <a:cubicBezTo>
                    <a:pt x="8568" y="16144"/>
                    <a:pt x="8577" y="16160"/>
                    <a:pt x="8599" y="16200"/>
                  </a:cubicBezTo>
                  <a:cubicBezTo>
                    <a:pt x="8800" y="16194"/>
                    <a:pt x="9078" y="15665"/>
                    <a:pt x="9177" y="15511"/>
                  </a:cubicBezTo>
                  <a:cubicBezTo>
                    <a:pt x="9369" y="15216"/>
                    <a:pt x="9546" y="14901"/>
                    <a:pt x="9692" y="14556"/>
                  </a:cubicBezTo>
                  <a:cubicBezTo>
                    <a:pt x="9823" y="14245"/>
                    <a:pt x="9844" y="13901"/>
                    <a:pt x="9949" y="13569"/>
                  </a:cubicBezTo>
                  <a:cubicBezTo>
                    <a:pt x="10025" y="13329"/>
                    <a:pt x="10133" y="13049"/>
                    <a:pt x="10158" y="12786"/>
                  </a:cubicBezTo>
                  <a:lnTo>
                    <a:pt x="10174" y="12786"/>
                  </a:lnTo>
                  <a:cubicBezTo>
                    <a:pt x="10216" y="12930"/>
                    <a:pt x="10367" y="13035"/>
                    <a:pt x="10480" y="13115"/>
                  </a:cubicBezTo>
                  <a:cubicBezTo>
                    <a:pt x="10833" y="13367"/>
                    <a:pt x="11441" y="13600"/>
                    <a:pt x="12102" y="13444"/>
                  </a:cubicBezTo>
                  <a:cubicBezTo>
                    <a:pt x="12850" y="13267"/>
                    <a:pt x="13446" y="12916"/>
                    <a:pt x="13838" y="12394"/>
                  </a:cubicBezTo>
                  <a:cubicBezTo>
                    <a:pt x="14127" y="12011"/>
                    <a:pt x="14345" y="11567"/>
                    <a:pt x="14513" y="11064"/>
                  </a:cubicBezTo>
                  <a:cubicBezTo>
                    <a:pt x="14596" y="10817"/>
                    <a:pt x="14613" y="10543"/>
                    <a:pt x="14674" y="10281"/>
                  </a:cubicBezTo>
                  <a:cubicBezTo>
                    <a:pt x="14827" y="9624"/>
                    <a:pt x="14623" y="8833"/>
                    <a:pt x="14433" y="8402"/>
                  </a:cubicBezTo>
                  <a:cubicBezTo>
                    <a:pt x="13856" y="7098"/>
                    <a:pt x="12630" y="6354"/>
                    <a:pt x="10672" y="6382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7" name="Shape 2863"/>
            <p:cNvSpPr/>
            <p:nvPr/>
          </p:nvSpPr>
          <p:spPr>
            <a:xfrm>
              <a:off x="14632988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281" y="6871"/>
                  </a:moveTo>
                  <a:cubicBezTo>
                    <a:pt x="12915" y="6830"/>
                    <a:pt x="11990" y="7537"/>
                    <a:pt x="11505" y="8992"/>
                  </a:cubicBezTo>
                  <a:cubicBezTo>
                    <a:pt x="11755" y="8897"/>
                    <a:pt x="11997" y="8849"/>
                    <a:pt x="12232" y="8849"/>
                  </a:cubicBezTo>
                  <a:cubicBezTo>
                    <a:pt x="12732" y="8849"/>
                    <a:pt x="12952" y="9108"/>
                    <a:pt x="12893" y="9624"/>
                  </a:cubicBezTo>
                  <a:cubicBezTo>
                    <a:pt x="12864" y="9937"/>
                    <a:pt x="12643" y="10393"/>
                    <a:pt x="12232" y="10991"/>
                  </a:cubicBezTo>
                  <a:cubicBezTo>
                    <a:pt x="11821" y="11589"/>
                    <a:pt x="11513" y="11888"/>
                    <a:pt x="11307" y="11888"/>
                  </a:cubicBezTo>
                  <a:cubicBezTo>
                    <a:pt x="11043" y="11888"/>
                    <a:pt x="10800" y="11426"/>
                    <a:pt x="10580" y="10502"/>
                  </a:cubicBezTo>
                  <a:cubicBezTo>
                    <a:pt x="10506" y="10230"/>
                    <a:pt x="10374" y="9536"/>
                    <a:pt x="10183" y="8421"/>
                  </a:cubicBezTo>
                  <a:cubicBezTo>
                    <a:pt x="10007" y="7388"/>
                    <a:pt x="9537" y="6905"/>
                    <a:pt x="8774" y="6973"/>
                  </a:cubicBezTo>
                  <a:cubicBezTo>
                    <a:pt x="8450" y="7000"/>
                    <a:pt x="7966" y="7272"/>
                    <a:pt x="7320" y="7789"/>
                  </a:cubicBezTo>
                  <a:cubicBezTo>
                    <a:pt x="6849" y="8183"/>
                    <a:pt x="6372" y="8577"/>
                    <a:pt x="5888" y="8972"/>
                  </a:cubicBezTo>
                  <a:lnTo>
                    <a:pt x="6350" y="9522"/>
                  </a:lnTo>
                  <a:cubicBezTo>
                    <a:pt x="6790" y="9237"/>
                    <a:pt x="7047" y="9094"/>
                    <a:pt x="7121" y="9094"/>
                  </a:cubicBezTo>
                  <a:cubicBezTo>
                    <a:pt x="7459" y="9094"/>
                    <a:pt x="7774" y="9583"/>
                    <a:pt x="8068" y="10562"/>
                  </a:cubicBezTo>
                  <a:cubicBezTo>
                    <a:pt x="8333" y="11460"/>
                    <a:pt x="8597" y="12358"/>
                    <a:pt x="8861" y="13255"/>
                  </a:cubicBezTo>
                  <a:cubicBezTo>
                    <a:pt x="9258" y="14234"/>
                    <a:pt x="9743" y="14723"/>
                    <a:pt x="10316" y="14723"/>
                  </a:cubicBezTo>
                  <a:cubicBezTo>
                    <a:pt x="11241" y="14723"/>
                    <a:pt x="12372" y="13921"/>
                    <a:pt x="13709" y="12317"/>
                  </a:cubicBezTo>
                  <a:cubicBezTo>
                    <a:pt x="15001" y="10780"/>
                    <a:pt x="15669" y="9570"/>
                    <a:pt x="15713" y="8686"/>
                  </a:cubicBezTo>
                  <a:cubicBezTo>
                    <a:pt x="15772" y="7503"/>
                    <a:pt x="15295" y="6898"/>
                    <a:pt x="14281" y="6871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8" name="Shape 2864"/>
            <p:cNvSpPr/>
            <p:nvPr/>
          </p:nvSpPr>
          <p:spPr>
            <a:xfrm>
              <a:off x="15699510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5" y="7359"/>
                  </a:moveTo>
                  <a:lnTo>
                    <a:pt x="13743" y="7359"/>
                  </a:lnTo>
                  <a:lnTo>
                    <a:pt x="13743" y="8833"/>
                  </a:lnTo>
                  <a:lnTo>
                    <a:pt x="12265" y="8833"/>
                  </a:lnTo>
                  <a:lnTo>
                    <a:pt x="12265" y="9816"/>
                  </a:lnTo>
                  <a:lnTo>
                    <a:pt x="13743" y="9816"/>
                  </a:lnTo>
                  <a:lnTo>
                    <a:pt x="13743" y="11283"/>
                  </a:lnTo>
                  <a:lnTo>
                    <a:pt x="14725" y="11283"/>
                  </a:lnTo>
                  <a:lnTo>
                    <a:pt x="14725" y="9816"/>
                  </a:lnTo>
                  <a:lnTo>
                    <a:pt x="16205" y="9816"/>
                  </a:lnTo>
                  <a:lnTo>
                    <a:pt x="16205" y="8833"/>
                  </a:lnTo>
                  <a:lnTo>
                    <a:pt x="14725" y="8833"/>
                  </a:lnTo>
                  <a:cubicBezTo>
                    <a:pt x="14725" y="8833"/>
                    <a:pt x="14725" y="7359"/>
                    <a:pt x="14725" y="7359"/>
                  </a:cubicBezTo>
                  <a:close/>
                  <a:moveTo>
                    <a:pt x="9321" y="13946"/>
                  </a:moveTo>
                  <a:cubicBezTo>
                    <a:pt x="8620" y="13946"/>
                    <a:pt x="8071" y="13495"/>
                    <a:pt x="8071" y="12919"/>
                  </a:cubicBezTo>
                  <a:cubicBezTo>
                    <a:pt x="8071" y="12392"/>
                    <a:pt x="8713" y="11929"/>
                    <a:pt x="9446" y="11929"/>
                  </a:cubicBezTo>
                  <a:lnTo>
                    <a:pt x="9446" y="11723"/>
                  </a:lnTo>
                  <a:lnTo>
                    <a:pt x="9447" y="11723"/>
                  </a:lnTo>
                  <a:lnTo>
                    <a:pt x="9465" y="11929"/>
                  </a:lnTo>
                  <a:cubicBezTo>
                    <a:pt x="9624" y="11930"/>
                    <a:pt x="9777" y="11954"/>
                    <a:pt x="9922" y="12000"/>
                  </a:cubicBezTo>
                  <a:lnTo>
                    <a:pt x="10067" y="12104"/>
                  </a:lnTo>
                  <a:cubicBezTo>
                    <a:pt x="10440" y="12371"/>
                    <a:pt x="10637" y="12521"/>
                    <a:pt x="10695" y="12764"/>
                  </a:cubicBezTo>
                  <a:cubicBezTo>
                    <a:pt x="10710" y="12827"/>
                    <a:pt x="10717" y="12891"/>
                    <a:pt x="10717" y="12954"/>
                  </a:cubicBezTo>
                  <a:cubicBezTo>
                    <a:pt x="10717" y="13612"/>
                    <a:pt x="10247" y="13946"/>
                    <a:pt x="9321" y="13946"/>
                  </a:cubicBezTo>
                  <a:moveTo>
                    <a:pt x="8542" y="8739"/>
                  </a:moveTo>
                  <a:cubicBezTo>
                    <a:pt x="8495" y="8362"/>
                    <a:pt x="8574" y="8014"/>
                    <a:pt x="8754" y="7806"/>
                  </a:cubicBezTo>
                  <a:cubicBezTo>
                    <a:pt x="8864" y="7680"/>
                    <a:pt x="9006" y="7613"/>
                    <a:pt x="9164" y="7613"/>
                  </a:cubicBezTo>
                  <a:lnTo>
                    <a:pt x="9164" y="7409"/>
                  </a:lnTo>
                  <a:lnTo>
                    <a:pt x="9182" y="7613"/>
                  </a:lnTo>
                  <a:cubicBezTo>
                    <a:pt x="9653" y="7628"/>
                    <a:pt x="10105" y="8185"/>
                    <a:pt x="10189" y="8855"/>
                  </a:cubicBezTo>
                  <a:cubicBezTo>
                    <a:pt x="10237" y="9239"/>
                    <a:pt x="10155" y="9596"/>
                    <a:pt x="9970" y="9809"/>
                  </a:cubicBezTo>
                  <a:cubicBezTo>
                    <a:pt x="9860" y="9935"/>
                    <a:pt x="9722" y="10002"/>
                    <a:pt x="9550" y="10001"/>
                  </a:cubicBezTo>
                  <a:lnTo>
                    <a:pt x="9549" y="10001"/>
                  </a:lnTo>
                  <a:cubicBezTo>
                    <a:pt x="9087" y="9988"/>
                    <a:pt x="8626" y="9409"/>
                    <a:pt x="8542" y="8739"/>
                  </a:cubicBezTo>
                  <a:moveTo>
                    <a:pt x="10838" y="11196"/>
                  </a:moveTo>
                  <a:cubicBezTo>
                    <a:pt x="10586" y="11009"/>
                    <a:pt x="10351" y="10732"/>
                    <a:pt x="10342" y="10646"/>
                  </a:cubicBezTo>
                  <a:cubicBezTo>
                    <a:pt x="10342" y="10499"/>
                    <a:pt x="10342" y="10431"/>
                    <a:pt x="10689" y="10148"/>
                  </a:cubicBezTo>
                  <a:cubicBezTo>
                    <a:pt x="11138" y="9780"/>
                    <a:pt x="11386" y="9295"/>
                    <a:pt x="11386" y="8784"/>
                  </a:cubicBezTo>
                  <a:cubicBezTo>
                    <a:pt x="11386" y="8342"/>
                    <a:pt x="11262" y="7947"/>
                    <a:pt x="11050" y="7659"/>
                  </a:cubicBezTo>
                  <a:lnTo>
                    <a:pt x="11238" y="7659"/>
                  </a:lnTo>
                  <a:lnTo>
                    <a:pt x="12276" y="6873"/>
                  </a:lnTo>
                  <a:lnTo>
                    <a:pt x="9463" y="6873"/>
                  </a:lnTo>
                  <a:cubicBezTo>
                    <a:pt x="8335" y="6873"/>
                    <a:pt x="7345" y="7759"/>
                    <a:pt x="7345" y="8769"/>
                  </a:cubicBezTo>
                  <a:cubicBezTo>
                    <a:pt x="7345" y="9812"/>
                    <a:pt x="8109" y="10605"/>
                    <a:pt x="9137" y="10648"/>
                  </a:cubicBezTo>
                  <a:cubicBezTo>
                    <a:pt x="9121" y="10722"/>
                    <a:pt x="9113" y="10795"/>
                    <a:pt x="9113" y="10868"/>
                  </a:cubicBezTo>
                  <a:cubicBezTo>
                    <a:pt x="9113" y="11018"/>
                    <a:pt x="9147" y="11162"/>
                    <a:pt x="9216" y="11300"/>
                  </a:cubicBezTo>
                  <a:cubicBezTo>
                    <a:pt x="7943" y="11309"/>
                    <a:pt x="6870" y="12161"/>
                    <a:pt x="6870" y="13167"/>
                  </a:cubicBezTo>
                  <a:cubicBezTo>
                    <a:pt x="6870" y="14071"/>
                    <a:pt x="7903" y="14727"/>
                    <a:pt x="9325" y="14727"/>
                  </a:cubicBezTo>
                  <a:cubicBezTo>
                    <a:pt x="10861" y="14727"/>
                    <a:pt x="11690" y="13766"/>
                    <a:pt x="11690" y="12860"/>
                  </a:cubicBezTo>
                  <a:cubicBezTo>
                    <a:pt x="11690" y="12108"/>
                    <a:pt x="11459" y="11656"/>
                    <a:pt x="10838" y="11196"/>
                  </a:cubicBezTo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8"/>
                    <a:pt x="5378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79" name="Shape 2865"/>
            <p:cNvSpPr/>
            <p:nvPr/>
          </p:nvSpPr>
          <p:spPr>
            <a:xfrm>
              <a:off x="16766032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3430" y="9320"/>
                  </a:moveTo>
                  <a:cubicBezTo>
                    <a:pt x="11975" y="9320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0"/>
                    <a:pt x="13430" y="9320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0"/>
                  </a:lnTo>
                  <a:lnTo>
                    <a:pt x="6873" y="9320"/>
                  </a:lnTo>
                  <a:cubicBezTo>
                    <a:pt x="6873" y="9320"/>
                    <a:pt x="6873" y="14727"/>
                    <a:pt x="6873" y="14727"/>
                  </a:cubicBezTo>
                  <a:close/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80" name="Shape 2866"/>
            <p:cNvSpPr/>
            <p:nvPr/>
          </p:nvSpPr>
          <p:spPr>
            <a:xfrm>
              <a:off x="17832555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1591" y="13291"/>
                  </a:moveTo>
                  <a:cubicBezTo>
                    <a:pt x="11452" y="13214"/>
                    <a:pt x="11342" y="13108"/>
                    <a:pt x="11291" y="12978"/>
                  </a:cubicBezTo>
                  <a:cubicBezTo>
                    <a:pt x="11284" y="12956"/>
                    <a:pt x="11290" y="10299"/>
                    <a:pt x="11290" y="10299"/>
                  </a:cubicBezTo>
                  <a:lnTo>
                    <a:pt x="13256" y="10299"/>
                  </a:lnTo>
                  <a:lnTo>
                    <a:pt x="13256" y="8836"/>
                  </a:lnTo>
                  <a:lnTo>
                    <a:pt x="11292" y="8836"/>
                  </a:lnTo>
                  <a:lnTo>
                    <a:pt x="11292" y="6873"/>
                  </a:lnTo>
                  <a:lnTo>
                    <a:pt x="10042" y="6879"/>
                  </a:lnTo>
                  <a:cubicBezTo>
                    <a:pt x="9988" y="7284"/>
                    <a:pt x="9891" y="7618"/>
                    <a:pt x="9750" y="7879"/>
                  </a:cubicBezTo>
                  <a:cubicBezTo>
                    <a:pt x="9608" y="8142"/>
                    <a:pt x="9420" y="8366"/>
                    <a:pt x="9187" y="8553"/>
                  </a:cubicBezTo>
                  <a:cubicBezTo>
                    <a:pt x="8953" y="8740"/>
                    <a:pt x="8672" y="8883"/>
                    <a:pt x="8344" y="8984"/>
                  </a:cubicBezTo>
                  <a:lnTo>
                    <a:pt x="8345" y="10309"/>
                  </a:lnTo>
                  <a:lnTo>
                    <a:pt x="9328" y="10299"/>
                  </a:lnTo>
                  <a:lnTo>
                    <a:pt x="9328" y="12846"/>
                  </a:lnTo>
                  <a:cubicBezTo>
                    <a:pt x="9328" y="13204"/>
                    <a:pt x="9369" y="13478"/>
                    <a:pt x="9448" y="13667"/>
                  </a:cubicBezTo>
                  <a:cubicBezTo>
                    <a:pt x="9528" y="13856"/>
                    <a:pt x="9671" y="14034"/>
                    <a:pt x="9879" y="14202"/>
                  </a:cubicBezTo>
                  <a:cubicBezTo>
                    <a:pt x="10086" y="14370"/>
                    <a:pt x="10336" y="14498"/>
                    <a:pt x="10629" y="14589"/>
                  </a:cubicBezTo>
                  <a:cubicBezTo>
                    <a:pt x="10922" y="14679"/>
                    <a:pt x="11238" y="14727"/>
                    <a:pt x="11620" y="14727"/>
                  </a:cubicBezTo>
                  <a:cubicBezTo>
                    <a:pt x="11955" y="14727"/>
                    <a:pt x="12228" y="14693"/>
                    <a:pt x="12517" y="14629"/>
                  </a:cubicBezTo>
                  <a:cubicBezTo>
                    <a:pt x="12806" y="14566"/>
                    <a:pt x="13221" y="14455"/>
                    <a:pt x="13578" y="14297"/>
                  </a:cubicBezTo>
                  <a:lnTo>
                    <a:pt x="13583" y="13091"/>
                  </a:lnTo>
                  <a:cubicBezTo>
                    <a:pt x="13165" y="13349"/>
                    <a:pt x="12648" y="13447"/>
                    <a:pt x="12225" y="13447"/>
                  </a:cubicBezTo>
                  <a:cubicBezTo>
                    <a:pt x="11987" y="13447"/>
                    <a:pt x="11776" y="13395"/>
                    <a:pt x="11591" y="13291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81" name="Shape 2867"/>
            <p:cNvSpPr/>
            <p:nvPr/>
          </p:nvSpPr>
          <p:spPr>
            <a:xfrm>
              <a:off x="18899077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91" y="6986"/>
                  </a:moveTo>
                  <a:cubicBezTo>
                    <a:pt x="14241" y="6976"/>
                    <a:pt x="14187" y="6971"/>
                    <a:pt x="14134" y="6971"/>
                  </a:cubicBezTo>
                  <a:cubicBezTo>
                    <a:pt x="13808" y="6971"/>
                    <a:pt x="13598" y="7166"/>
                    <a:pt x="13572" y="7494"/>
                  </a:cubicBezTo>
                  <a:cubicBezTo>
                    <a:pt x="13242" y="11704"/>
                    <a:pt x="13044" y="12909"/>
                    <a:pt x="13042" y="12921"/>
                  </a:cubicBezTo>
                  <a:lnTo>
                    <a:pt x="13046" y="13020"/>
                  </a:lnTo>
                  <a:lnTo>
                    <a:pt x="13142" y="13032"/>
                  </a:lnTo>
                  <a:lnTo>
                    <a:pt x="13172" y="13032"/>
                  </a:lnTo>
                  <a:cubicBezTo>
                    <a:pt x="13281" y="13032"/>
                    <a:pt x="13386" y="13050"/>
                    <a:pt x="13473" y="13085"/>
                  </a:cubicBezTo>
                  <a:lnTo>
                    <a:pt x="13579" y="13126"/>
                  </a:lnTo>
                  <a:lnTo>
                    <a:pt x="13598" y="13012"/>
                  </a:lnTo>
                  <a:cubicBezTo>
                    <a:pt x="13837" y="11522"/>
                    <a:pt x="14296" y="9525"/>
                    <a:pt x="14542" y="8453"/>
                  </a:cubicBezTo>
                  <a:cubicBezTo>
                    <a:pt x="14618" y="8121"/>
                    <a:pt x="14675" y="7877"/>
                    <a:pt x="14698" y="7763"/>
                  </a:cubicBezTo>
                  <a:cubicBezTo>
                    <a:pt x="14745" y="7530"/>
                    <a:pt x="14724" y="7343"/>
                    <a:pt x="14637" y="7206"/>
                  </a:cubicBezTo>
                  <a:cubicBezTo>
                    <a:pt x="14563" y="7092"/>
                    <a:pt x="14447" y="7018"/>
                    <a:pt x="14291" y="6986"/>
                  </a:cubicBezTo>
                  <a:moveTo>
                    <a:pt x="13280" y="13606"/>
                  </a:moveTo>
                  <a:cubicBezTo>
                    <a:pt x="12921" y="13524"/>
                    <a:pt x="12660" y="13682"/>
                    <a:pt x="12569" y="14030"/>
                  </a:cubicBezTo>
                  <a:cubicBezTo>
                    <a:pt x="12528" y="14187"/>
                    <a:pt x="12550" y="14335"/>
                    <a:pt x="12631" y="14459"/>
                  </a:cubicBezTo>
                  <a:cubicBezTo>
                    <a:pt x="12706" y="14574"/>
                    <a:pt x="12831" y="14661"/>
                    <a:pt x="12982" y="14701"/>
                  </a:cubicBezTo>
                  <a:cubicBezTo>
                    <a:pt x="13045" y="14719"/>
                    <a:pt x="13109" y="14728"/>
                    <a:pt x="13172" y="14728"/>
                  </a:cubicBezTo>
                  <a:cubicBezTo>
                    <a:pt x="13438" y="14728"/>
                    <a:pt x="13639" y="14578"/>
                    <a:pt x="13698" y="14338"/>
                  </a:cubicBezTo>
                  <a:cubicBezTo>
                    <a:pt x="13741" y="14156"/>
                    <a:pt x="13722" y="13990"/>
                    <a:pt x="13643" y="13857"/>
                  </a:cubicBezTo>
                  <a:cubicBezTo>
                    <a:pt x="13567" y="13732"/>
                    <a:pt x="13439" y="13644"/>
                    <a:pt x="13280" y="13606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3098" y="6884"/>
                  </a:moveTo>
                  <a:lnTo>
                    <a:pt x="12930" y="6884"/>
                  </a:lnTo>
                  <a:lnTo>
                    <a:pt x="12906" y="6887"/>
                  </a:lnTo>
                  <a:cubicBezTo>
                    <a:pt x="12646" y="6961"/>
                    <a:pt x="12244" y="6961"/>
                    <a:pt x="11983" y="6887"/>
                  </a:cubicBezTo>
                  <a:lnTo>
                    <a:pt x="11902" y="6884"/>
                  </a:lnTo>
                  <a:lnTo>
                    <a:pt x="9988" y="10156"/>
                  </a:lnTo>
                  <a:lnTo>
                    <a:pt x="8067" y="6873"/>
                  </a:lnTo>
                  <a:lnTo>
                    <a:pt x="8000" y="6891"/>
                  </a:lnTo>
                  <a:cubicBezTo>
                    <a:pt x="7739" y="6962"/>
                    <a:pt x="7347" y="6960"/>
                    <a:pt x="7088" y="6887"/>
                  </a:cubicBezTo>
                  <a:lnTo>
                    <a:pt x="6878" y="6884"/>
                  </a:lnTo>
                  <a:lnTo>
                    <a:pt x="9482" y="11392"/>
                  </a:lnTo>
                  <a:lnTo>
                    <a:pt x="9404" y="14626"/>
                  </a:lnTo>
                  <a:lnTo>
                    <a:pt x="9407" y="14722"/>
                  </a:lnTo>
                  <a:lnTo>
                    <a:pt x="9502" y="14722"/>
                  </a:lnTo>
                  <a:lnTo>
                    <a:pt x="9526" y="14719"/>
                  </a:lnTo>
                  <a:cubicBezTo>
                    <a:pt x="9786" y="14646"/>
                    <a:pt x="10190" y="14646"/>
                    <a:pt x="10449" y="14719"/>
                  </a:cubicBezTo>
                  <a:lnTo>
                    <a:pt x="10573" y="14722"/>
                  </a:lnTo>
                  <a:lnTo>
                    <a:pt x="10512" y="11391"/>
                  </a:lnTo>
                  <a:cubicBezTo>
                    <a:pt x="10600" y="11229"/>
                    <a:pt x="11150" y="10205"/>
                    <a:pt x="11738" y="9180"/>
                  </a:cubicBezTo>
                  <a:cubicBezTo>
                    <a:pt x="12342" y="8126"/>
                    <a:pt x="13008" y="7040"/>
                    <a:pt x="13015" y="7029"/>
                  </a:cubicBezTo>
                  <a:cubicBezTo>
                    <a:pt x="13015" y="7029"/>
                    <a:pt x="13098" y="6884"/>
                    <a:pt x="13098" y="6884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82" name="Shape 2868"/>
            <p:cNvSpPr/>
            <p:nvPr/>
          </p:nvSpPr>
          <p:spPr>
            <a:xfrm>
              <a:off x="19965599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13062" y="5890"/>
                  </a:moveTo>
                  <a:lnTo>
                    <a:pt x="10786" y="7776"/>
                  </a:lnTo>
                  <a:lnTo>
                    <a:pt x="13925" y="9725"/>
                  </a:lnTo>
                  <a:lnTo>
                    <a:pt x="16200" y="7926"/>
                  </a:lnTo>
                  <a:cubicBezTo>
                    <a:pt x="16200" y="7926"/>
                    <a:pt x="13062" y="5890"/>
                    <a:pt x="13062" y="5890"/>
                  </a:cubicBezTo>
                  <a:close/>
                  <a:moveTo>
                    <a:pt x="5400" y="8027"/>
                  </a:moveTo>
                  <a:lnTo>
                    <a:pt x="7647" y="9763"/>
                  </a:lnTo>
                  <a:lnTo>
                    <a:pt x="10786" y="7776"/>
                  </a:lnTo>
                  <a:lnTo>
                    <a:pt x="8630" y="5891"/>
                  </a:lnTo>
                  <a:cubicBezTo>
                    <a:pt x="8630" y="5891"/>
                    <a:pt x="5400" y="8027"/>
                    <a:pt x="5400" y="8027"/>
                  </a:cubicBezTo>
                  <a:close/>
                  <a:moveTo>
                    <a:pt x="12965" y="14699"/>
                  </a:moveTo>
                  <a:lnTo>
                    <a:pt x="12958" y="14707"/>
                  </a:lnTo>
                  <a:lnTo>
                    <a:pt x="10801" y="13100"/>
                  </a:lnTo>
                  <a:lnTo>
                    <a:pt x="8731" y="14685"/>
                  </a:lnTo>
                  <a:lnTo>
                    <a:pt x="8712" y="14715"/>
                  </a:lnTo>
                  <a:lnTo>
                    <a:pt x="7571" y="14025"/>
                  </a:lnTo>
                  <a:lnTo>
                    <a:pt x="7571" y="14627"/>
                  </a:lnTo>
                  <a:lnTo>
                    <a:pt x="10799" y="16692"/>
                  </a:lnTo>
                  <a:lnTo>
                    <a:pt x="14000" y="14627"/>
                  </a:lnTo>
                  <a:lnTo>
                    <a:pt x="14000" y="14067"/>
                  </a:lnTo>
                  <a:lnTo>
                    <a:pt x="12965" y="14699"/>
                  </a:lnTo>
                  <a:cubicBezTo>
                    <a:pt x="12965" y="14699"/>
                    <a:pt x="12965" y="14699"/>
                    <a:pt x="12965" y="14699"/>
                  </a:cubicBezTo>
                  <a:close/>
                  <a:moveTo>
                    <a:pt x="7642" y="9766"/>
                  </a:moveTo>
                  <a:lnTo>
                    <a:pt x="5404" y="11577"/>
                  </a:lnTo>
                  <a:lnTo>
                    <a:pt x="7350" y="12746"/>
                  </a:lnTo>
                  <a:lnTo>
                    <a:pt x="7351" y="12745"/>
                  </a:lnTo>
                  <a:lnTo>
                    <a:pt x="7775" y="13002"/>
                  </a:lnTo>
                  <a:lnTo>
                    <a:pt x="8631" y="13516"/>
                  </a:lnTo>
                  <a:lnTo>
                    <a:pt x="10063" y="12429"/>
                  </a:lnTo>
                  <a:lnTo>
                    <a:pt x="10780" y="11880"/>
                  </a:lnTo>
                  <a:lnTo>
                    <a:pt x="10782" y="11882"/>
                  </a:lnTo>
                  <a:lnTo>
                    <a:pt x="10786" y="11880"/>
                  </a:lnTo>
                  <a:lnTo>
                    <a:pt x="10798" y="11888"/>
                  </a:lnTo>
                  <a:lnTo>
                    <a:pt x="10805" y="11880"/>
                  </a:lnTo>
                  <a:lnTo>
                    <a:pt x="12509" y="13148"/>
                  </a:lnTo>
                  <a:lnTo>
                    <a:pt x="13007" y="13515"/>
                  </a:lnTo>
                  <a:lnTo>
                    <a:pt x="16198" y="11575"/>
                  </a:lnTo>
                  <a:lnTo>
                    <a:pt x="13925" y="9727"/>
                  </a:lnTo>
                  <a:lnTo>
                    <a:pt x="10788" y="11715"/>
                  </a:lnTo>
                  <a:cubicBezTo>
                    <a:pt x="10788" y="11715"/>
                    <a:pt x="7642" y="9766"/>
                    <a:pt x="7642" y="9766"/>
                  </a:cubicBezTo>
                  <a:close/>
                  <a:moveTo>
                    <a:pt x="13925" y="9727"/>
                  </a:moveTo>
                  <a:lnTo>
                    <a:pt x="13925" y="9725"/>
                  </a:lnTo>
                  <a:lnTo>
                    <a:pt x="13925" y="9725"/>
                  </a:lnTo>
                  <a:lnTo>
                    <a:pt x="13924" y="9725"/>
                  </a:lnTo>
                  <a:cubicBezTo>
                    <a:pt x="13924" y="9725"/>
                    <a:pt x="13925" y="9727"/>
                    <a:pt x="13925" y="9727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83" name="Shape 2869"/>
            <p:cNvSpPr/>
            <p:nvPr/>
          </p:nvSpPr>
          <p:spPr>
            <a:xfrm>
              <a:off x="21032121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3745"/>
                  </a:moveTo>
                  <a:cubicBezTo>
                    <a:pt x="14727" y="14287"/>
                    <a:pt x="14287" y="14727"/>
                    <a:pt x="13745" y="14727"/>
                  </a:cubicBezTo>
                  <a:lnTo>
                    <a:pt x="7855" y="14727"/>
                  </a:lnTo>
                  <a:cubicBezTo>
                    <a:pt x="7313" y="14727"/>
                    <a:pt x="6873" y="14287"/>
                    <a:pt x="6873" y="13745"/>
                  </a:cubicBezTo>
                  <a:lnTo>
                    <a:pt x="6873" y="10309"/>
                  </a:lnTo>
                  <a:lnTo>
                    <a:pt x="7904" y="10309"/>
                  </a:lnTo>
                  <a:cubicBezTo>
                    <a:pt x="7877" y="10470"/>
                    <a:pt x="7855" y="10632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6" y="13745"/>
                    <a:pt x="13745" y="12427"/>
                    <a:pt x="13745" y="10800"/>
                  </a:cubicBezTo>
                  <a:cubicBezTo>
                    <a:pt x="13745" y="10632"/>
                    <a:pt x="13723" y="10470"/>
                    <a:pt x="13696" y="10309"/>
                  </a:cubicBezTo>
                  <a:lnTo>
                    <a:pt x="14727" y="10309"/>
                  </a:lnTo>
                  <a:cubicBezTo>
                    <a:pt x="14727" y="10309"/>
                    <a:pt x="14727" y="13745"/>
                    <a:pt x="14727" y="13745"/>
                  </a:cubicBezTo>
                  <a:close/>
                  <a:moveTo>
                    <a:pt x="10800" y="8836"/>
                  </a:move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moveTo>
                    <a:pt x="12764" y="7364"/>
                  </a:moveTo>
                  <a:lnTo>
                    <a:pt x="14236" y="7364"/>
                  </a:lnTo>
                  <a:lnTo>
                    <a:pt x="14236" y="8836"/>
                  </a:lnTo>
                  <a:lnTo>
                    <a:pt x="12764" y="8836"/>
                  </a:lnTo>
                  <a:cubicBezTo>
                    <a:pt x="12764" y="8836"/>
                    <a:pt x="12764" y="7364"/>
                    <a:pt x="12764" y="7364"/>
                  </a:cubicBezTo>
                  <a:close/>
                  <a:moveTo>
                    <a:pt x="13745" y="5891"/>
                  </a:moveTo>
                  <a:lnTo>
                    <a:pt x="7855" y="5891"/>
                  </a:lnTo>
                  <a:cubicBezTo>
                    <a:pt x="6770" y="5891"/>
                    <a:pt x="5891" y="6770"/>
                    <a:pt x="5891" y="7855"/>
                  </a:cubicBezTo>
                  <a:lnTo>
                    <a:pt x="5891" y="13745"/>
                  </a:lnTo>
                  <a:cubicBezTo>
                    <a:pt x="5891" y="14830"/>
                    <a:pt x="6770" y="15709"/>
                    <a:pt x="7855" y="15709"/>
                  </a:cubicBezTo>
                  <a:lnTo>
                    <a:pt x="13745" y="15709"/>
                  </a:lnTo>
                  <a:cubicBezTo>
                    <a:pt x="14830" y="15709"/>
                    <a:pt x="15709" y="14830"/>
                    <a:pt x="15709" y="13745"/>
                  </a:cubicBezTo>
                  <a:lnTo>
                    <a:pt x="15709" y="7855"/>
                  </a:lnTo>
                  <a:cubicBezTo>
                    <a:pt x="15709" y="6770"/>
                    <a:pt x="14830" y="5891"/>
                    <a:pt x="13745" y="5891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84" name="Shape 2870"/>
            <p:cNvSpPr/>
            <p:nvPr/>
          </p:nvSpPr>
          <p:spPr>
            <a:xfrm>
              <a:off x="22098643" y="6662092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0800"/>
                  </a:moveTo>
                  <a:cubicBezTo>
                    <a:pt x="15709" y="12575"/>
                    <a:pt x="14764" y="14125"/>
                    <a:pt x="13353" y="14987"/>
                  </a:cubicBezTo>
                  <a:lnTo>
                    <a:pt x="14834" y="10707"/>
                  </a:lnTo>
                  <a:cubicBezTo>
                    <a:pt x="15118" y="9995"/>
                    <a:pt x="15213" y="9425"/>
                    <a:pt x="15213" y="8919"/>
                  </a:cubicBezTo>
                  <a:cubicBezTo>
                    <a:pt x="15213" y="8812"/>
                    <a:pt x="15201" y="8718"/>
                    <a:pt x="15194" y="8620"/>
                  </a:cubicBezTo>
                  <a:cubicBezTo>
                    <a:pt x="15521" y="9277"/>
                    <a:pt x="15709" y="10016"/>
                    <a:pt x="15709" y="10800"/>
                  </a:cubicBezTo>
                  <a:moveTo>
                    <a:pt x="11487" y="8460"/>
                  </a:moveTo>
                  <a:cubicBezTo>
                    <a:pt x="11788" y="8444"/>
                    <a:pt x="12059" y="8413"/>
                    <a:pt x="12059" y="8413"/>
                  </a:cubicBezTo>
                  <a:cubicBezTo>
                    <a:pt x="12328" y="8380"/>
                    <a:pt x="12296" y="7986"/>
                    <a:pt x="12027" y="8001"/>
                  </a:cubicBezTo>
                  <a:cubicBezTo>
                    <a:pt x="12027" y="8001"/>
                    <a:pt x="11219" y="8065"/>
                    <a:pt x="10697" y="8065"/>
                  </a:cubicBezTo>
                  <a:cubicBezTo>
                    <a:pt x="10206" y="8065"/>
                    <a:pt x="9382" y="8001"/>
                    <a:pt x="9382" y="8001"/>
                  </a:cubicBezTo>
                  <a:cubicBezTo>
                    <a:pt x="9113" y="7986"/>
                    <a:pt x="9082" y="8396"/>
                    <a:pt x="9351" y="8413"/>
                  </a:cubicBezTo>
                  <a:cubicBezTo>
                    <a:pt x="9351" y="8413"/>
                    <a:pt x="9605" y="8444"/>
                    <a:pt x="9874" y="8460"/>
                  </a:cubicBezTo>
                  <a:lnTo>
                    <a:pt x="10651" y="10590"/>
                  </a:lnTo>
                  <a:lnTo>
                    <a:pt x="9559" y="13866"/>
                  </a:lnTo>
                  <a:lnTo>
                    <a:pt x="7742" y="8460"/>
                  </a:lnTo>
                  <a:cubicBezTo>
                    <a:pt x="8042" y="8444"/>
                    <a:pt x="8313" y="8413"/>
                    <a:pt x="8313" y="8413"/>
                  </a:cubicBezTo>
                  <a:cubicBezTo>
                    <a:pt x="8581" y="8380"/>
                    <a:pt x="8550" y="7986"/>
                    <a:pt x="8281" y="8001"/>
                  </a:cubicBezTo>
                  <a:cubicBezTo>
                    <a:pt x="8281" y="8001"/>
                    <a:pt x="7473" y="8065"/>
                    <a:pt x="6951" y="8065"/>
                  </a:cubicBezTo>
                  <a:cubicBezTo>
                    <a:pt x="6885" y="8065"/>
                    <a:pt x="6805" y="8063"/>
                    <a:pt x="6726" y="8060"/>
                  </a:cubicBezTo>
                  <a:cubicBezTo>
                    <a:pt x="7608" y="6752"/>
                    <a:pt x="9103" y="5891"/>
                    <a:pt x="10800" y="5891"/>
                  </a:cubicBezTo>
                  <a:cubicBezTo>
                    <a:pt x="12045" y="5891"/>
                    <a:pt x="13178" y="6358"/>
                    <a:pt x="14044" y="7122"/>
                  </a:cubicBezTo>
                  <a:cubicBezTo>
                    <a:pt x="13590" y="7157"/>
                    <a:pt x="13299" y="7563"/>
                    <a:pt x="13299" y="8001"/>
                  </a:cubicBezTo>
                  <a:cubicBezTo>
                    <a:pt x="13299" y="8413"/>
                    <a:pt x="13505" y="8761"/>
                    <a:pt x="13758" y="9172"/>
                  </a:cubicBezTo>
                  <a:cubicBezTo>
                    <a:pt x="13948" y="9504"/>
                    <a:pt x="14169" y="9931"/>
                    <a:pt x="14169" y="10548"/>
                  </a:cubicBezTo>
                  <a:cubicBezTo>
                    <a:pt x="14169" y="10975"/>
                    <a:pt x="14005" y="11471"/>
                    <a:pt x="13790" y="12162"/>
                  </a:cubicBezTo>
                  <a:lnTo>
                    <a:pt x="13291" y="13825"/>
                  </a:lnTo>
                  <a:cubicBezTo>
                    <a:pt x="13291" y="13825"/>
                    <a:pt x="11487" y="8460"/>
                    <a:pt x="11487" y="8460"/>
                  </a:cubicBezTo>
                  <a:close/>
                  <a:moveTo>
                    <a:pt x="10800" y="15709"/>
                  </a:moveTo>
                  <a:cubicBezTo>
                    <a:pt x="10320" y="15709"/>
                    <a:pt x="9857" y="15637"/>
                    <a:pt x="9417" y="15508"/>
                  </a:cubicBezTo>
                  <a:lnTo>
                    <a:pt x="10887" y="11237"/>
                  </a:lnTo>
                  <a:cubicBezTo>
                    <a:pt x="10887" y="11237"/>
                    <a:pt x="12211" y="14864"/>
                    <a:pt x="12426" y="15428"/>
                  </a:cubicBezTo>
                  <a:cubicBezTo>
                    <a:pt x="11916" y="15607"/>
                    <a:pt x="11370" y="15709"/>
                    <a:pt x="10800" y="15709"/>
                  </a:cubicBezTo>
                  <a:moveTo>
                    <a:pt x="5891" y="10800"/>
                  </a:moveTo>
                  <a:cubicBezTo>
                    <a:pt x="5891" y="10118"/>
                    <a:pt x="6030" y="9470"/>
                    <a:pt x="6281" y="8880"/>
                  </a:cubicBezTo>
                  <a:lnTo>
                    <a:pt x="8578" y="15174"/>
                  </a:lnTo>
                  <a:cubicBezTo>
                    <a:pt x="6985" y="14362"/>
                    <a:pt x="5891" y="12711"/>
                    <a:pt x="5891" y="10800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4" y="16691"/>
                    <a:pt x="16691" y="14054"/>
                    <a:pt x="16691" y="10800"/>
                  </a:cubicBezTo>
                  <a:cubicBezTo>
                    <a:pt x="16691" y="7547"/>
                    <a:pt x="14054" y="4909"/>
                    <a:pt x="10800" y="4909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85" name="Shape 2871"/>
            <p:cNvSpPr/>
            <p:nvPr/>
          </p:nvSpPr>
          <p:spPr>
            <a:xfrm>
              <a:off x="12499944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5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moveTo>
                    <a:pt x="14236" y="10309"/>
                  </a:moveTo>
                  <a:cubicBezTo>
                    <a:pt x="13552" y="10309"/>
                    <a:pt x="12889" y="10401"/>
                    <a:pt x="12252" y="10556"/>
                  </a:cubicBezTo>
                  <a:cubicBezTo>
                    <a:pt x="12104" y="10191"/>
                    <a:pt x="11941" y="9834"/>
                    <a:pt x="11763" y="9484"/>
                  </a:cubicBezTo>
                  <a:cubicBezTo>
                    <a:pt x="12783" y="9001"/>
                    <a:pt x="13728" y="8390"/>
                    <a:pt x="14592" y="7682"/>
                  </a:cubicBezTo>
                  <a:cubicBezTo>
                    <a:pt x="15222" y="8448"/>
                    <a:pt x="15619" y="9407"/>
                    <a:pt x="15692" y="10457"/>
                  </a:cubicBezTo>
                  <a:cubicBezTo>
                    <a:pt x="15218" y="10370"/>
                    <a:pt x="14736" y="10309"/>
                    <a:pt x="14236" y="10309"/>
                  </a:cubicBezTo>
                  <a:moveTo>
                    <a:pt x="13226" y="15065"/>
                  </a:moveTo>
                  <a:cubicBezTo>
                    <a:pt x="13168" y="13821"/>
                    <a:pt x="12957" y="12618"/>
                    <a:pt x="12590" y="11483"/>
                  </a:cubicBezTo>
                  <a:cubicBezTo>
                    <a:pt x="13120" y="11361"/>
                    <a:pt x="13669" y="11291"/>
                    <a:pt x="14236" y="11291"/>
                  </a:cubicBezTo>
                  <a:cubicBezTo>
                    <a:pt x="14726" y="11291"/>
                    <a:pt x="15199" y="11358"/>
                    <a:pt x="15661" y="11451"/>
                  </a:cubicBezTo>
                  <a:cubicBezTo>
                    <a:pt x="15455" y="13001"/>
                    <a:pt x="14529" y="14322"/>
                    <a:pt x="13226" y="15065"/>
                  </a:cubicBezTo>
                  <a:moveTo>
                    <a:pt x="10800" y="15709"/>
                  </a:moveTo>
                  <a:cubicBezTo>
                    <a:pt x="9746" y="15709"/>
                    <a:pt x="8772" y="15374"/>
                    <a:pt x="7971" y="14808"/>
                  </a:cubicBezTo>
                  <a:cubicBezTo>
                    <a:pt x="8822" y="13429"/>
                    <a:pt x="10108" y="12348"/>
                    <a:pt x="11646" y="11769"/>
                  </a:cubicBezTo>
                  <a:cubicBezTo>
                    <a:pt x="12027" y="12943"/>
                    <a:pt x="12241" y="14191"/>
                    <a:pt x="12264" y="15487"/>
                  </a:cubicBezTo>
                  <a:cubicBezTo>
                    <a:pt x="11801" y="15631"/>
                    <a:pt x="11310" y="15709"/>
                    <a:pt x="10800" y="15709"/>
                  </a:cubicBezTo>
                  <a:moveTo>
                    <a:pt x="5891" y="10800"/>
                  </a:moveTo>
                  <a:cubicBezTo>
                    <a:pt x="7641" y="10800"/>
                    <a:pt x="9313" y="10470"/>
                    <a:pt x="10852" y="9873"/>
                  </a:cubicBezTo>
                  <a:cubicBezTo>
                    <a:pt x="11016" y="10192"/>
                    <a:pt x="11171" y="10515"/>
                    <a:pt x="11309" y="10848"/>
                  </a:cubicBezTo>
                  <a:cubicBezTo>
                    <a:pt x="9614" y="11484"/>
                    <a:pt x="8190" y="12658"/>
                    <a:pt x="7225" y="14157"/>
                  </a:cubicBezTo>
                  <a:cubicBezTo>
                    <a:pt x="6400" y="13279"/>
                    <a:pt x="5891" y="12100"/>
                    <a:pt x="5891" y="10800"/>
                  </a:cubicBezTo>
                  <a:moveTo>
                    <a:pt x="8358" y="6546"/>
                  </a:moveTo>
                  <a:cubicBezTo>
                    <a:pt x="9117" y="7279"/>
                    <a:pt x="9793" y="8099"/>
                    <a:pt x="10353" y="9000"/>
                  </a:cubicBezTo>
                  <a:cubicBezTo>
                    <a:pt x="8991" y="9509"/>
                    <a:pt x="7526" y="9801"/>
                    <a:pt x="5990" y="9813"/>
                  </a:cubicBezTo>
                  <a:cubicBezTo>
                    <a:pt x="6276" y="8414"/>
                    <a:pt x="7158" y="7236"/>
                    <a:pt x="8358" y="6546"/>
                  </a:cubicBezTo>
                  <a:moveTo>
                    <a:pt x="10800" y="5891"/>
                  </a:moveTo>
                  <a:cubicBezTo>
                    <a:pt x="11968" y="5891"/>
                    <a:pt x="13040" y="6300"/>
                    <a:pt x="13882" y="6982"/>
                  </a:cubicBezTo>
                  <a:cubicBezTo>
                    <a:pt x="13087" y="7622"/>
                    <a:pt x="12217" y="8174"/>
                    <a:pt x="11282" y="8612"/>
                  </a:cubicBezTo>
                  <a:cubicBezTo>
                    <a:pt x="10732" y="7702"/>
                    <a:pt x="10073" y="6869"/>
                    <a:pt x="9333" y="6114"/>
                  </a:cubicBezTo>
                  <a:cubicBezTo>
                    <a:pt x="9797" y="5970"/>
                    <a:pt x="10289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3"/>
                    <a:pt x="7547" y="16691"/>
                    <a:pt x="10800" y="16691"/>
                  </a:cubicBezTo>
                  <a:cubicBezTo>
                    <a:pt x="14053" y="16691"/>
                    <a:pt x="16691" y="14053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86" name="Shape 2872"/>
            <p:cNvSpPr/>
            <p:nvPr/>
          </p:nvSpPr>
          <p:spPr>
            <a:xfrm>
              <a:off x="13566466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5929" y="7018"/>
                  </a:moveTo>
                  <a:cubicBezTo>
                    <a:pt x="15540" y="7246"/>
                    <a:pt x="15108" y="7411"/>
                    <a:pt x="14650" y="7499"/>
                  </a:cubicBezTo>
                  <a:cubicBezTo>
                    <a:pt x="14282" y="7114"/>
                    <a:pt x="13759" y="6874"/>
                    <a:pt x="13180" y="6874"/>
                  </a:cubicBezTo>
                  <a:cubicBezTo>
                    <a:pt x="12067" y="6874"/>
                    <a:pt x="11165" y="7762"/>
                    <a:pt x="11165" y="8856"/>
                  </a:cubicBezTo>
                  <a:cubicBezTo>
                    <a:pt x="11165" y="9011"/>
                    <a:pt x="11183" y="9162"/>
                    <a:pt x="11217" y="9308"/>
                  </a:cubicBezTo>
                  <a:cubicBezTo>
                    <a:pt x="9543" y="9225"/>
                    <a:pt x="8059" y="8436"/>
                    <a:pt x="7066" y="7236"/>
                  </a:cubicBezTo>
                  <a:cubicBezTo>
                    <a:pt x="6892" y="7529"/>
                    <a:pt x="6793" y="7870"/>
                    <a:pt x="6793" y="8233"/>
                  </a:cubicBezTo>
                  <a:cubicBezTo>
                    <a:pt x="6793" y="8921"/>
                    <a:pt x="7148" y="9528"/>
                    <a:pt x="7689" y="9883"/>
                  </a:cubicBezTo>
                  <a:cubicBezTo>
                    <a:pt x="7359" y="9873"/>
                    <a:pt x="7048" y="9784"/>
                    <a:pt x="6777" y="9635"/>
                  </a:cubicBezTo>
                  <a:cubicBezTo>
                    <a:pt x="6776" y="9644"/>
                    <a:pt x="6776" y="9652"/>
                    <a:pt x="6776" y="9660"/>
                  </a:cubicBezTo>
                  <a:cubicBezTo>
                    <a:pt x="6776" y="10621"/>
                    <a:pt x="7471" y="11422"/>
                    <a:pt x="8392" y="11604"/>
                  </a:cubicBezTo>
                  <a:cubicBezTo>
                    <a:pt x="8223" y="11650"/>
                    <a:pt x="8045" y="11673"/>
                    <a:pt x="7861" y="11673"/>
                  </a:cubicBezTo>
                  <a:cubicBezTo>
                    <a:pt x="7732" y="11673"/>
                    <a:pt x="7606" y="11661"/>
                    <a:pt x="7483" y="11638"/>
                  </a:cubicBezTo>
                  <a:cubicBezTo>
                    <a:pt x="7739" y="12426"/>
                    <a:pt x="8482" y="12999"/>
                    <a:pt x="9364" y="13015"/>
                  </a:cubicBezTo>
                  <a:cubicBezTo>
                    <a:pt x="8674" y="13547"/>
                    <a:pt x="7806" y="13863"/>
                    <a:pt x="6862" y="13863"/>
                  </a:cubicBezTo>
                  <a:cubicBezTo>
                    <a:pt x="6699" y="13863"/>
                    <a:pt x="6539" y="13855"/>
                    <a:pt x="6382" y="13837"/>
                  </a:cubicBezTo>
                  <a:cubicBezTo>
                    <a:pt x="7273" y="14398"/>
                    <a:pt x="8332" y="14727"/>
                    <a:pt x="9470" y="14727"/>
                  </a:cubicBezTo>
                  <a:cubicBezTo>
                    <a:pt x="13174" y="14727"/>
                    <a:pt x="15200" y="11706"/>
                    <a:pt x="15200" y="9086"/>
                  </a:cubicBezTo>
                  <a:cubicBezTo>
                    <a:pt x="15200" y="9000"/>
                    <a:pt x="15199" y="8914"/>
                    <a:pt x="15195" y="8829"/>
                  </a:cubicBezTo>
                  <a:cubicBezTo>
                    <a:pt x="15588" y="8550"/>
                    <a:pt x="15930" y="8201"/>
                    <a:pt x="16200" y="7804"/>
                  </a:cubicBezTo>
                  <a:cubicBezTo>
                    <a:pt x="15839" y="7960"/>
                    <a:pt x="15451" y="8067"/>
                    <a:pt x="15043" y="8115"/>
                  </a:cubicBezTo>
                  <a:cubicBezTo>
                    <a:pt x="15459" y="7870"/>
                    <a:pt x="15778" y="7482"/>
                    <a:pt x="15929" y="7018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87" name="Shape 2873"/>
            <p:cNvSpPr/>
            <p:nvPr/>
          </p:nvSpPr>
          <p:spPr>
            <a:xfrm>
              <a:off x="14632988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6" y="8468"/>
                  </a:moveTo>
                  <a:cubicBezTo>
                    <a:pt x="11776" y="8071"/>
                    <a:pt x="11817" y="7858"/>
                    <a:pt x="12428" y="7858"/>
                  </a:cubicBezTo>
                  <a:lnTo>
                    <a:pt x="13245" y="7858"/>
                  </a:lnTo>
                  <a:lnTo>
                    <a:pt x="13245" y="6381"/>
                  </a:lnTo>
                  <a:lnTo>
                    <a:pt x="11938" y="6381"/>
                  </a:lnTo>
                  <a:cubicBezTo>
                    <a:pt x="10368" y="6381"/>
                    <a:pt x="9816" y="7120"/>
                    <a:pt x="9816" y="8363"/>
                  </a:cubicBezTo>
                  <a:lnTo>
                    <a:pt x="9816" y="9322"/>
                  </a:lnTo>
                  <a:lnTo>
                    <a:pt x="8837" y="9322"/>
                  </a:lnTo>
                  <a:lnTo>
                    <a:pt x="8837" y="10800"/>
                  </a:lnTo>
                  <a:lnTo>
                    <a:pt x="9816" y="10800"/>
                  </a:lnTo>
                  <a:lnTo>
                    <a:pt x="9816" y="15219"/>
                  </a:lnTo>
                  <a:lnTo>
                    <a:pt x="11774" y="15219"/>
                  </a:lnTo>
                  <a:lnTo>
                    <a:pt x="11774" y="10800"/>
                  </a:lnTo>
                  <a:lnTo>
                    <a:pt x="13081" y="10800"/>
                  </a:lnTo>
                  <a:lnTo>
                    <a:pt x="13254" y="9322"/>
                  </a:lnTo>
                  <a:lnTo>
                    <a:pt x="11774" y="9322"/>
                  </a:lnTo>
                  <a:cubicBezTo>
                    <a:pt x="11774" y="9322"/>
                    <a:pt x="11776" y="8468"/>
                    <a:pt x="11776" y="8468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88" name="Shape 2874"/>
            <p:cNvSpPr/>
            <p:nvPr/>
          </p:nvSpPr>
          <p:spPr>
            <a:xfrm>
              <a:off x="15699510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24" y="12090"/>
                  </a:moveTo>
                  <a:cubicBezTo>
                    <a:pt x="14020" y="12090"/>
                    <a:pt x="14020" y="12429"/>
                    <a:pt x="14020" y="12429"/>
                  </a:cubicBezTo>
                  <a:lnTo>
                    <a:pt x="14020" y="12863"/>
                  </a:lnTo>
                  <a:lnTo>
                    <a:pt x="14629" y="12863"/>
                  </a:lnTo>
                  <a:lnTo>
                    <a:pt x="14629" y="12429"/>
                  </a:lnTo>
                  <a:cubicBezTo>
                    <a:pt x="14629" y="12429"/>
                    <a:pt x="14629" y="12090"/>
                    <a:pt x="14324" y="12090"/>
                  </a:cubicBezTo>
                  <a:moveTo>
                    <a:pt x="15287" y="12380"/>
                  </a:moveTo>
                  <a:lnTo>
                    <a:pt x="15287" y="13348"/>
                  </a:lnTo>
                  <a:lnTo>
                    <a:pt x="14020" y="13348"/>
                  </a:lnTo>
                  <a:lnTo>
                    <a:pt x="14020" y="14072"/>
                  </a:lnTo>
                  <a:cubicBezTo>
                    <a:pt x="14020" y="14072"/>
                    <a:pt x="14020" y="14411"/>
                    <a:pt x="14324" y="14411"/>
                  </a:cubicBezTo>
                  <a:cubicBezTo>
                    <a:pt x="14629" y="14411"/>
                    <a:pt x="14629" y="14072"/>
                    <a:pt x="14629" y="14072"/>
                  </a:cubicBezTo>
                  <a:lnTo>
                    <a:pt x="14629" y="13734"/>
                  </a:lnTo>
                  <a:lnTo>
                    <a:pt x="15287" y="13734"/>
                  </a:lnTo>
                  <a:lnTo>
                    <a:pt x="15287" y="14266"/>
                  </a:lnTo>
                  <a:cubicBezTo>
                    <a:pt x="15287" y="14266"/>
                    <a:pt x="15186" y="14943"/>
                    <a:pt x="14375" y="14943"/>
                  </a:cubicBezTo>
                  <a:cubicBezTo>
                    <a:pt x="13564" y="14943"/>
                    <a:pt x="13412" y="14266"/>
                    <a:pt x="13412" y="14266"/>
                  </a:cubicBezTo>
                  <a:lnTo>
                    <a:pt x="13412" y="12380"/>
                  </a:lnTo>
                  <a:cubicBezTo>
                    <a:pt x="13412" y="12380"/>
                    <a:pt x="13412" y="11558"/>
                    <a:pt x="14375" y="11558"/>
                  </a:cubicBezTo>
                  <a:cubicBezTo>
                    <a:pt x="15338" y="11558"/>
                    <a:pt x="15287" y="12380"/>
                    <a:pt x="15287" y="12380"/>
                  </a:cubicBezTo>
                  <a:moveTo>
                    <a:pt x="12905" y="14169"/>
                  </a:moveTo>
                  <a:cubicBezTo>
                    <a:pt x="12905" y="14169"/>
                    <a:pt x="12905" y="14943"/>
                    <a:pt x="12347" y="14943"/>
                  </a:cubicBezTo>
                  <a:cubicBezTo>
                    <a:pt x="12005" y="14943"/>
                    <a:pt x="11798" y="14762"/>
                    <a:pt x="11688" y="14621"/>
                  </a:cubicBezTo>
                  <a:lnTo>
                    <a:pt x="11688" y="14895"/>
                  </a:lnTo>
                  <a:lnTo>
                    <a:pt x="11028" y="14895"/>
                  </a:lnTo>
                  <a:lnTo>
                    <a:pt x="11028" y="10446"/>
                  </a:lnTo>
                  <a:lnTo>
                    <a:pt x="11688" y="10446"/>
                  </a:lnTo>
                  <a:lnTo>
                    <a:pt x="11688" y="11888"/>
                  </a:lnTo>
                  <a:cubicBezTo>
                    <a:pt x="11788" y="11782"/>
                    <a:pt x="12037" y="11558"/>
                    <a:pt x="12347" y="11558"/>
                  </a:cubicBezTo>
                  <a:cubicBezTo>
                    <a:pt x="12752" y="11558"/>
                    <a:pt x="12905" y="11896"/>
                    <a:pt x="12905" y="12332"/>
                  </a:cubicBezTo>
                  <a:cubicBezTo>
                    <a:pt x="12905" y="12332"/>
                    <a:pt x="12905" y="14169"/>
                    <a:pt x="12905" y="14169"/>
                  </a:cubicBezTo>
                  <a:close/>
                  <a:moveTo>
                    <a:pt x="10521" y="14895"/>
                  </a:moveTo>
                  <a:lnTo>
                    <a:pt x="9913" y="14895"/>
                  </a:lnTo>
                  <a:lnTo>
                    <a:pt x="9913" y="14605"/>
                  </a:lnTo>
                  <a:cubicBezTo>
                    <a:pt x="9913" y="14605"/>
                    <a:pt x="9558" y="14943"/>
                    <a:pt x="9152" y="14943"/>
                  </a:cubicBezTo>
                  <a:cubicBezTo>
                    <a:pt x="8747" y="14943"/>
                    <a:pt x="8696" y="14556"/>
                    <a:pt x="8696" y="14556"/>
                  </a:cubicBezTo>
                  <a:lnTo>
                    <a:pt x="8696" y="11558"/>
                  </a:lnTo>
                  <a:lnTo>
                    <a:pt x="9304" y="11558"/>
                  </a:lnTo>
                  <a:lnTo>
                    <a:pt x="9304" y="14362"/>
                  </a:lnTo>
                  <a:cubicBezTo>
                    <a:pt x="9304" y="14362"/>
                    <a:pt x="9304" y="14508"/>
                    <a:pt x="9507" y="14508"/>
                  </a:cubicBezTo>
                  <a:cubicBezTo>
                    <a:pt x="9710" y="14508"/>
                    <a:pt x="9913" y="14266"/>
                    <a:pt x="9913" y="14266"/>
                  </a:cubicBezTo>
                  <a:lnTo>
                    <a:pt x="9913" y="11558"/>
                  </a:lnTo>
                  <a:lnTo>
                    <a:pt x="10521" y="11558"/>
                  </a:lnTo>
                  <a:cubicBezTo>
                    <a:pt x="10521" y="11558"/>
                    <a:pt x="10521" y="14895"/>
                    <a:pt x="10521" y="14895"/>
                  </a:cubicBezTo>
                  <a:close/>
                  <a:moveTo>
                    <a:pt x="8595" y="11074"/>
                  </a:moveTo>
                  <a:lnTo>
                    <a:pt x="7834" y="11074"/>
                  </a:lnTo>
                  <a:lnTo>
                    <a:pt x="7834" y="14895"/>
                  </a:lnTo>
                  <a:lnTo>
                    <a:pt x="7124" y="14895"/>
                  </a:lnTo>
                  <a:lnTo>
                    <a:pt x="7124" y="11074"/>
                  </a:lnTo>
                  <a:lnTo>
                    <a:pt x="6364" y="11074"/>
                  </a:lnTo>
                  <a:lnTo>
                    <a:pt x="6364" y="10446"/>
                  </a:lnTo>
                  <a:lnTo>
                    <a:pt x="8595" y="10446"/>
                  </a:lnTo>
                  <a:cubicBezTo>
                    <a:pt x="8595" y="10446"/>
                    <a:pt x="8595" y="11074"/>
                    <a:pt x="8595" y="11074"/>
                  </a:cubicBezTo>
                  <a:close/>
                  <a:moveTo>
                    <a:pt x="14527" y="9430"/>
                  </a:moveTo>
                  <a:cubicBezTo>
                    <a:pt x="14527" y="9430"/>
                    <a:pt x="12667" y="9334"/>
                    <a:pt x="10800" y="9334"/>
                  </a:cubicBezTo>
                  <a:cubicBezTo>
                    <a:pt x="8941" y="9334"/>
                    <a:pt x="7074" y="9430"/>
                    <a:pt x="7074" y="9430"/>
                  </a:cubicBezTo>
                  <a:cubicBezTo>
                    <a:pt x="6234" y="9430"/>
                    <a:pt x="5552" y="10080"/>
                    <a:pt x="5552" y="10881"/>
                  </a:cubicBezTo>
                  <a:cubicBezTo>
                    <a:pt x="5552" y="10881"/>
                    <a:pt x="5400" y="11822"/>
                    <a:pt x="5400" y="12767"/>
                  </a:cubicBezTo>
                  <a:cubicBezTo>
                    <a:pt x="5400" y="13708"/>
                    <a:pt x="5552" y="14652"/>
                    <a:pt x="5552" y="14652"/>
                  </a:cubicBezTo>
                  <a:cubicBezTo>
                    <a:pt x="5552" y="15454"/>
                    <a:pt x="6234" y="16104"/>
                    <a:pt x="7074" y="16104"/>
                  </a:cubicBezTo>
                  <a:cubicBezTo>
                    <a:pt x="7074" y="16104"/>
                    <a:pt x="8905" y="16200"/>
                    <a:pt x="10800" y="16200"/>
                  </a:cubicBezTo>
                  <a:cubicBezTo>
                    <a:pt x="12631" y="16200"/>
                    <a:pt x="14527" y="16104"/>
                    <a:pt x="14527" y="16104"/>
                  </a:cubicBezTo>
                  <a:cubicBezTo>
                    <a:pt x="15367" y="16104"/>
                    <a:pt x="16049" y="15454"/>
                    <a:pt x="16049" y="14652"/>
                  </a:cubicBezTo>
                  <a:cubicBezTo>
                    <a:pt x="16049" y="14652"/>
                    <a:pt x="16200" y="13700"/>
                    <a:pt x="16200" y="12767"/>
                  </a:cubicBezTo>
                  <a:cubicBezTo>
                    <a:pt x="16200" y="11814"/>
                    <a:pt x="16049" y="10881"/>
                    <a:pt x="16049" y="10881"/>
                  </a:cubicBezTo>
                  <a:cubicBezTo>
                    <a:pt x="16049" y="10080"/>
                    <a:pt x="15367" y="9430"/>
                    <a:pt x="14527" y="9430"/>
                  </a:cubicBezTo>
                  <a:moveTo>
                    <a:pt x="11992" y="12090"/>
                  </a:moveTo>
                  <a:cubicBezTo>
                    <a:pt x="11860" y="12090"/>
                    <a:pt x="11757" y="12167"/>
                    <a:pt x="11688" y="12243"/>
                  </a:cubicBezTo>
                  <a:lnTo>
                    <a:pt x="11688" y="14276"/>
                  </a:lnTo>
                  <a:cubicBezTo>
                    <a:pt x="11751" y="14345"/>
                    <a:pt x="11848" y="14411"/>
                    <a:pt x="11992" y="14411"/>
                  </a:cubicBezTo>
                  <a:cubicBezTo>
                    <a:pt x="12296" y="14411"/>
                    <a:pt x="12296" y="14072"/>
                    <a:pt x="12296" y="14072"/>
                  </a:cubicBezTo>
                  <a:lnTo>
                    <a:pt x="12296" y="12429"/>
                  </a:lnTo>
                  <a:cubicBezTo>
                    <a:pt x="12296" y="12429"/>
                    <a:pt x="12245" y="12090"/>
                    <a:pt x="11992" y="12090"/>
                  </a:cubicBezTo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7986" y="8751"/>
                  </a:moveTo>
                  <a:lnTo>
                    <a:pt x="8696" y="8751"/>
                  </a:lnTo>
                  <a:lnTo>
                    <a:pt x="8696" y="7188"/>
                  </a:lnTo>
                  <a:lnTo>
                    <a:pt x="9507" y="4970"/>
                  </a:lnTo>
                  <a:lnTo>
                    <a:pt x="8848" y="4970"/>
                  </a:lnTo>
                  <a:lnTo>
                    <a:pt x="8341" y="6433"/>
                  </a:lnTo>
                  <a:lnTo>
                    <a:pt x="7834" y="4970"/>
                  </a:lnTo>
                  <a:lnTo>
                    <a:pt x="7124" y="4970"/>
                  </a:lnTo>
                  <a:lnTo>
                    <a:pt x="7986" y="7188"/>
                  </a:lnTo>
                  <a:cubicBezTo>
                    <a:pt x="7986" y="7188"/>
                    <a:pt x="7986" y="8751"/>
                    <a:pt x="7986" y="8751"/>
                  </a:cubicBezTo>
                  <a:close/>
                  <a:moveTo>
                    <a:pt x="10166" y="6634"/>
                  </a:moveTo>
                  <a:cubicBezTo>
                    <a:pt x="10166" y="6467"/>
                    <a:pt x="10303" y="6332"/>
                    <a:pt x="10471" y="6332"/>
                  </a:cubicBezTo>
                  <a:cubicBezTo>
                    <a:pt x="10639" y="6332"/>
                    <a:pt x="10775" y="6467"/>
                    <a:pt x="10775" y="6634"/>
                  </a:cubicBezTo>
                  <a:lnTo>
                    <a:pt x="10775" y="8045"/>
                  </a:lnTo>
                  <a:cubicBezTo>
                    <a:pt x="10775" y="8212"/>
                    <a:pt x="10639" y="8348"/>
                    <a:pt x="10471" y="8348"/>
                  </a:cubicBezTo>
                  <a:cubicBezTo>
                    <a:pt x="10303" y="8348"/>
                    <a:pt x="10166" y="8212"/>
                    <a:pt x="10166" y="8045"/>
                  </a:cubicBezTo>
                  <a:cubicBezTo>
                    <a:pt x="10166" y="8045"/>
                    <a:pt x="10166" y="6634"/>
                    <a:pt x="10166" y="6634"/>
                  </a:cubicBezTo>
                  <a:close/>
                  <a:moveTo>
                    <a:pt x="10369" y="8801"/>
                  </a:moveTo>
                  <a:lnTo>
                    <a:pt x="10572" y="8801"/>
                  </a:lnTo>
                  <a:cubicBezTo>
                    <a:pt x="11020" y="8801"/>
                    <a:pt x="11383" y="8440"/>
                    <a:pt x="11383" y="7995"/>
                  </a:cubicBezTo>
                  <a:lnTo>
                    <a:pt x="11383" y="6684"/>
                  </a:lnTo>
                  <a:cubicBezTo>
                    <a:pt x="11383" y="6239"/>
                    <a:pt x="11020" y="5877"/>
                    <a:pt x="10572" y="5877"/>
                  </a:cubicBezTo>
                  <a:lnTo>
                    <a:pt x="10369" y="5877"/>
                  </a:lnTo>
                  <a:cubicBezTo>
                    <a:pt x="9921" y="5877"/>
                    <a:pt x="9558" y="6239"/>
                    <a:pt x="9558" y="6684"/>
                  </a:cubicBezTo>
                  <a:lnTo>
                    <a:pt x="9558" y="7995"/>
                  </a:lnTo>
                  <a:cubicBezTo>
                    <a:pt x="9558" y="8440"/>
                    <a:pt x="9921" y="8801"/>
                    <a:pt x="10369" y="8801"/>
                  </a:cubicBezTo>
                  <a:moveTo>
                    <a:pt x="12398" y="8801"/>
                  </a:moveTo>
                  <a:cubicBezTo>
                    <a:pt x="12803" y="8801"/>
                    <a:pt x="13158" y="8449"/>
                    <a:pt x="13158" y="8449"/>
                  </a:cubicBezTo>
                  <a:lnTo>
                    <a:pt x="13158" y="8751"/>
                  </a:lnTo>
                  <a:lnTo>
                    <a:pt x="13767" y="8751"/>
                  </a:lnTo>
                  <a:lnTo>
                    <a:pt x="13767" y="5877"/>
                  </a:lnTo>
                  <a:lnTo>
                    <a:pt x="13158" y="5877"/>
                  </a:lnTo>
                  <a:lnTo>
                    <a:pt x="13158" y="8096"/>
                  </a:lnTo>
                  <a:cubicBezTo>
                    <a:pt x="13158" y="8096"/>
                    <a:pt x="12955" y="8348"/>
                    <a:pt x="12752" y="8348"/>
                  </a:cubicBezTo>
                  <a:cubicBezTo>
                    <a:pt x="12550" y="8348"/>
                    <a:pt x="12550" y="8197"/>
                    <a:pt x="12550" y="8197"/>
                  </a:cubicBezTo>
                  <a:lnTo>
                    <a:pt x="12550" y="5877"/>
                  </a:lnTo>
                  <a:lnTo>
                    <a:pt x="11941" y="5877"/>
                  </a:lnTo>
                  <a:lnTo>
                    <a:pt x="11941" y="8398"/>
                  </a:lnTo>
                  <a:cubicBezTo>
                    <a:pt x="11941" y="8398"/>
                    <a:pt x="11992" y="8801"/>
                    <a:pt x="12398" y="8801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89" name="Shape 2875"/>
            <p:cNvSpPr/>
            <p:nvPr/>
          </p:nvSpPr>
          <p:spPr>
            <a:xfrm>
              <a:off x="16766032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0672" y="6382"/>
                  </a:moveTo>
                  <a:cubicBezTo>
                    <a:pt x="10463" y="6409"/>
                    <a:pt x="10255" y="6435"/>
                    <a:pt x="10045" y="6460"/>
                  </a:cubicBezTo>
                  <a:cubicBezTo>
                    <a:pt x="9652" y="6558"/>
                    <a:pt x="9223" y="6650"/>
                    <a:pt x="8905" y="6836"/>
                  </a:cubicBezTo>
                  <a:cubicBezTo>
                    <a:pt x="8055" y="7333"/>
                    <a:pt x="7467" y="7913"/>
                    <a:pt x="7073" y="8856"/>
                  </a:cubicBezTo>
                  <a:cubicBezTo>
                    <a:pt x="7009" y="9009"/>
                    <a:pt x="7007" y="9157"/>
                    <a:pt x="6960" y="9326"/>
                  </a:cubicBezTo>
                  <a:cubicBezTo>
                    <a:pt x="6658" y="10425"/>
                    <a:pt x="7194" y="11563"/>
                    <a:pt x="7844" y="11956"/>
                  </a:cubicBezTo>
                  <a:cubicBezTo>
                    <a:pt x="7969" y="12032"/>
                    <a:pt x="8254" y="12166"/>
                    <a:pt x="8358" y="11987"/>
                  </a:cubicBezTo>
                  <a:cubicBezTo>
                    <a:pt x="8416" y="11889"/>
                    <a:pt x="8403" y="11758"/>
                    <a:pt x="8438" y="11643"/>
                  </a:cubicBezTo>
                  <a:cubicBezTo>
                    <a:pt x="8462" y="11568"/>
                    <a:pt x="8536" y="11424"/>
                    <a:pt x="8519" y="11330"/>
                  </a:cubicBezTo>
                  <a:cubicBezTo>
                    <a:pt x="8490" y="11170"/>
                    <a:pt x="8318" y="11068"/>
                    <a:pt x="8246" y="10939"/>
                  </a:cubicBezTo>
                  <a:cubicBezTo>
                    <a:pt x="8099" y="10676"/>
                    <a:pt x="8092" y="10444"/>
                    <a:pt x="8020" y="10093"/>
                  </a:cubicBezTo>
                  <a:cubicBezTo>
                    <a:pt x="8026" y="10046"/>
                    <a:pt x="8031" y="9999"/>
                    <a:pt x="8037" y="9952"/>
                  </a:cubicBezTo>
                  <a:cubicBezTo>
                    <a:pt x="8058" y="9559"/>
                    <a:pt x="8124" y="9276"/>
                    <a:pt x="8246" y="8997"/>
                  </a:cubicBezTo>
                  <a:cubicBezTo>
                    <a:pt x="8601" y="8177"/>
                    <a:pt x="9172" y="7720"/>
                    <a:pt x="10094" y="7447"/>
                  </a:cubicBezTo>
                  <a:cubicBezTo>
                    <a:pt x="10300" y="7386"/>
                    <a:pt x="10882" y="7288"/>
                    <a:pt x="11187" y="7353"/>
                  </a:cubicBezTo>
                  <a:cubicBezTo>
                    <a:pt x="11369" y="7385"/>
                    <a:pt x="11551" y="7415"/>
                    <a:pt x="11733" y="7447"/>
                  </a:cubicBezTo>
                  <a:cubicBezTo>
                    <a:pt x="12393" y="7655"/>
                    <a:pt x="12874" y="8038"/>
                    <a:pt x="13131" y="8637"/>
                  </a:cubicBezTo>
                  <a:cubicBezTo>
                    <a:pt x="13292" y="9010"/>
                    <a:pt x="13339" y="9724"/>
                    <a:pt x="13227" y="10203"/>
                  </a:cubicBezTo>
                  <a:cubicBezTo>
                    <a:pt x="13174" y="10429"/>
                    <a:pt x="13183" y="10624"/>
                    <a:pt x="13115" y="10829"/>
                  </a:cubicBezTo>
                  <a:cubicBezTo>
                    <a:pt x="12865" y="11589"/>
                    <a:pt x="12498" y="12293"/>
                    <a:pt x="11668" y="12488"/>
                  </a:cubicBezTo>
                  <a:cubicBezTo>
                    <a:pt x="11121" y="12618"/>
                    <a:pt x="10711" y="12284"/>
                    <a:pt x="10576" y="11941"/>
                  </a:cubicBezTo>
                  <a:cubicBezTo>
                    <a:pt x="10538" y="11846"/>
                    <a:pt x="10474" y="11676"/>
                    <a:pt x="10512" y="11518"/>
                  </a:cubicBezTo>
                  <a:cubicBezTo>
                    <a:pt x="10656" y="10901"/>
                    <a:pt x="10865" y="10349"/>
                    <a:pt x="11026" y="9733"/>
                  </a:cubicBezTo>
                  <a:cubicBezTo>
                    <a:pt x="11179" y="9146"/>
                    <a:pt x="10888" y="8683"/>
                    <a:pt x="10431" y="8575"/>
                  </a:cubicBezTo>
                  <a:cubicBezTo>
                    <a:pt x="9863" y="8439"/>
                    <a:pt x="9424" y="8966"/>
                    <a:pt x="9274" y="9310"/>
                  </a:cubicBezTo>
                  <a:cubicBezTo>
                    <a:pt x="9155" y="9584"/>
                    <a:pt x="9083" y="10089"/>
                    <a:pt x="9177" y="10453"/>
                  </a:cubicBezTo>
                  <a:cubicBezTo>
                    <a:pt x="9208" y="10569"/>
                    <a:pt x="9347" y="10878"/>
                    <a:pt x="9322" y="10986"/>
                  </a:cubicBezTo>
                  <a:cubicBezTo>
                    <a:pt x="9213" y="11462"/>
                    <a:pt x="9088" y="11974"/>
                    <a:pt x="8953" y="12441"/>
                  </a:cubicBezTo>
                  <a:cubicBezTo>
                    <a:pt x="8812" y="12929"/>
                    <a:pt x="8736" y="13427"/>
                    <a:pt x="8599" y="13898"/>
                  </a:cubicBezTo>
                  <a:cubicBezTo>
                    <a:pt x="8536" y="14114"/>
                    <a:pt x="8539" y="14346"/>
                    <a:pt x="8487" y="14571"/>
                  </a:cubicBezTo>
                  <a:lnTo>
                    <a:pt x="8487" y="14900"/>
                  </a:lnTo>
                  <a:cubicBezTo>
                    <a:pt x="8440" y="15108"/>
                    <a:pt x="8475" y="15478"/>
                    <a:pt x="8519" y="15683"/>
                  </a:cubicBezTo>
                  <a:cubicBezTo>
                    <a:pt x="8548" y="15815"/>
                    <a:pt x="8502" y="15978"/>
                    <a:pt x="8567" y="16074"/>
                  </a:cubicBezTo>
                  <a:cubicBezTo>
                    <a:pt x="8568" y="16144"/>
                    <a:pt x="8577" y="16160"/>
                    <a:pt x="8599" y="16200"/>
                  </a:cubicBezTo>
                  <a:cubicBezTo>
                    <a:pt x="8800" y="16194"/>
                    <a:pt x="9078" y="15665"/>
                    <a:pt x="9177" y="15511"/>
                  </a:cubicBezTo>
                  <a:cubicBezTo>
                    <a:pt x="9369" y="15216"/>
                    <a:pt x="9546" y="14901"/>
                    <a:pt x="9692" y="14556"/>
                  </a:cubicBezTo>
                  <a:cubicBezTo>
                    <a:pt x="9823" y="14245"/>
                    <a:pt x="9844" y="13901"/>
                    <a:pt x="9949" y="13569"/>
                  </a:cubicBezTo>
                  <a:cubicBezTo>
                    <a:pt x="10025" y="13329"/>
                    <a:pt x="10133" y="13049"/>
                    <a:pt x="10158" y="12786"/>
                  </a:cubicBezTo>
                  <a:lnTo>
                    <a:pt x="10174" y="12786"/>
                  </a:lnTo>
                  <a:cubicBezTo>
                    <a:pt x="10216" y="12930"/>
                    <a:pt x="10367" y="13035"/>
                    <a:pt x="10480" y="13115"/>
                  </a:cubicBezTo>
                  <a:cubicBezTo>
                    <a:pt x="10833" y="13367"/>
                    <a:pt x="11442" y="13600"/>
                    <a:pt x="12102" y="13444"/>
                  </a:cubicBezTo>
                  <a:cubicBezTo>
                    <a:pt x="12850" y="13267"/>
                    <a:pt x="13446" y="12916"/>
                    <a:pt x="13838" y="12394"/>
                  </a:cubicBezTo>
                  <a:cubicBezTo>
                    <a:pt x="14127" y="12011"/>
                    <a:pt x="14345" y="11567"/>
                    <a:pt x="14513" y="11064"/>
                  </a:cubicBezTo>
                  <a:cubicBezTo>
                    <a:pt x="14596" y="10817"/>
                    <a:pt x="14613" y="10543"/>
                    <a:pt x="14674" y="10281"/>
                  </a:cubicBezTo>
                  <a:cubicBezTo>
                    <a:pt x="14827" y="9624"/>
                    <a:pt x="14623" y="8833"/>
                    <a:pt x="14433" y="8402"/>
                  </a:cubicBezTo>
                  <a:cubicBezTo>
                    <a:pt x="13856" y="7098"/>
                    <a:pt x="12630" y="6354"/>
                    <a:pt x="10672" y="6382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90" name="Shape 2876"/>
            <p:cNvSpPr/>
            <p:nvPr/>
          </p:nvSpPr>
          <p:spPr>
            <a:xfrm>
              <a:off x="17832555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81" y="6871"/>
                  </a:moveTo>
                  <a:cubicBezTo>
                    <a:pt x="12915" y="6830"/>
                    <a:pt x="11990" y="7537"/>
                    <a:pt x="11505" y="8992"/>
                  </a:cubicBezTo>
                  <a:cubicBezTo>
                    <a:pt x="11754" y="8897"/>
                    <a:pt x="11998" y="8849"/>
                    <a:pt x="12232" y="8849"/>
                  </a:cubicBezTo>
                  <a:cubicBezTo>
                    <a:pt x="12732" y="8849"/>
                    <a:pt x="12952" y="9108"/>
                    <a:pt x="12893" y="9624"/>
                  </a:cubicBezTo>
                  <a:cubicBezTo>
                    <a:pt x="12863" y="9937"/>
                    <a:pt x="12643" y="10393"/>
                    <a:pt x="12232" y="10991"/>
                  </a:cubicBezTo>
                  <a:cubicBezTo>
                    <a:pt x="11821" y="11589"/>
                    <a:pt x="11512" y="11888"/>
                    <a:pt x="11307" y="11888"/>
                  </a:cubicBezTo>
                  <a:cubicBezTo>
                    <a:pt x="11043" y="11888"/>
                    <a:pt x="10800" y="11426"/>
                    <a:pt x="10580" y="10502"/>
                  </a:cubicBezTo>
                  <a:cubicBezTo>
                    <a:pt x="10506" y="10230"/>
                    <a:pt x="10374" y="9536"/>
                    <a:pt x="10183" y="8421"/>
                  </a:cubicBezTo>
                  <a:cubicBezTo>
                    <a:pt x="10007" y="7388"/>
                    <a:pt x="9537" y="6904"/>
                    <a:pt x="8773" y="6972"/>
                  </a:cubicBezTo>
                  <a:cubicBezTo>
                    <a:pt x="8450" y="7000"/>
                    <a:pt x="7966" y="7272"/>
                    <a:pt x="7320" y="7788"/>
                  </a:cubicBezTo>
                  <a:cubicBezTo>
                    <a:pt x="6849" y="8183"/>
                    <a:pt x="6372" y="8577"/>
                    <a:pt x="5887" y="8972"/>
                  </a:cubicBezTo>
                  <a:lnTo>
                    <a:pt x="6350" y="9522"/>
                  </a:lnTo>
                  <a:cubicBezTo>
                    <a:pt x="6790" y="9237"/>
                    <a:pt x="7047" y="9094"/>
                    <a:pt x="7121" y="9094"/>
                  </a:cubicBezTo>
                  <a:cubicBezTo>
                    <a:pt x="7459" y="9094"/>
                    <a:pt x="7774" y="9583"/>
                    <a:pt x="8068" y="10563"/>
                  </a:cubicBezTo>
                  <a:cubicBezTo>
                    <a:pt x="8333" y="11461"/>
                    <a:pt x="8597" y="12358"/>
                    <a:pt x="8861" y="13255"/>
                  </a:cubicBezTo>
                  <a:cubicBezTo>
                    <a:pt x="9258" y="14234"/>
                    <a:pt x="9743" y="14723"/>
                    <a:pt x="10316" y="14723"/>
                  </a:cubicBezTo>
                  <a:cubicBezTo>
                    <a:pt x="11241" y="14723"/>
                    <a:pt x="12371" y="13921"/>
                    <a:pt x="13709" y="12317"/>
                  </a:cubicBezTo>
                  <a:cubicBezTo>
                    <a:pt x="15001" y="10780"/>
                    <a:pt x="15669" y="9570"/>
                    <a:pt x="15713" y="8686"/>
                  </a:cubicBezTo>
                  <a:cubicBezTo>
                    <a:pt x="15772" y="7503"/>
                    <a:pt x="15295" y="6899"/>
                    <a:pt x="14281" y="6871"/>
                  </a:cubicBezTo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91" name="Shape 2877"/>
            <p:cNvSpPr/>
            <p:nvPr/>
          </p:nvSpPr>
          <p:spPr>
            <a:xfrm>
              <a:off x="18899077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724" y="7360"/>
                  </a:moveTo>
                  <a:lnTo>
                    <a:pt x="13742" y="7360"/>
                  </a:lnTo>
                  <a:lnTo>
                    <a:pt x="13742" y="8833"/>
                  </a:lnTo>
                  <a:lnTo>
                    <a:pt x="12265" y="8833"/>
                  </a:lnTo>
                  <a:lnTo>
                    <a:pt x="12265" y="9815"/>
                  </a:lnTo>
                  <a:lnTo>
                    <a:pt x="13742" y="9815"/>
                  </a:lnTo>
                  <a:lnTo>
                    <a:pt x="13742" y="11283"/>
                  </a:lnTo>
                  <a:lnTo>
                    <a:pt x="14724" y="11283"/>
                  </a:lnTo>
                  <a:lnTo>
                    <a:pt x="14724" y="9815"/>
                  </a:lnTo>
                  <a:lnTo>
                    <a:pt x="16204" y="9815"/>
                  </a:lnTo>
                  <a:lnTo>
                    <a:pt x="16204" y="8833"/>
                  </a:lnTo>
                  <a:lnTo>
                    <a:pt x="14724" y="8833"/>
                  </a:lnTo>
                  <a:cubicBezTo>
                    <a:pt x="14724" y="8833"/>
                    <a:pt x="14724" y="7360"/>
                    <a:pt x="14724" y="7360"/>
                  </a:cubicBezTo>
                  <a:close/>
                  <a:moveTo>
                    <a:pt x="9321" y="13946"/>
                  </a:moveTo>
                  <a:cubicBezTo>
                    <a:pt x="8620" y="13946"/>
                    <a:pt x="8070" y="13495"/>
                    <a:pt x="8070" y="12919"/>
                  </a:cubicBezTo>
                  <a:cubicBezTo>
                    <a:pt x="8070" y="12392"/>
                    <a:pt x="8713" y="11929"/>
                    <a:pt x="9446" y="11929"/>
                  </a:cubicBezTo>
                  <a:lnTo>
                    <a:pt x="9446" y="11723"/>
                  </a:lnTo>
                  <a:lnTo>
                    <a:pt x="9465" y="11929"/>
                  </a:lnTo>
                  <a:cubicBezTo>
                    <a:pt x="9623" y="11930"/>
                    <a:pt x="9777" y="11954"/>
                    <a:pt x="9922" y="12000"/>
                  </a:cubicBezTo>
                  <a:lnTo>
                    <a:pt x="10067" y="12104"/>
                  </a:lnTo>
                  <a:cubicBezTo>
                    <a:pt x="10439" y="12371"/>
                    <a:pt x="10637" y="12521"/>
                    <a:pt x="10695" y="12764"/>
                  </a:cubicBezTo>
                  <a:cubicBezTo>
                    <a:pt x="10710" y="12827"/>
                    <a:pt x="10717" y="12891"/>
                    <a:pt x="10717" y="12954"/>
                  </a:cubicBezTo>
                  <a:cubicBezTo>
                    <a:pt x="10717" y="13612"/>
                    <a:pt x="10247" y="13946"/>
                    <a:pt x="9321" y="13946"/>
                  </a:cubicBezTo>
                  <a:moveTo>
                    <a:pt x="8542" y="8739"/>
                  </a:moveTo>
                  <a:cubicBezTo>
                    <a:pt x="8494" y="8362"/>
                    <a:pt x="8574" y="8014"/>
                    <a:pt x="8754" y="7806"/>
                  </a:cubicBezTo>
                  <a:cubicBezTo>
                    <a:pt x="8864" y="7680"/>
                    <a:pt x="9006" y="7612"/>
                    <a:pt x="9163" y="7612"/>
                  </a:cubicBezTo>
                  <a:lnTo>
                    <a:pt x="9163" y="7409"/>
                  </a:lnTo>
                  <a:lnTo>
                    <a:pt x="9164" y="7409"/>
                  </a:lnTo>
                  <a:lnTo>
                    <a:pt x="9182" y="7613"/>
                  </a:lnTo>
                  <a:cubicBezTo>
                    <a:pt x="9653" y="7628"/>
                    <a:pt x="10105" y="8185"/>
                    <a:pt x="10189" y="8855"/>
                  </a:cubicBezTo>
                  <a:cubicBezTo>
                    <a:pt x="10237" y="9239"/>
                    <a:pt x="10154" y="9595"/>
                    <a:pt x="9969" y="9809"/>
                  </a:cubicBezTo>
                  <a:cubicBezTo>
                    <a:pt x="9860" y="9935"/>
                    <a:pt x="9721" y="10002"/>
                    <a:pt x="9550" y="10001"/>
                  </a:cubicBezTo>
                  <a:lnTo>
                    <a:pt x="9549" y="10001"/>
                  </a:lnTo>
                  <a:cubicBezTo>
                    <a:pt x="9087" y="9988"/>
                    <a:pt x="8625" y="9409"/>
                    <a:pt x="8542" y="8739"/>
                  </a:cubicBezTo>
                  <a:moveTo>
                    <a:pt x="10838" y="11196"/>
                  </a:moveTo>
                  <a:cubicBezTo>
                    <a:pt x="10586" y="11009"/>
                    <a:pt x="10351" y="10732"/>
                    <a:pt x="10342" y="10647"/>
                  </a:cubicBezTo>
                  <a:cubicBezTo>
                    <a:pt x="10342" y="10499"/>
                    <a:pt x="10342" y="10431"/>
                    <a:pt x="10689" y="10148"/>
                  </a:cubicBezTo>
                  <a:cubicBezTo>
                    <a:pt x="11138" y="9780"/>
                    <a:pt x="11386" y="9296"/>
                    <a:pt x="11386" y="8784"/>
                  </a:cubicBezTo>
                  <a:cubicBezTo>
                    <a:pt x="11386" y="8342"/>
                    <a:pt x="11262" y="7947"/>
                    <a:pt x="11049" y="7660"/>
                  </a:cubicBezTo>
                  <a:lnTo>
                    <a:pt x="11238" y="7660"/>
                  </a:lnTo>
                  <a:lnTo>
                    <a:pt x="12276" y="6873"/>
                  </a:lnTo>
                  <a:lnTo>
                    <a:pt x="9463" y="6873"/>
                  </a:lnTo>
                  <a:cubicBezTo>
                    <a:pt x="8334" y="6873"/>
                    <a:pt x="7345" y="7760"/>
                    <a:pt x="7345" y="8769"/>
                  </a:cubicBezTo>
                  <a:cubicBezTo>
                    <a:pt x="7345" y="9812"/>
                    <a:pt x="8109" y="10605"/>
                    <a:pt x="9136" y="10648"/>
                  </a:cubicBezTo>
                  <a:cubicBezTo>
                    <a:pt x="9121" y="10722"/>
                    <a:pt x="9113" y="10795"/>
                    <a:pt x="9113" y="10867"/>
                  </a:cubicBezTo>
                  <a:cubicBezTo>
                    <a:pt x="9113" y="11018"/>
                    <a:pt x="9147" y="11162"/>
                    <a:pt x="9216" y="11300"/>
                  </a:cubicBezTo>
                  <a:cubicBezTo>
                    <a:pt x="7942" y="11309"/>
                    <a:pt x="6869" y="12161"/>
                    <a:pt x="6869" y="13167"/>
                  </a:cubicBezTo>
                  <a:cubicBezTo>
                    <a:pt x="6869" y="14071"/>
                    <a:pt x="7902" y="14727"/>
                    <a:pt x="9325" y="14727"/>
                  </a:cubicBezTo>
                  <a:cubicBezTo>
                    <a:pt x="10861" y="14727"/>
                    <a:pt x="11690" y="13766"/>
                    <a:pt x="11690" y="12860"/>
                  </a:cubicBezTo>
                  <a:cubicBezTo>
                    <a:pt x="11690" y="12108"/>
                    <a:pt x="11459" y="11656"/>
                    <a:pt x="10838" y="11196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92" name="Shape 2878"/>
            <p:cNvSpPr/>
            <p:nvPr/>
          </p:nvSpPr>
          <p:spPr>
            <a:xfrm>
              <a:off x="19965599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30" y="9321"/>
                  </a:moveTo>
                  <a:cubicBezTo>
                    <a:pt x="11975" y="9321"/>
                    <a:pt x="11780" y="10196"/>
                    <a:pt x="11780" y="10196"/>
                  </a:cubicBezTo>
                  <a:lnTo>
                    <a:pt x="11782" y="9327"/>
                  </a:lnTo>
                  <a:lnTo>
                    <a:pt x="9818" y="9327"/>
                  </a:lnTo>
                  <a:lnTo>
                    <a:pt x="9818" y="14727"/>
                  </a:lnTo>
                  <a:lnTo>
                    <a:pt x="11782" y="14727"/>
                  </a:lnTo>
                  <a:lnTo>
                    <a:pt x="11782" y="11782"/>
                  </a:lnTo>
                  <a:cubicBezTo>
                    <a:pt x="11782" y="11782"/>
                    <a:pt x="11782" y="10793"/>
                    <a:pt x="12616" y="10793"/>
                  </a:cubicBezTo>
                  <a:cubicBezTo>
                    <a:pt x="13086" y="10793"/>
                    <a:pt x="13255" y="11232"/>
                    <a:pt x="13255" y="11782"/>
                  </a:cubicBezTo>
                  <a:lnTo>
                    <a:pt x="13255" y="14727"/>
                  </a:lnTo>
                  <a:lnTo>
                    <a:pt x="15218" y="14727"/>
                  </a:lnTo>
                  <a:lnTo>
                    <a:pt x="15218" y="11782"/>
                  </a:lnTo>
                  <a:cubicBezTo>
                    <a:pt x="15218" y="10245"/>
                    <a:pt x="14550" y="9321"/>
                    <a:pt x="13430" y="9321"/>
                  </a:cubicBezTo>
                  <a:moveTo>
                    <a:pt x="6873" y="14727"/>
                  </a:moveTo>
                  <a:lnTo>
                    <a:pt x="8829" y="14727"/>
                  </a:lnTo>
                  <a:lnTo>
                    <a:pt x="8829" y="9321"/>
                  </a:lnTo>
                  <a:lnTo>
                    <a:pt x="6873" y="9321"/>
                  </a:lnTo>
                  <a:cubicBezTo>
                    <a:pt x="6873" y="9321"/>
                    <a:pt x="6873" y="14727"/>
                    <a:pt x="6873" y="14727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1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1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7851" y="6873"/>
                  </a:moveTo>
                  <a:cubicBezTo>
                    <a:pt x="7311" y="6873"/>
                    <a:pt x="6873" y="7313"/>
                    <a:pt x="6873" y="7856"/>
                  </a:cubicBezTo>
                  <a:cubicBezTo>
                    <a:pt x="6873" y="8399"/>
                    <a:pt x="7311" y="8839"/>
                    <a:pt x="7851" y="8839"/>
                  </a:cubicBezTo>
                  <a:cubicBezTo>
                    <a:pt x="8391" y="8839"/>
                    <a:pt x="8829" y="8399"/>
                    <a:pt x="8829" y="7856"/>
                  </a:cubicBezTo>
                  <a:cubicBezTo>
                    <a:pt x="8829" y="7313"/>
                    <a:pt x="8391" y="6873"/>
                    <a:pt x="7851" y="687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93" name="Shape 2879"/>
            <p:cNvSpPr/>
            <p:nvPr/>
          </p:nvSpPr>
          <p:spPr>
            <a:xfrm>
              <a:off x="21032121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1592" y="13291"/>
                  </a:moveTo>
                  <a:cubicBezTo>
                    <a:pt x="11452" y="13213"/>
                    <a:pt x="11342" y="13108"/>
                    <a:pt x="11291" y="12978"/>
                  </a:cubicBezTo>
                  <a:cubicBezTo>
                    <a:pt x="11284" y="12956"/>
                    <a:pt x="11290" y="10299"/>
                    <a:pt x="11290" y="10299"/>
                  </a:cubicBezTo>
                  <a:lnTo>
                    <a:pt x="13256" y="10299"/>
                  </a:lnTo>
                  <a:lnTo>
                    <a:pt x="13256" y="8836"/>
                  </a:lnTo>
                  <a:lnTo>
                    <a:pt x="11292" y="8836"/>
                  </a:lnTo>
                  <a:lnTo>
                    <a:pt x="11292" y="6873"/>
                  </a:lnTo>
                  <a:lnTo>
                    <a:pt x="10042" y="6879"/>
                  </a:lnTo>
                  <a:cubicBezTo>
                    <a:pt x="9988" y="7284"/>
                    <a:pt x="9891" y="7618"/>
                    <a:pt x="9750" y="7879"/>
                  </a:cubicBezTo>
                  <a:cubicBezTo>
                    <a:pt x="9608" y="8142"/>
                    <a:pt x="9420" y="8366"/>
                    <a:pt x="9187" y="8553"/>
                  </a:cubicBezTo>
                  <a:cubicBezTo>
                    <a:pt x="8953" y="8740"/>
                    <a:pt x="8672" y="8883"/>
                    <a:pt x="8344" y="8984"/>
                  </a:cubicBezTo>
                  <a:lnTo>
                    <a:pt x="8345" y="10309"/>
                  </a:lnTo>
                  <a:lnTo>
                    <a:pt x="9328" y="10299"/>
                  </a:lnTo>
                  <a:lnTo>
                    <a:pt x="9328" y="12846"/>
                  </a:lnTo>
                  <a:cubicBezTo>
                    <a:pt x="9328" y="13204"/>
                    <a:pt x="9368" y="13478"/>
                    <a:pt x="9448" y="13666"/>
                  </a:cubicBezTo>
                  <a:cubicBezTo>
                    <a:pt x="9528" y="13856"/>
                    <a:pt x="9671" y="14034"/>
                    <a:pt x="9879" y="14202"/>
                  </a:cubicBezTo>
                  <a:cubicBezTo>
                    <a:pt x="10086" y="14370"/>
                    <a:pt x="10336" y="14498"/>
                    <a:pt x="10629" y="14589"/>
                  </a:cubicBezTo>
                  <a:cubicBezTo>
                    <a:pt x="10922" y="14679"/>
                    <a:pt x="11238" y="14727"/>
                    <a:pt x="11619" y="14727"/>
                  </a:cubicBezTo>
                  <a:cubicBezTo>
                    <a:pt x="11955" y="14727"/>
                    <a:pt x="12228" y="14693"/>
                    <a:pt x="12517" y="14629"/>
                  </a:cubicBezTo>
                  <a:cubicBezTo>
                    <a:pt x="12806" y="14565"/>
                    <a:pt x="13221" y="14455"/>
                    <a:pt x="13578" y="14297"/>
                  </a:cubicBezTo>
                  <a:lnTo>
                    <a:pt x="13583" y="13091"/>
                  </a:lnTo>
                  <a:cubicBezTo>
                    <a:pt x="13165" y="13349"/>
                    <a:pt x="12648" y="13447"/>
                    <a:pt x="12225" y="13447"/>
                  </a:cubicBezTo>
                  <a:cubicBezTo>
                    <a:pt x="11987" y="13447"/>
                    <a:pt x="11776" y="13395"/>
                    <a:pt x="11592" y="13291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94" name="Shape 2880"/>
            <p:cNvSpPr/>
            <p:nvPr/>
          </p:nvSpPr>
          <p:spPr>
            <a:xfrm>
              <a:off x="22098643" y="7728614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9636"/>
                  </a:moveTo>
                  <a:cubicBezTo>
                    <a:pt x="20618" y="20179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14291" y="6986"/>
                  </a:moveTo>
                  <a:cubicBezTo>
                    <a:pt x="14241" y="6976"/>
                    <a:pt x="14187" y="6971"/>
                    <a:pt x="14134" y="6971"/>
                  </a:cubicBezTo>
                  <a:cubicBezTo>
                    <a:pt x="13808" y="6971"/>
                    <a:pt x="13598" y="7166"/>
                    <a:pt x="13572" y="7494"/>
                  </a:cubicBezTo>
                  <a:cubicBezTo>
                    <a:pt x="13242" y="11704"/>
                    <a:pt x="13044" y="12909"/>
                    <a:pt x="13042" y="12921"/>
                  </a:cubicBezTo>
                  <a:lnTo>
                    <a:pt x="13046" y="13020"/>
                  </a:lnTo>
                  <a:lnTo>
                    <a:pt x="13142" y="13032"/>
                  </a:lnTo>
                  <a:lnTo>
                    <a:pt x="13172" y="13031"/>
                  </a:lnTo>
                  <a:cubicBezTo>
                    <a:pt x="13281" y="13031"/>
                    <a:pt x="13386" y="13050"/>
                    <a:pt x="13473" y="13084"/>
                  </a:cubicBezTo>
                  <a:lnTo>
                    <a:pt x="13579" y="13126"/>
                  </a:lnTo>
                  <a:lnTo>
                    <a:pt x="13598" y="13012"/>
                  </a:lnTo>
                  <a:cubicBezTo>
                    <a:pt x="13837" y="11522"/>
                    <a:pt x="14296" y="9525"/>
                    <a:pt x="14542" y="8453"/>
                  </a:cubicBezTo>
                  <a:cubicBezTo>
                    <a:pt x="14618" y="8121"/>
                    <a:pt x="14675" y="7877"/>
                    <a:pt x="14698" y="7763"/>
                  </a:cubicBezTo>
                  <a:cubicBezTo>
                    <a:pt x="14745" y="7530"/>
                    <a:pt x="14724" y="7343"/>
                    <a:pt x="14636" y="7206"/>
                  </a:cubicBezTo>
                  <a:cubicBezTo>
                    <a:pt x="14563" y="7092"/>
                    <a:pt x="14447" y="7018"/>
                    <a:pt x="14291" y="6986"/>
                  </a:cubicBezTo>
                  <a:moveTo>
                    <a:pt x="13280" y="13606"/>
                  </a:moveTo>
                  <a:cubicBezTo>
                    <a:pt x="12921" y="13524"/>
                    <a:pt x="12660" y="13682"/>
                    <a:pt x="12569" y="14030"/>
                  </a:cubicBezTo>
                  <a:cubicBezTo>
                    <a:pt x="12529" y="14187"/>
                    <a:pt x="12549" y="14335"/>
                    <a:pt x="12630" y="14459"/>
                  </a:cubicBezTo>
                  <a:cubicBezTo>
                    <a:pt x="12706" y="14574"/>
                    <a:pt x="12831" y="14660"/>
                    <a:pt x="12982" y="14701"/>
                  </a:cubicBezTo>
                  <a:cubicBezTo>
                    <a:pt x="13045" y="14719"/>
                    <a:pt x="13109" y="14728"/>
                    <a:pt x="13172" y="14728"/>
                  </a:cubicBezTo>
                  <a:cubicBezTo>
                    <a:pt x="13438" y="14728"/>
                    <a:pt x="13639" y="14578"/>
                    <a:pt x="13698" y="14338"/>
                  </a:cubicBezTo>
                  <a:cubicBezTo>
                    <a:pt x="13741" y="14155"/>
                    <a:pt x="13722" y="13989"/>
                    <a:pt x="13642" y="13858"/>
                  </a:cubicBezTo>
                  <a:cubicBezTo>
                    <a:pt x="13567" y="13733"/>
                    <a:pt x="13439" y="13643"/>
                    <a:pt x="13280" y="13606"/>
                  </a:cubicBezTo>
                  <a:moveTo>
                    <a:pt x="13014" y="7028"/>
                  </a:moveTo>
                  <a:lnTo>
                    <a:pt x="13098" y="6884"/>
                  </a:lnTo>
                  <a:lnTo>
                    <a:pt x="12931" y="6884"/>
                  </a:lnTo>
                  <a:lnTo>
                    <a:pt x="12906" y="6887"/>
                  </a:lnTo>
                  <a:cubicBezTo>
                    <a:pt x="12646" y="6961"/>
                    <a:pt x="12244" y="6961"/>
                    <a:pt x="11983" y="6887"/>
                  </a:cubicBezTo>
                  <a:lnTo>
                    <a:pt x="11901" y="6884"/>
                  </a:lnTo>
                  <a:lnTo>
                    <a:pt x="9988" y="10156"/>
                  </a:lnTo>
                  <a:lnTo>
                    <a:pt x="8067" y="6872"/>
                  </a:lnTo>
                  <a:lnTo>
                    <a:pt x="8000" y="6890"/>
                  </a:lnTo>
                  <a:cubicBezTo>
                    <a:pt x="7739" y="6962"/>
                    <a:pt x="7347" y="6961"/>
                    <a:pt x="7088" y="6887"/>
                  </a:cubicBezTo>
                  <a:lnTo>
                    <a:pt x="6878" y="6884"/>
                  </a:lnTo>
                  <a:lnTo>
                    <a:pt x="9482" y="11392"/>
                  </a:lnTo>
                  <a:lnTo>
                    <a:pt x="9404" y="14626"/>
                  </a:lnTo>
                  <a:lnTo>
                    <a:pt x="9407" y="14722"/>
                  </a:lnTo>
                  <a:lnTo>
                    <a:pt x="9502" y="14722"/>
                  </a:lnTo>
                  <a:lnTo>
                    <a:pt x="9526" y="14719"/>
                  </a:lnTo>
                  <a:cubicBezTo>
                    <a:pt x="9786" y="14645"/>
                    <a:pt x="10190" y="14645"/>
                    <a:pt x="10449" y="14719"/>
                  </a:cubicBezTo>
                  <a:lnTo>
                    <a:pt x="10573" y="14722"/>
                  </a:lnTo>
                  <a:lnTo>
                    <a:pt x="10512" y="11390"/>
                  </a:lnTo>
                  <a:cubicBezTo>
                    <a:pt x="10600" y="11229"/>
                    <a:pt x="11150" y="10205"/>
                    <a:pt x="11738" y="9180"/>
                  </a:cubicBezTo>
                  <a:cubicBezTo>
                    <a:pt x="12342" y="8126"/>
                    <a:pt x="13008" y="7040"/>
                    <a:pt x="13014" y="7028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95" name="Shape 2881"/>
            <p:cNvSpPr/>
            <p:nvPr/>
          </p:nvSpPr>
          <p:spPr>
            <a:xfrm>
              <a:off x="12499944" y="879513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2" y="5890"/>
                  </a:moveTo>
                  <a:lnTo>
                    <a:pt x="10786" y="7776"/>
                  </a:lnTo>
                  <a:lnTo>
                    <a:pt x="13925" y="9725"/>
                  </a:lnTo>
                  <a:lnTo>
                    <a:pt x="16200" y="7926"/>
                  </a:lnTo>
                  <a:cubicBezTo>
                    <a:pt x="16200" y="7926"/>
                    <a:pt x="13062" y="5890"/>
                    <a:pt x="13062" y="5890"/>
                  </a:cubicBezTo>
                  <a:close/>
                  <a:moveTo>
                    <a:pt x="20618" y="19636"/>
                  </a:moveTo>
                  <a:cubicBezTo>
                    <a:pt x="20618" y="20179"/>
                    <a:pt x="20179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9"/>
                    <a:pt x="982" y="19636"/>
                  </a:cubicBezTo>
                  <a:lnTo>
                    <a:pt x="982" y="1964"/>
                  </a:lnTo>
                  <a:cubicBezTo>
                    <a:pt x="982" y="1421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9" y="982"/>
                    <a:pt x="20618" y="1421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  <a:moveTo>
                    <a:pt x="5400" y="8027"/>
                  </a:moveTo>
                  <a:lnTo>
                    <a:pt x="7647" y="9763"/>
                  </a:lnTo>
                  <a:lnTo>
                    <a:pt x="10786" y="7776"/>
                  </a:lnTo>
                  <a:lnTo>
                    <a:pt x="8630" y="5891"/>
                  </a:lnTo>
                  <a:cubicBezTo>
                    <a:pt x="8630" y="5891"/>
                    <a:pt x="5400" y="8027"/>
                    <a:pt x="5400" y="8027"/>
                  </a:cubicBezTo>
                  <a:close/>
                  <a:moveTo>
                    <a:pt x="13925" y="9726"/>
                  </a:moveTo>
                  <a:lnTo>
                    <a:pt x="13925" y="9725"/>
                  </a:lnTo>
                  <a:lnTo>
                    <a:pt x="13925" y="9725"/>
                  </a:lnTo>
                  <a:lnTo>
                    <a:pt x="13924" y="9725"/>
                  </a:lnTo>
                  <a:cubicBezTo>
                    <a:pt x="13924" y="9725"/>
                    <a:pt x="13925" y="9726"/>
                    <a:pt x="13925" y="9726"/>
                  </a:cubicBezTo>
                  <a:close/>
                  <a:moveTo>
                    <a:pt x="12965" y="14699"/>
                  </a:moveTo>
                  <a:lnTo>
                    <a:pt x="12959" y="14707"/>
                  </a:lnTo>
                  <a:lnTo>
                    <a:pt x="10801" y="13101"/>
                  </a:lnTo>
                  <a:lnTo>
                    <a:pt x="8731" y="14685"/>
                  </a:lnTo>
                  <a:lnTo>
                    <a:pt x="8712" y="14715"/>
                  </a:lnTo>
                  <a:lnTo>
                    <a:pt x="7571" y="14025"/>
                  </a:lnTo>
                  <a:lnTo>
                    <a:pt x="7571" y="14627"/>
                  </a:lnTo>
                  <a:lnTo>
                    <a:pt x="10799" y="16692"/>
                  </a:lnTo>
                  <a:lnTo>
                    <a:pt x="14001" y="14627"/>
                  </a:lnTo>
                  <a:lnTo>
                    <a:pt x="14001" y="14067"/>
                  </a:lnTo>
                  <a:lnTo>
                    <a:pt x="12965" y="14699"/>
                  </a:lnTo>
                  <a:cubicBezTo>
                    <a:pt x="12965" y="14699"/>
                    <a:pt x="12965" y="14699"/>
                    <a:pt x="12965" y="14699"/>
                  </a:cubicBezTo>
                  <a:close/>
                  <a:moveTo>
                    <a:pt x="7641" y="9766"/>
                  </a:moveTo>
                  <a:lnTo>
                    <a:pt x="5404" y="11577"/>
                  </a:lnTo>
                  <a:lnTo>
                    <a:pt x="7350" y="12746"/>
                  </a:lnTo>
                  <a:lnTo>
                    <a:pt x="7351" y="12745"/>
                  </a:lnTo>
                  <a:lnTo>
                    <a:pt x="7742" y="12982"/>
                  </a:lnTo>
                  <a:lnTo>
                    <a:pt x="8631" y="13516"/>
                  </a:lnTo>
                  <a:lnTo>
                    <a:pt x="10060" y="12431"/>
                  </a:lnTo>
                  <a:lnTo>
                    <a:pt x="10780" y="11879"/>
                  </a:lnTo>
                  <a:lnTo>
                    <a:pt x="10783" y="11882"/>
                  </a:lnTo>
                  <a:lnTo>
                    <a:pt x="10786" y="11880"/>
                  </a:lnTo>
                  <a:lnTo>
                    <a:pt x="10798" y="11888"/>
                  </a:lnTo>
                  <a:lnTo>
                    <a:pt x="10804" y="11879"/>
                  </a:lnTo>
                  <a:lnTo>
                    <a:pt x="12515" y="13153"/>
                  </a:lnTo>
                  <a:lnTo>
                    <a:pt x="13007" y="13515"/>
                  </a:lnTo>
                  <a:lnTo>
                    <a:pt x="16199" y="11575"/>
                  </a:lnTo>
                  <a:lnTo>
                    <a:pt x="13925" y="9726"/>
                  </a:lnTo>
                  <a:lnTo>
                    <a:pt x="10787" y="11715"/>
                  </a:lnTo>
                  <a:cubicBezTo>
                    <a:pt x="10787" y="11715"/>
                    <a:pt x="7641" y="9766"/>
                    <a:pt x="7641" y="9766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96" name="Shape 2882"/>
            <p:cNvSpPr/>
            <p:nvPr/>
          </p:nvSpPr>
          <p:spPr>
            <a:xfrm>
              <a:off x="13566466" y="879513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727" y="13745"/>
                  </a:moveTo>
                  <a:cubicBezTo>
                    <a:pt x="14727" y="14288"/>
                    <a:pt x="14287" y="14727"/>
                    <a:pt x="13745" y="14727"/>
                  </a:cubicBezTo>
                  <a:lnTo>
                    <a:pt x="7855" y="14727"/>
                  </a:lnTo>
                  <a:cubicBezTo>
                    <a:pt x="7313" y="14727"/>
                    <a:pt x="6873" y="14288"/>
                    <a:pt x="6873" y="13745"/>
                  </a:cubicBezTo>
                  <a:lnTo>
                    <a:pt x="6873" y="10309"/>
                  </a:lnTo>
                  <a:lnTo>
                    <a:pt x="7904" y="10309"/>
                  </a:lnTo>
                  <a:cubicBezTo>
                    <a:pt x="7877" y="10470"/>
                    <a:pt x="7855" y="10632"/>
                    <a:pt x="7855" y="10800"/>
                  </a:cubicBezTo>
                  <a:cubicBezTo>
                    <a:pt x="7855" y="12427"/>
                    <a:pt x="9173" y="13745"/>
                    <a:pt x="10800" y="13745"/>
                  </a:cubicBezTo>
                  <a:cubicBezTo>
                    <a:pt x="12427" y="13745"/>
                    <a:pt x="13745" y="12427"/>
                    <a:pt x="13745" y="10800"/>
                  </a:cubicBezTo>
                  <a:cubicBezTo>
                    <a:pt x="13745" y="10632"/>
                    <a:pt x="13723" y="10470"/>
                    <a:pt x="13696" y="10309"/>
                  </a:cubicBezTo>
                  <a:lnTo>
                    <a:pt x="14727" y="10309"/>
                  </a:lnTo>
                  <a:cubicBezTo>
                    <a:pt x="14727" y="10309"/>
                    <a:pt x="14727" y="13745"/>
                    <a:pt x="14727" y="13745"/>
                  </a:cubicBezTo>
                  <a:close/>
                  <a:moveTo>
                    <a:pt x="10800" y="8836"/>
                  </a:moveTo>
                  <a:cubicBezTo>
                    <a:pt x="11884" y="8836"/>
                    <a:pt x="12764" y="9716"/>
                    <a:pt x="12764" y="10800"/>
                  </a:cubicBezTo>
                  <a:cubicBezTo>
                    <a:pt x="12764" y="11884"/>
                    <a:pt x="11884" y="12764"/>
                    <a:pt x="10800" y="12764"/>
                  </a:cubicBezTo>
                  <a:cubicBezTo>
                    <a:pt x="9716" y="12764"/>
                    <a:pt x="8836" y="11884"/>
                    <a:pt x="8836" y="10800"/>
                  </a:cubicBezTo>
                  <a:cubicBezTo>
                    <a:pt x="8836" y="9716"/>
                    <a:pt x="9716" y="8836"/>
                    <a:pt x="10800" y="8836"/>
                  </a:cubicBezTo>
                  <a:moveTo>
                    <a:pt x="12764" y="7364"/>
                  </a:moveTo>
                  <a:lnTo>
                    <a:pt x="14236" y="7364"/>
                  </a:lnTo>
                  <a:lnTo>
                    <a:pt x="14236" y="8836"/>
                  </a:lnTo>
                  <a:lnTo>
                    <a:pt x="12764" y="8836"/>
                  </a:lnTo>
                  <a:cubicBezTo>
                    <a:pt x="12764" y="8836"/>
                    <a:pt x="12764" y="7364"/>
                    <a:pt x="12764" y="7364"/>
                  </a:cubicBezTo>
                  <a:close/>
                  <a:moveTo>
                    <a:pt x="13745" y="5891"/>
                  </a:moveTo>
                  <a:lnTo>
                    <a:pt x="7855" y="5891"/>
                  </a:lnTo>
                  <a:cubicBezTo>
                    <a:pt x="6770" y="5891"/>
                    <a:pt x="5891" y="6770"/>
                    <a:pt x="5891" y="7855"/>
                  </a:cubicBezTo>
                  <a:lnTo>
                    <a:pt x="5891" y="13745"/>
                  </a:lnTo>
                  <a:cubicBezTo>
                    <a:pt x="5891" y="14830"/>
                    <a:pt x="6770" y="15709"/>
                    <a:pt x="7855" y="15709"/>
                  </a:cubicBezTo>
                  <a:lnTo>
                    <a:pt x="13745" y="15709"/>
                  </a:lnTo>
                  <a:cubicBezTo>
                    <a:pt x="14830" y="15709"/>
                    <a:pt x="15709" y="14830"/>
                    <a:pt x="15709" y="13745"/>
                  </a:cubicBezTo>
                  <a:lnTo>
                    <a:pt x="15709" y="7855"/>
                  </a:lnTo>
                  <a:cubicBezTo>
                    <a:pt x="15709" y="6770"/>
                    <a:pt x="14830" y="5891"/>
                    <a:pt x="13745" y="5891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97" name="Shape 2883"/>
            <p:cNvSpPr/>
            <p:nvPr/>
          </p:nvSpPr>
          <p:spPr>
            <a:xfrm>
              <a:off x="14632988" y="879513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10800"/>
                  </a:moveTo>
                  <a:cubicBezTo>
                    <a:pt x="15709" y="12575"/>
                    <a:pt x="14764" y="14125"/>
                    <a:pt x="13353" y="14987"/>
                  </a:cubicBezTo>
                  <a:lnTo>
                    <a:pt x="14834" y="10706"/>
                  </a:lnTo>
                  <a:cubicBezTo>
                    <a:pt x="15118" y="9994"/>
                    <a:pt x="15213" y="9425"/>
                    <a:pt x="15213" y="8918"/>
                  </a:cubicBezTo>
                  <a:cubicBezTo>
                    <a:pt x="15213" y="8811"/>
                    <a:pt x="15201" y="8718"/>
                    <a:pt x="15194" y="8620"/>
                  </a:cubicBezTo>
                  <a:cubicBezTo>
                    <a:pt x="15521" y="9277"/>
                    <a:pt x="15709" y="10016"/>
                    <a:pt x="15709" y="10800"/>
                  </a:cubicBezTo>
                  <a:moveTo>
                    <a:pt x="11488" y="8460"/>
                  </a:moveTo>
                  <a:cubicBezTo>
                    <a:pt x="11788" y="8444"/>
                    <a:pt x="12059" y="8413"/>
                    <a:pt x="12059" y="8413"/>
                  </a:cubicBezTo>
                  <a:cubicBezTo>
                    <a:pt x="12328" y="8380"/>
                    <a:pt x="12296" y="7986"/>
                    <a:pt x="12027" y="8001"/>
                  </a:cubicBezTo>
                  <a:cubicBezTo>
                    <a:pt x="12027" y="8001"/>
                    <a:pt x="11219" y="8065"/>
                    <a:pt x="10697" y="8065"/>
                  </a:cubicBezTo>
                  <a:cubicBezTo>
                    <a:pt x="10206" y="8065"/>
                    <a:pt x="9382" y="8001"/>
                    <a:pt x="9382" y="8001"/>
                  </a:cubicBezTo>
                  <a:cubicBezTo>
                    <a:pt x="9113" y="7986"/>
                    <a:pt x="9082" y="8396"/>
                    <a:pt x="9350" y="8413"/>
                  </a:cubicBezTo>
                  <a:cubicBezTo>
                    <a:pt x="9350" y="8413"/>
                    <a:pt x="9605" y="8444"/>
                    <a:pt x="9874" y="8460"/>
                  </a:cubicBezTo>
                  <a:lnTo>
                    <a:pt x="10652" y="10591"/>
                  </a:lnTo>
                  <a:lnTo>
                    <a:pt x="9560" y="13866"/>
                  </a:lnTo>
                  <a:lnTo>
                    <a:pt x="7742" y="8460"/>
                  </a:lnTo>
                  <a:cubicBezTo>
                    <a:pt x="8042" y="8444"/>
                    <a:pt x="8313" y="8413"/>
                    <a:pt x="8313" y="8413"/>
                  </a:cubicBezTo>
                  <a:cubicBezTo>
                    <a:pt x="8582" y="8380"/>
                    <a:pt x="8550" y="7986"/>
                    <a:pt x="8281" y="8001"/>
                  </a:cubicBezTo>
                  <a:cubicBezTo>
                    <a:pt x="8281" y="8001"/>
                    <a:pt x="7473" y="8065"/>
                    <a:pt x="6951" y="8065"/>
                  </a:cubicBezTo>
                  <a:cubicBezTo>
                    <a:pt x="6885" y="8065"/>
                    <a:pt x="6804" y="8063"/>
                    <a:pt x="6727" y="8061"/>
                  </a:cubicBezTo>
                  <a:cubicBezTo>
                    <a:pt x="7608" y="6752"/>
                    <a:pt x="9103" y="5891"/>
                    <a:pt x="10800" y="5891"/>
                  </a:cubicBezTo>
                  <a:cubicBezTo>
                    <a:pt x="12045" y="5891"/>
                    <a:pt x="13178" y="6358"/>
                    <a:pt x="14044" y="7122"/>
                  </a:cubicBezTo>
                  <a:cubicBezTo>
                    <a:pt x="13590" y="7157"/>
                    <a:pt x="13299" y="7563"/>
                    <a:pt x="13299" y="8001"/>
                  </a:cubicBezTo>
                  <a:cubicBezTo>
                    <a:pt x="13299" y="8413"/>
                    <a:pt x="13505" y="8761"/>
                    <a:pt x="13758" y="9172"/>
                  </a:cubicBezTo>
                  <a:cubicBezTo>
                    <a:pt x="13948" y="9504"/>
                    <a:pt x="14169" y="9931"/>
                    <a:pt x="14169" y="10548"/>
                  </a:cubicBezTo>
                  <a:cubicBezTo>
                    <a:pt x="14169" y="10975"/>
                    <a:pt x="14005" y="11471"/>
                    <a:pt x="13789" y="12162"/>
                  </a:cubicBezTo>
                  <a:lnTo>
                    <a:pt x="13291" y="13825"/>
                  </a:lnTo>
                  <a:cubicBezTo>
                    <a:pt x="13291" y="13825"/>
                    <a:pt x="11488" y="8460"/>
                    <a:pt x="11488" y="8460"/>
                  </a:cubicBezTo>
                  <a:close/>
                  <a:moveTo>
                    <a:pt x="10800" y="15709"/>
                  </a:moveTo>
                  <a:cubicBezTo>
                    <a:pt x="10319" y="15709"/>
                    <a:pt x="9857" y="15637"/>
                    <a:pt x="9418" y="15508"/>
                  </a:cubicBezTo>
                  <a:lnTo>
                    <a:pt x="10887" y="11236"/>
                  </a:lnTo>
                  <a:cubicBezTo>
                    <a:pt x="10887" y="11236"/>
                    <a:pt x="12211" y="14865"/>
                    <a:pt x="12425" y="15428"/>
                  </a:cubicBezTo>
                  <a:cubicBezTo>
                    <a:pt x="11916" y="15607"/>
                    <a:pt x="11371" y="15709"/>
                    <a:pt x="10800" y="15709"/>
                  </a:cubicBezTo>
                  <a:moveTo>
                    <a:pt x="5891" y="10800"/>
                  </a:moveTo>
                  <a:cubicBezTo>
                    <a:pt x="5891" y="10118"/>
                    <a:pt x="6030" y="9470"/>
                    <a:pt x="6281" y="8880"/>
                  </a:cubicBezTo>
                  <a:lnTo>
                    <a:pt x="8579" y="15174"/>
                  </a:lnTo>
                  <a:cubicBezTo>
                    <a:pt x="6985" y="14362"/>
                    <a:pt x="5891" y="12711"/>
                    <a:pt x="5891" y="10800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98" name="Shape 2884"/>
            <p:cNvSpPr/>
            <p:nvPr/>
          </p:nvSpPr>
          <p:spPr>
            <a:xfrm>
              <a:off x="15699510" y="8795136"/>
              <a:ext cx="558655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36" y="10309"/>
                  </a:moveTo>
                  <a:cubicBezTo>
                    <a:pt x="13551" y="10309"/>
                    <a:pt x="12889" y="10401"/>
                    <a:pt x="12252" y="10556"/>
                  </a:cubicBezTo>
                  <a:cubicBezTo>
                    <a:pt x="12104" y="10191"/>
                    <a:pt x="11941" y="9834"/>
                    <a:pt x="11763" y="9484"/>
                  </a:cubicBezTo>
                  <a:cubicBezTo>
                    <a:pt x="12783" y="9001"/>
                    <a:pt x="13728" y="8390"/>
                    <a:pt x="14592" y="7682"/>
                  </a:cubicBezTo>
                  <a:cubicBezTo>
                    <a:pt x="15222" y="8448"/>
                    <a:pt x="15619" y="9407"/>
                    <a:pt x="15692" y="10457"/>
                  </a:cubicBezTo>
                  <a:cubicBezTo>
                    <a:pt x="15218" y="10370"/>
                    <a:pt x="14736" y="10309"/>
                    <a:pt x="14236" y="10309"/>
                  </a:cubicBezTo>
                  <a:moveTo>
                    <a:pt x="13226" y="15065"/>
                  </a:moveTo>
                  <a:cubicBezTo>
                    <a:pt x="13168" y="13821"/>
                    <a:pt x="12957" y="12618"/>
                    <a:pt x="12590" y="11483"/>
                  </a:cubicBezTo>
                  <a:cubicBezTo>
                    <a:pt x="13120" y="11361"/>
                    <a:pt x="13669" y="11291"/>
                    <a:pt x="14236" y="11291"/>
                  </a:cubicBezTo>
                  <a:cubicBezTo>
                    <a:pt x="14726" y="11291"/>
                    <a:pt x="15199" y="11358"/>
                    <a:pt x="15661" y="11451"/>
                  </a:cubicBezTo>
                  <a:cubicBezTo>
                    <a:pt x="15455" y="13001"/>
                    <a:pt x="14528" y="14322"/>
                    <a:pt x="13226" y="15065"/>
                  </a:cubicBezTo>
                  <a:moveTo>
                    <a:pt x="10800" y="15709"/>
                  </a:moveTo>
                  <a:cubicBezTo>
                    <a:pt x="9746" y="15709"/>
                    <a:pt x="8772" y="15374"/>
                    <a:pt x="7971" y="14808"/>
                  </a:cubicBezTo>
                  <a:cubicBezTo>
                    <a:pt x="8822" y="13429"/>
                    <a:pt x="10108" y="12348"/>
                    <a:pt x="11646" y="11768"/>
                  </a:cubicBezTo>
                  <a:cubicBezTo>
                    <a:pt x="12027" y="12943"/>
                    <a:pt x="12241" y="14191"/>
                    <a:pt x="12264" y="15487"/>
                  </a:cubicBezTo>
                  <a:cubicBezTo>
                    <a:pt x="11801" y="15631"/>
                    <a:pt x="11310" y="15709"/>
                    <a:pt x="10800" y="15709"/>
                  </a:cubicBezTo>
                  <a:moveTo>
                    <a:pt x="5891" y="10800"/>
                  </a:moveTo>
                  <a:cubicBezTo>
                    <a:pt x="7640" y="10800"/>
                    <a:pt x="9312" y="10469"/>
                    <a:pt x="10852" y="9873"/>
                  </a:cubicBezTo>
                  <a:cubicBezTo>
                    <a:pt x="11015" y="10192"/>
                    <a:pt x="11171" y="10515"/>
                    <a:pt x="11309" y="10848"/>
                  </a:cubicBezTo>
                  <a:cubicBezTo>
                    <a:pt x="9614" y="11484"/>
                    <a:pt x="8190" y="12658"/>
                    <a:pt x="7225" y="14157"/>
                  </a:cubicBezTo>
                  <a:cubicBezTo>
                    <a:pt x="6400" y="13279"/>
                    <a:pt x="5891" y="12100"/>
                    <a:pt x="5891" y="10800"/>
                  </a:cubicBezTo>
                  <a:moveTo>
                    <a:pt x="8358" y="6546"/>
                  </a:moveTo>
                  <a:cubicBezTo>
                    <a:pt x="9117" y="7279"/>
                    <a:pt x="9793" y="8098"/>
                    <a:pt x="10353" y="9001"/>
                  </a:cubicBezTo>
                  <a:cubicBezTo>
                    <a:pt x="8991" y="9509"/>
                    <a:pt x="7526" y="9801"/>
                    <a:pt x="5990" y="9813"/>
                  </a:cubicBezTo>
                  <a:cubicBezTo>
                    <a:pt x="6276" y="8414"/>
                    <a:pt x="7158" y="7236"/>
                    <a:pt x="8358" y="6546"/>
                  </a:cubicBezTo>
                  <a:moveTo>
                    <a:pt x="10800" y="5891"/>
                  </a:moveTo>
                  <a:cubicBezTo>
                    <a:pt x="11968" y="5891"/>
                    <a:pt x="13040" y="6300"/>
                    <a:pt x="13882" y="6982"/>
                  </a:cubicBezTo>
                  <a:cubicBezTo>
                    <a:pt x="13087" y="7622"/>
                    <a:pt x="12217" y="8174"/>
                    <a:pt x="11282" y="8612"/>
                  </a:cubicBezTo>
                  <a:cubicBezTo>
                    <a:pt x="10732" y="7702"/>
                    <a:pt x="10073" y="6869"/>
                    <a:pt x="9333" y="6114"/>
                  </a:cubicBezTo>
                  <a:cubicBezTo>
                    <a:pt x="9797" y="5970"/>
                    <a:pt x="10289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  <a:moveTo>
                    <a:pt x="20618" y="19636"/>
                  </a:moveTo>
                  <a:cubicBezTo>
                    <a:pt x="20618" y="20178"/>
                    <a:pt x="20178" y="20618"/>
                    <a:pt x="19636" y="20618"/>
                  </a:cubicBezTo>
                  <a:lnTo>
                    <a:pt x="1964" y="20618"/>
                  </a:lnTo>
                  <a:cubicBezTo>
                    <a:pt x="1422" y="20618"/>
                    <a:pt x="982" y="20178"/>
                    <a:pt x="982" y="19636"/>
                  </a:cubicBez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9636"/>
                    <a:pt x="20618" y="19636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879" y="21600"/>
                    <a:pt x="1964" y="21600"/>
                  </a:cubicBezTo>
                  <a:lnTo>
                    <a:pt x="19636" y="21600"/>
                  </a:lnTo>
                  <a:cubicBezTo>
                    <a:pt x="20721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99" name="Shape 2885"/>
            <p:cNvSpPr/>
            <p:nvPr/>
          </p:nvSpPr>
          <p:spPr>
            <a:xfrm>
              <a:off x="16816819" y="8795136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00" y="13698"/>
                  </a:moveTo>
                  <a:cubicBezTo>
                    <a:pt x="15500" y="14629"/>
                    <a:pt x="14906" y="15067"/>
                    <a:pt x="13996" y="15061"/>
                  </a:cubicBezTo>
                  <a:cubicBezTo>
                    <a:pt x="13870" y="15061"/>
                    <a:pt x="13731" y="15061"/>
                    <a:pt x="13646" y="15044"/>
                  </a:cubicBezTo>
                  <a:lnTo>
                    <a:pt x="13646" y="12497"/>
                  </a:lnTo>
                  <a:cubicBezTo>
                    <a:pt x="13731" y="12480"/>
                    <a:pt x="13877" y="12463"/>
                    <a:pt x="14101" y="12463"/>
                  </a:cubicBezTo>
                  <a:cubicBezTo>
                    <a:pt x="14966" y="12463"/>
                    <a:pt x="15507" y="12890"/>
                    <a:pt x="15500" y="13698"/>
                  </a:cubicBezTo>
                  <a:moveTo>
                    <a:pt x="12636" y="11868"/>
                  </a:moveTo>
                  <a:lnTo>
                    <a:pt x="12636" y="15691"/>
                  </a:lnTo>
                  <a:cubicBezTo>
                    <a:pt x="12886" y="15720"/>
                    <a:pt x="13256" y="15748"/>
                    <a:pt x="13778" y="15748"/>
                  </a:cubicBezTo>
                  <a:cubicBezTo>
                    <a:pt x="14649" y="15748"/>
                    <a:pt x="15362" y="15587"/>
                    <a:pt x="15830" y="15246"/>
                  </a:cubicBezTo>
                  <a:cubicBezTo>
                    <a:pt x="16260" y="14929"/>
                    <a:pt x="16570" y="14415"/>
                    <a:pt x="16570" y="13670"/>
                  </a:cubicBezTo>
                  <a:cubicBezTo>
                    <a:pt x="16570" y="12982"/>
                    <a:pt x="16279" y="12503"/>
                    <a:pt x="15817" y="12203"/>
                  </a:cubicBezTo>
                  <a:cubicBezTo>
                    <a:pt x="15388" y="11919"/>
                    <a:pt x="14840" y="11787"/>
                    <a:pt x="13996" y="11787"/>
                  </a:cubicBezTo>
                  <a:cubicBezTo>
                    <a:pt x="13487" y="11787"/>
                    <a:pt x="13005" y="11815"/>
                    <a:pt x="12636" y="11868"/>
                  </a:cubicBezTo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5"/>
                  </a:moveTo>
                  <a:cubicBezTo>
                    <a:pt x="20400" y="20178"/>
                    <a:pt x="19863" y="20617"/>
                    <a:pt x="19200" y="20617"/>
                  </a:cubicBezTo>
                  <a:lnTo>
                    <a:pt x="2400" y="20617"/>
                  </a:lnTo>
                  <a:cubicBezTo>
                    <a:pt x="1738" y="20617"/>
                    <a:pt x="1200" y="20178"/>
                    <a:pt x="1200" y="19635"/>
                  </a:cubicBezTo>
                  <a:lnTo>
                    <a:pt x="1200" y="1964"/>
                  </a:lnTo>
                  <a:cubicBezTo>
                    <a:pt x="1200" y="1421"/>
                    <a:pt x="1738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2"/>
                    <a:pt x="14400" y="6872"/>
                  </a:cubicBezTo>
                  <a:lnTo>
                    <a:pt x="20400" y="6872"/>
                  </a:lnTo>
                  <a:cubicBezTo>
                    <a:pt x="20400" y="6872"/>
                    <a:pt x="20400" y="19635"/>
                    <a:pt x="20400" y="19635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8"/>
                    <a:pt x="0" y="1964"/>
                  </a:cubicBezTo>
                  <a:lnTo>
                    <a:pt x="0" y="19635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5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6769" y="13658"/>
                  </a:moveTo>
                  <a:cubicBezTo>
                    <a:pt x="6624" y="13658"/>
                    <a:pt x="6519" y="13652"/>
                    <a:pt x="6433" y="13635"/>
                  </a:cubicBezTo>
                  <a:lnTo>
                    <a:pt x="6433" y="12486"/>
                  </a:lnTo>
                  <a:cubicBezTo>
                    <a:pt x="6505" y="12468"/>
                    <a:pt x="6644" y="12451"/>
                    <a:pt x="6848" y="12451"/>
                  </a:cubicBezTo>
                  <a:cubicBezTo>
                    <a:pt x="7350" y="12451"/>
                    <a:pt x="7634" y="12665"/>
                    <a:pt x="7634" y="13023"/>
                  </a:cubicBezTo>
                  <a:cubicBezTo>
                    <a:pt x="7634" y="13421"/>
                    <a:pt x="7304" y="13658"/>
                    <a:pt x="6769" y="13658"/>
                  </a:cubicBezTo>
                  <a:moveTo>
                    <a:pt x="6796" y="11787"/>
                  </a:moveTo>
                  <a:cubicBezTo>
                    <a:pt x="6182" y="11787"/>
                    <a:pt x="5746" y="11821"/>
                    <a:pt x="5436" y="11868"/>
                  </a:cubicBezTo>
                  <a:lnTo>
                    <a:pt x="5436" y="15708"/>
                  </a:lnTo>
                  <a:lnTo>
                    <a:pt x="6433" y="15708"/>
                  </a:lnTo>
                  <a:lnTo>
                    <a:pt x="6433" y="14316"/>
                  </a:lnTo>
                  <a:cubicBezTo>
                    <a:pt x="6524" y="14328"/>
                    <a:pt x="6644" y="14334"/>
                    <a:pt x="6776" y="14334"/>
                  </a:cubicBezTo>
                  <a:cubicBezTo>
                    <a:pt x="7370" y="14334"/>
                    <a:pt x="7878" y="14207"/>
                    <a:pt x="8221" y="13924"/>
                  </a:cubicBezTo>
                  <a:cubicBezTo>
                    <a:pt x="8485" y="13704"/>
                    <a:pt x="8630" y="13381"/>
                    <a:pt x="8630" y="13000"/>
                  </a:cubicBezTo>
                  <a:cubicBezTo>
                    <a:pt x="8630" y="12618"/>
                    <a:pt x="8439" y="12296"/>
                    <a:pt x="8155" y="12099"/>
                  </a:cubicBezTo>
                  <a:cubicBezTo>
                    <a:pt x="7858" y="11891"/>
                    <a:pt x="7416" y="11787"/>
                    <a:pt x="6796" y="11787"/>
                  </a:cubicBezTo>
                  <a:moveTo>
                    <a:pt x="10765" y="13398"/>
                  </a:moveTo>
                  <a:cubicBezTo>
                    <a:pt x="10191" y="13208"/>
                    <a:pt x="9940" y="13098"/>
                    <a:pt x="9940" y="12850"/>
                  </a:cubicBezTo>
                  <a:cubicBezTo>
                    <a:pt x="9940" y="12648"/>
                    <a:pt x="10151" y="12474"/>
                    <a:pt x="10587" y="12474"/>
                  </a:cubicBezTo>
                  <a:cubicBezTo>
                    <a:pt x="11023" y="12474"/>
                    <a:pt x="11339" y="12583"/>
                    <a:pt x="11517" y="12659"/>
                  </a:cubicBezTo>
                  <a:lnTo>
                    <a:pt x="11742" y="11949"/>
                  </a:lnTo>
                  <a:cubicBezTo>
                    <a:pt x="11478" y="11845"/>
                    <a:pt x="11108" y="11752"/>
                    <a:pt x="10607" y="11752"/>
                  </a:cubicBezTo>
                  <a:cubicBezTo>
                    <a:pt x="9558" y="11752"/>
                    <a:pt x="8924" y="12260"/>
                    <a:pt x="8924" y="12924"/>
                  </a:cubicBezTo>
                  <a:cubicBezTo>
                    <a:pt x="8924" y="13490"/>
                    <a:pt x="9405" y="13849"/>
                    <a:pt x="10145" y="14074"/>
                  </a:cubicBezTo>
                  <a:cubicBezTo>
                    <a:pt x="10679" y="14241"/>
                    <a:pt x="10891" y="14380"/>
                    <a:pt x="10891" y="14623"/>
                  </a:cubicBezTo>
                  <a:cubicBezTo>
                    <a:pt x="10891" y="14877"/>
                    <a:pt x="10646" y="15044"/>
                    <a:pt x="10184" y="15044"/>
                  </a:cubicBezTo>
                  <a:cubicBezTo>
                    <a:pt x="9755" y="15044"/>
                    <a:pt x="9339" y="14923"/>
                    <a:pt x="9069" y="14802"/>
                  </a:cubicBezTo>
                  <a:lnTo>
                    <a:pt x="8864" y="15529"/>
                  </a:lnTo>
                  <a:cubicBezTo>
                    <a:pt x="9115" y="15651"/>
                    <a:pt x="9616" y="15766"/>
                    <a:pt x="10124" y="15766"/>
                  </a:cubicBezTo>
                  <a:cubicBezTo>
                    <a:pt x="11346" y="15766"/>
                    <a:pt x="11920" y="15211"/>
                    <a:pt x="11920" y="14559"/>
                  </a:cubicBezTo>
                  <a:cubicBezTo>
                    <a:pt x="11920" y="14010"/>
                    <a:pt x="11551" y="13652"/>
                    <a:pt x="10765" y="13398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00" name="Shape 2886"/>
            <p:cNvSpPr/>
            <p:nvPr/>
          </p:nvSpPr>
          <p:spPr>
            <a:xfrm>
              <a:off x="17883341" y="8795136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36" y="15709"/>
                  </a:moveTo>
                  <a:lnTo>
                    <a:pt x="13646" y="15709"/>
                  </a:lnTo>
                  <a:lnTo>
                    <a:pt x="13646" y="11816"/>
                  </a:lnTo>
                  <a:lnTo>
                    <a:pt x="12636" y="11816"/>
                  </a:lnTo>
                  <a:cubicBezTo>
                    <a:pt x="12636" y="11816"/>
                    <a:pt x="12636" y="15709"/>
                    <a:pt x="12636" y="15709"/>
                  </a:cubicBezTo>
                  <a:close/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1"/>
                    <a:pt x="1738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2"/>
                    <a:pt x="14400" y="6872"/>
                  </a:cubicBezTo>
                  <a:lnTo>
                    <a:pt x="20400" y="6872"/>
                  </a:lnTo>
                  <a:cubicBezTo>
                    <a:pt x="20400" y="6872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9618" y="14051"/>
                  </a:moveTo>
                  <a:lnTo>
                    <a:pt x="9881" y="13225"/>
                  </a:lnTo>
                  <a:cubicBezTo>
                    <a:pt x="9954" y="13000"/>
                    <a:pt x="10020" y="12706"/>
                    <a:pt x="10086" y="12475"/>
                  </a:cubicBezTo>
                  <a:lnTo>
                    <a:pt x="10099" y="12475"/>
                  </a:lnTo>
                  <a:cubicBezTo>
                    <a:pt x="10165" y="12706"/>
                    <a:pt x="10245" y="12994"/>
                    <a:pt x="10324" y="13225"/>
                  </a:cubicBezTo>
                  <a:lnTo>
                    <a:pt x="10601" y="14051"/>
                  </a:lnTo>
                  <a:cubicBezTo>
                    <a:pt x="10601" y="14051"/>
                    <a:pt x="9618" y="14051"/>
                    <a:pt x="9618" y="14051"/>
                  </a:cubicBezTo>
                  <a:close/>
                  <a:moveTo>
                    <a:pt x="9472" y="11816"/>
                  </a:moveTo>
                  <a:lnTo>
                    <a:pt x="8113" y="15709"/>
                  </a:lnTo>
                  <a:lnTo>
                    <a:pt x="9155" y="15709"/>
                  </a:lnTo>
                  <a:lnTo>
                    <a:pt x="9472" y="14710"/>
                  </a:lnTo>
                  <a:lnTo>
                    <a:pt x="10746" y="14710"/>
                  </a:lnTo>
                  <a:lnTo>
                    <a:pt x="11089" y="15709"/>
                  </a:lnTo>
                  <a:lnTo>
                    <a:pt x="12172" y="15709"/>
                  </a:lnTo>
                  <a:lnTo>
                    <a:pt x="10792" y="11816"/>
                  </a:lnTo>
                  <a:cubicBezTo>
                    <a:pt x="10792" y="11816"/>
                    <a:pt x="9472" y="11816"/>
                    <a:pt x="9472" y="11816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01" name="Shape 2887"/>
            <p:cNvSpPr/>
            <p:nvPr/>
          </p:nvSpPr>
          <p:spPr>
            <a:xfrm>
              <a:off x="18949863" y="8795136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36" y="15709"/>
                  </a:moveTo>
                  <a:lnTo>
                    <a:pt x="14845" y="15709"/>
                  </a:lnTo>
                  <a:lnTo>
                    <a:pt x="14845" y="14144"/>
                  </a:lnTo>
                  <a:lnTo>
                    <a:pt x="16443" y="14144"/>
                  </a:lnTo>
                  <a:lnTo>
                    <a:pt x="16443" y="13428"/>
                  </a:lnTo>
                  <a:lnTo>
                    <a:pt x="14845" y="13428"/>
                  </a:lnTo>
                  <a:lnTo>
                    <a:pt x="14845" y="12538"/>
                  </a:lnTo>
                  <a:lnTo>
                    <a:pt x="16555" y="12538"/>
                  </a:lnTo>
                  <a:lnTo>
                    <a:pt x="16555" y="11816"/>
                  </a:lnTo>
                  <a:lnTo>
                    <a:pt x="13836" y="11816"/>
                  </a:lnTo>
                  <a:cubicBezTo>
                    <a:pt x="13836" y="11816"/>
                    <a:pt x="13836" y="15709"/>
                    <a:pt x="13836" y="15709"/>
                  </a:cubicBezTo>
                  <a:close/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3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1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7" y="6872"/>
                    <a:pt x="14400" y="6872"/>
                  </a:cubicBezTo>
                  <a:lnTo>
                    <a:pt x="20400" y="6872"/>
                  </a:lnTo>
                  <a:cubicBezTo>
                    <a:pt x="20400" y="6872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10396" y="15062"/>
                  </a:moveTo>
                  <a:cubicBezTo>
                    <a:pt x="10270" y="15062"/>
                    <a:pt x="10131" y="15062"/>
                    <a:pt x="10045" y="15045"/>
                  </a:cubicBezTo>
                  <a:lnTo>
                    <a:pt x="10045" y="12498"/>
                  </a:lnTo>
                  <a:cubicBezTo>
                    <a:pt x="10131" y="12480"/>
                    <a:pt x="10277" y="12463"/>
                    <a:pt x="10501" y="12463"/>
                  </a:cubicBezTo>
                  <a:cubicBezTo>
                    <a:pt x="11366" y="12463"/>
                    <a:pt x="11907" y="12891"/>
                    <a:pt x="11900" y="13699"/>
                  </a:cubicBezTo>
                  <a:cubicBezTo>
                    <a:pt x="11900" y="14629"/>
                    <a:pt x="11306" y="15068"/>
                    <a:pt x="10396" y="15062"/>
                  </a:cubicBezTo>
                  <a:moveTo>
                    <a:pt x="10396" y="11787"/>
                  </a:moveTo>
                  <a:cubicBezTo>
                    <a:pt x="9887" y="11787"/>
                    <a:pt x="9405" y="11816"/>
                    <a:pt x="9036" y="11868"/>
                  </a:cubicBezTo>
                  <a:lnTo>
                    <a:pt x="9036" y="15691"/>
                  </a:lnTo>
                  <a:cubicBezTo>
                    <a:pt x="9287" y="15720"/>
                    <a:pt x="9656" y="15749"/>
                    <a:pt x="10178" y="15749"/>
                  </a:cubicBezTo>
                  <a:cubicBezTo>
                    <a:pt x="11048" y="15749"/>
                    <a:pt x="11762" y="15587"/>
                    <a:pt x="12231" y="15246"/>
                  </a:cubicBezTo>
                  <a:cubicBezTo>
                    <a:pt x="12660" y="14929"/>
                    <a:pt x="12970" y="14415"/>
                    <a:pt x="12970" y="13670"/>
                  </a:cubicBezTo>
                  <a:cubicBezTo>
                    <a:pt x="12970" y="12983"/>
                    <a:pt x="12680" y="12503"/>
                    <a:pt x="12217" y="12203"/>
                  </a:cubicBezTo>
                  <a:cubicBezTo>
                    <a:pt x="11788" y="11920"/>
                    <a:pt x="11241" y="11787"/>
                    <a:pt x="10396" y="11787"/>
                  </a:cubicBezTo>
                  <a:moveTo>
                    <a:pt x="6769" y="13659"/>
                  </a:moveTo>
                  <a:cubicBezTo>
                    <a:pt x="6623" y="13659"/>
                    <a:pt x="6518" y="13653"/>
                    <a:pt x="6432" y="13636"/>
                  </a:cubicBezTo>
                  <a:lnTo>
                    <a:pt x="6432" y="12486"/>
                  </a:lnTo>
                  <a:cubicBezTo>
                    <a:pt x="6505" y="12469"/>
                    <a:pt x="6643" y="12452"/>
                    <a:pt x="6848" y="12452"/>
                  </a:cubicBezTo>
                  <a:cubicBezTo>
                    <a:pt x="7350" y="12452"/>
                    <a:pt x="7634" y="12665"/>
                    <a:pt x="7634" y="13023"/>
                  </a:cubicBezTo>
                  <a:cubicBezTo>
                    <a:pt x="7634" y="13422"/>
                    <a:pt x="7304" y="13659"/>
                    <a:pt x="6769" y="13659"/>
                  </a:cubicBezTo>
                  <a:moveTo>
                    <a:pt x="6796" y="11787"/>
                  </a:moveTo>
                  <a:cubicBezTo>
                    <a:pt x="6182" y="11787"/>
                    <a:pt x="5746" y="11822"/>
                    <a:pt x="5436" y="11868"/>
                  </a:cubicBezTo>
                  <a:lnTo>
                    <a:pt x="5436" y="15709"/>
                  </a:lnTo>
                  <a:lnTo>
                    <a:pt x="6432" y="15709"/>
                  </a:lnTo>
                  <a:lnTo>
                    <a:pt x="6432" y="14317"/>
                  </a:lnTo>
                  <a:cubicBezTo>
                    <a:pt x="6525" y="14328"/>
                    <a:pt x="6643" y="14334"/>
                    <a:pt x="6776" y="14334"/>
                  </a:cubicBezTo>
                  <a:cubicBezTo>
                    <a:pt x="7370" y="14334"/>
                    <a:pt x="7878" y="14207"/>
                    <a:pt x="8221" y="13924"/>
                  </a:cubicBezTo>
                  <a:cubicBezTo>
                    <a:pt x="8486" y="13705"/>
                    <a:pt x="8631" y="13381"/>
                    <a:pt x="8631" y="13000"/>
                  </a:cubicBezTo>
                  <a:cubicBezTo>
                    <a:pt x="8631" y="12619"/>
                    <a:pt x="8439" y="12296"/>
                    <a:pt x="8155" y="12099"/>
                  </a:cubicBezTo>
                  <a:cubicBezTo>
                    <a:pt x="7859" y="11892"/>
                    <a:pt x="7416" y="11787"/>
                    <a:pt x="6796" y="11787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02" name="Shape 2888"/>
            <p:cNvSpPr/>
            <p:nvPr/>
          </p:nvSpPr>
          <p:spPr>
            <a:xfrm>
              <a:off x="20016386" y="8795136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36" y="15709"/>
                  </a:moveTo>
                  <a:lnTo>
                    <a:pt x="13945" y="15709"/>
                  </a:lnTo>
                  <a:lnTo>
                    <a:pt x="13945" y="14144"/>
                  </a:lnTo>
                  <a:lnTo>
                    <a:pt x="15543" y="14144"/>
                  </a:lnTo>
                  <a:lnTo>
                    <a:pt x="15543" y="13428"/>
                  </a:lnTo>
                  <a:lnTo>
                    <a:pt x="13945" y="13428"/>
                  </a:lnTo>
                  <a:lnTo>
                    <a:pt x="13945" y="12538"/>
                  </a:lnTo>
                  <a:lnTo>
                    <a:pt x="15655" y="12538"/>
                  </a:lnTo>
                  <a:lnTo>
                    <a:pt x="15655" y="11816"/>
                  </a:lnTo>
                  <a:lnTo>
                    <a:pt x="12936" y="11816"/>
                  </a:lnTo>
                  <a:cubicBezTo>
                    <a:pt x="12936" y="11816"/>
                    <a:pt x="12936" y="15709"/>
                    <a:pt x="12936" y="15709"/>
                  </a:cubicBezTo>
                  <a:close/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3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1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7" y="6872"/>
                    <a:pt x="14400" y="6872"/>
                  </a:cubicBezTo>
                  <a:lnTo>
                    <a:pt x="20400" y="6872"/>
                  </a:lnTo>
                  <a:cubicBezTo>
                    <a:pt x="20400" y="6872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11136" y="15709"/>
                  </a:moveTo>
                  <a:lnTo>
                    <a:pt x="12145" y="15709"/>
                  </a:lnTo>
                  <a:lnTo>
                    <a:pt x="12145" y="11816"/>
                  </a:lnTo>
                  <a:lnTo>
                    <a:pt x="11136" y="11816"/>
                  </a:lnTo>
                  <a:cubicBezTo>
                    <a:pt x="11136" y="11816"/>
                    <a:pt x="11136" y="15709"/>
                    <a:pt x="11136" y="15709"/>
                  </a:cubicBezTo>
                  <a:close/>
                  <a:moveTo>
                    <a:pt x="8395" y="14167"/>
                  </a:moveTo>
                  <a:lnTo>
                    <a:pt x="9082" y="14167"/>
                  </a:lnTo>
                  <a:lnTo>
                    <a:pt x="9082" y="14981"/>
                  </a:lnTo>
                  <a:cubicBezTo>
                    <a:pt x="9002" y="15015"/>
                    <a:pt x="8818" y="15039"/>
                    <a:pt x="8586" y="15039"/>
                  </a:cubicBezTo>
                  <a:cubicBezTo>
                    <a:pt x="7761" y="15039"/>
                    <a:pt x="7187" y="14565"/>
                    <a:pt x="7187" y="13762"/>
                  </a:cubicBezTo>
                  <a:cubicBezTo>
                    <a:pt x="7187" y="12919"/>
                    <a:pt x="7821" y="12503"/>
                    <a:pt x="8659" y="12503"/>
                  </a:cubicBezTo>
                  <a:cubicBezTo>
                    <a:pt x="9148" y="12503"/>
                    <a:pt x="9451" y="12579"/>
                    <a:pt x="9696" y="12672"/>
                  </a:cubicBezTo>
                  <a:lnTo>
                    <a:pt x="9907" y="11966"/>
                  </a:lnTo>
                  <a:cubicBezTo>
                    <a:pt x="9689" y="11874"/>
                    <a:pt x="9247" y="11776"/>
                    <a:pt x="8672" y="11776"/>
                  </a:cubicBezTo>
                  <a:cubicBezTo>
                    <a:pt x="7213" y="11776"/>
                    <a:pt x="6138" y="12515"/>
                    <a:pt x="6131" y="13809"/>
                  </a:cubicBezTo>
                  <a:cubicBezTo>
                    <a:pt x="6124" y="14381"/>
                    <a:pt x="6349" y="14888"/>
                    <a:pt x="6758" y="15223"/>
                  </a:cubicBezTo>
                  <a:cubicBezTo>
                    <a:pt x="7167" y="15570"/>
                    <a:pt x="7755" y="15749"/>
                    <a:pt x="8566" y="15749"/>
                  </a:cubicBezTo>
                  <a:cubicBezTo>
                    <a:pt x="9155" y="15749"/>
                    <a:pt x="9742" y="15622"/>
                    <a:pt x="10052" y="15530"/>
                  </a:cubicBezTo>
                  <a:lnTo>
                    <a:pt x="10052" y="13479"/>
                  </a:lnTo>
                  <a:lnTo>
                    <a:pt x="8395" y="13479"/>
                  </a:lnTo>
                  <a:cubicBezTo>
                    <a:pt x="8395" y="13479"/>
                    <a:pt x="8395" y="14167"/>
                    <a:pt x="8395" y="14167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03" name="Shape 2889"/>
            <p:cNvSpPr/>
            <p:nvPr/>
          </p:nvSpPr>
          <p:spPr>
            <a:xfrm>
              <a:off x="21082908" y="8795136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69" y="13659"/>
                  </a:moveTo>
                  <a:cubicBezTo>
                    <a:pt x="9923" y="13659"/>
                    <a:pt x="9818" y="13653"/>
                    <a:pt x="9732" y="13636"/>
                  </a:cubicBezTo>
                  <a:lnTo>
                    <a:pt x="9732" y="12486"/>
                  </a:lnTo>
                  <a:cubicBezTo>
                    <a:pt x="9805" y="12469"/>
                    <a:pt x="9943" y="12452"/>
                    <a:pt x="10148" y="12452"/>
                  </a:cubicBezTo>
                  <a:cubicBezTo>
                    <a:pt x="10650" y="12452"/>
                    <a:pt x="10934" y="12665"/>
                    <a:pt x="10934" y="13023"/>
                  </a:cubicBezTo>
                  <a:cubicBezTo>
                    <a:pt x="10934" y="13422"/>
                    <a:pt x="10604" y="13659"/>
                    <a:pt x="10069" y="13659"/>
                  </a:cubicBezTo>
                  <a:moveTo>
                    <a:pt x="10096" y="11787"/>
                  </a:moveTo>
                  <a:cubicBezTo>
                    <a:pt x="9481" y="11787"/>
                    <a:pt x="9046" y="11822"/>
                    <a:pt x="8736" y="11869"/>
                  </a:cubicBezTo>
                  <a:lnTo>
                    <a:pt x="8736" y="15709"/>
                  </a:lnTo>
                  <a:lnTo>
                    <a:pt x="9732" y="15709"/>
                  </a:lnTo>
                  <a:lnTo>
                    <a:pt x="9732" y="14317"/>
                  </a:lnTo>
                  <a:cubicBezTo>
                    <a:pt x="9825" y="14328"/>
                    <a:pt x="9943" y="14334"/>
                    <a:pt x="10076" y="14334"/>
                  </a:cubicBezTo>
                  <a:cubicBezTo>
                    <a:pt x="10670" y="14334"/>
                    <a:pt x="11178" y="14207"/>
                    <a:pt x="11521" y="13924"/>
                  </a:cubicBezTo>
                  <a:cubicBezTo>
                    <a:pt x="11786" y="13705"/>
                    <a:pt x="11931" y="13382"/>
                    <a:pt x="11931" y="13000"/>
                  </a:cubicBezTo>
                  <a:cubicBezTo>
                    <a:pt x="11931" y="12619"/>
                    <a:pt x="11739" y="12296"/>
                    <a:pt x="11455" y="12099"/>
                  </a:cubicBezTo>
                  <a:cubicBezTo>
                    <a:pt x="11159" y="11891"/>
                    <a:pt x="10716" y="11787"/>
                    <a:pt x="10096" y="11787"/>
                  </a:cubicBezTo>
                  <a:moveTo>
                    <a:pt x="12131" y="13809"/>
                  </a:moveTo>
                  <a:cubicBezTo>
                    <a:pt x="12124" y="14381"/>
                    <a:pt x="12349" y="14888"/>
                    <a:pt x="12758" y="15224"/>
                  </a:cubicBezTo>
                  <a:cubicBezTo>
                    <a:pt x="13167" y="15571"/>
                    <a:pt x="13755" y="15749"/>
                    <a:pt x="14566" y="15749"/>
                  </a:cubicBezTo>
                  <a:cubicBezTo>
                    <a:pt x="15155" y="15749"/>
                    <a:pt x="15742" y="15622"/>
                    <a:pt x="16052" y="15530"/>
                  </a:cubicBezTo>
                  <a:lnTo>
                    <a:pt x="16052" y="13479"/>
                  </a:lnTo>
                  <a:lnTo>
                    <a:pt x="14395" y="13479"/>
                  </a:lnTo>
                  <a:lnTo>
                    <a:pt x="14395" y="14167"/>
                  </a:lnTo>
                  <a:lnTo>
                    <a:pt x="15081" y="14167"/>
                  </a:lnTo>
                  <a:lnTo>
                    <a:pt x="15081" y="14981"/>
                  </a:lnTo>
                  <a:cubicBezTo>
                    <a:pt x="15002" y="15015"/>
                    <a:pt x="14818" y="15039"/>
                    <a:pt x="14586" y="15039"/>
                  </a:cubicBezTo>
                  <a:cubicBezTo>
                    <a:pt x="13761" y="15039"/>
                    <a:pt x="13187" y="14566"/>
                    <a:pt x="13187" y="13762"/>
                  </a:cubicBezTo>
                  <a:cubicBezTo>
                    <a:pt x="13187" y="12919"/>
                    <a:pt x="13821" y="12503"/>
                    <a:pt x="14659" y="12503"/>
                  </a:cubicBezTo>
                  <a:cubicBezTo>
                    <a:pt x="15148" y="12503"/>
                    <a:pt x="15451" y="12579"/>
                    <a:pt x="15696" y="12671"/>
                  </a:cubicBezTo>
                  <a:lnTo>
                    <a:pt x="15906" y="11966"/>
                  </a:lnTo>
                  <a:cubicBezTo>
                    <a:pt x="15689" y="11874"/>
                    <a:pt x="15247" y="11776"/>
                    <a:pt x="14672" y="11776"/>
                  </a:cubicBezTo>
                  <a:cubicBezTo>
                    <a:pt x="13213" y="11776"/>
                    <a:pt x="12138" y="12515"/>
                    <a:pt x="12131" y="13809"/>
                  </a:cubicBezTo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3" y="20618"/>
                    <a:pt x="19200" y="20618"/>
                  </a:cubicBezTo>
                  <a:lnTo>
                    <a:pt x="2400" y="20618"/>
                  </a:lnTo>
                  <a:cubicBezTo>
                    <a:pt x="1737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1"/>
                    <a:pt x="1737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7" y="6872"/>
                    <a:pt x="14400" y="6872"/>
                  </a:cubicBezTo>
                  <a:lnTo>
                    <a:pt x="20400" y="6872"/>
                  </a:lnTo>
                  <a:cubicBezTo>
                    <a:pt x="20400" y="6872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6606" y="14265"/>
                  </a:moveTo>
                  <a:cubicBezTo>
                    <a:pt x="6606" y="14872"/>
                    <a:pt x="6343" y="15039"/>
                    <a:pt x="5920" y="15039"/>
                  </a:cubicBezTo>
                  <a:cubicBezTo>
                    <a:pt x="5722" y="15039"/>
                    <a:pt x="5544" y="15010"/>
                    <a:pt x="5406" y="14969"/>
                  </a:cubicBezTo>
                  <a:lnTo>
                    <a:pt x="5293" y="15680"/>
                  </a:lnTo>
                  <a:cubicBezTo>
                    <a:pt x="5491" y="15738"/>
                    <a:pt x="5795" y="15773"/>
                    <a:pt x="6026" y="15773"/>
                  </a:cubicBezTo>
                  <a:cubicBezTo>
                    <a:pt x="7003" y="15773"/>
                    <a:pt x="7610" y="15385"/>
                    <a:pt x="7610" y="14276"/>
                  </a:cubicBezTo>
                  <a:lnTo>
                    <a:pt x="7610" y="11816"/>
                  </a:lnTo>
                  <a:lnTo>
                    <a:pt x="6606" y="11816"/>
                  </a:lnTo>
                  <a:cubicBezTo>
                    <a:pt x="6606" y="11816"/>
                    <a:pt x="6606" y="14265"/>
                    <a:pt x="6606" y="14265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sp>
          <p:nvSpPr>
            <p:cNvPr id="104" name="Shape 2890"/>
            <p:cNvSpPr/>
            <p:nvPr/>
          </p:nvSpPr>
          <p:spPr>
            <a:xfrm>
              <a:off x="22149430" y="8795136"/>
              <a:ext cx="457082" cy="55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0" y="5891"/>
                  </a:moveTo>
                  <a:lnTo>
                    <a:pt x="14400" y="982"/>
                  </a:lnTo>
                  <a:lnTo>
                    <a:pt x="15000" y="982"/>
                  </a:lnTo>
                  <a:lnTo>
                    <a:pt x="20400" y="5891"/>
                  </a:lnTo>
                  <a:cubicBezTo>
                    <a:pt x="20400" y="5891"/>
                    <a:pt x="14400" y="5891"/>
                    <a:pt x="14400" y="5891"/>
                  </a:cubicBezTo>
                  <a:close/>
                  <a:moveTo>
                    <a:pt x="20400" y="19636"/>
                  </a:moveTo>
                  <a:cubicBezTo>
                    <a:pt x="20400" y="20179"/>
                    <a:pt x="19862" y="20618"/>
                    <a:pt x="19200" y="20618"/>
                  </a:cubicBezTo>
                  <a:lnTo>
                    <a:pt x="2400" y="20618"/>
                  </a:lnTo>
                  <a:cubicBezTo>
                    <a:pt x="1738" y="20618"/>
                    <a:pt x="1200" y="20179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13200" y="982"/>
                  </a:lnTo>
                  <a:lnTo>
                    <a:pt x="13200" y="5891"/>
                  </a:lnTo>
                  <a:cubicBezTo>
                    <a:pt x="13200" y="6433"/>
                    <a:pt x="13738" y="6872"/>
                    <a:pt x="14400" y="6872"/>
                  </a:cubicBezTo>
                  <a:lnTo>
                    <a:pt x="20400" y="6872"/>
                  </a:lnTo>
                  <a:cubicBezTo>
                    <a:pt x="20400" y="6872"/>
                    <a:pt x="20400" y="19636"/>
                    <a:pt x="20400" y="19636"/>
                  </a:cubicBezTo>
                  <a:close/>
                  <a:moveTo>
                    <a:pt x="156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1"/>
                    <a:pt x="21600" y="19636"/>
                  </a:cubicBezTo>
                  <a:lnTo>
                    <a:pt x="21600" y="5400"/>
                  </a:lnTo>
                  <a:cubicBezTo>
                    <a:pt x="21600" y="5400"/>
                    <a:pt x="15600" y="0"/>
                    <a:pt x="15600" y="0"/>
                  </a:cubicBezTo>
                  <a:close/>
                  <a:moveTo>
                    <a:pt x="13031" y="13809"/>
                  </a:moveTo>
                  <a:cubicBezTo>
                    <a:pt x="13024" y="14381"/>
                    <a:pt x="13249" y="14888"/>
                    <a:pt x="13658" y="15223"/>
                  </a:cubicBezTo>
                  <a:cubicBezTo>
                    <a:pt x="14067" y="15570"/>
                    <a:pt x="14655" y="15749"/>
                    <a:pt x="15467" y="15749"/>
                  </a:cubicBezTo>
                  <a:cubicBezTo>
                    <a:pt x="16054" y="15749"/>
                    <a:pt x="16642" y="15622"/>
                    <a:pt x="16952" y="15530"/>
                  </a:cubicBezTo>
                  <a:lnTo>
                    <a:pt x="16952" y="13479"/>
                  </a:lnTo>
                  <a:lnTo>
                    <a:pt x="15295" y="13479"/>
                  </a:lnTo>
                  <a:lnTo>
                    <a:pt x="15295" y="14167"/>
                  </a:lnTo>
                  <a:lnTo>
                    <a:pt x="15981" y="14167"/>
                  </a:lnTo>
                  <a:lnTo>
                    <a:pt x="15981" y="14981"/>
                  </a:lnTo>
                  <a:cubicBezTo>
                    <a:pt x="15902" y="15015"/>
                    <a:pt x="15718" y="15039"/>
                    <a:pt x="15486" y="15039"/>
                  </a:cubicBezTo>
                  <a:cubicBezTo>
                    <a:pt x="14661" y="15039"/>
                    <a:pt x="14087" y="14565"/>
                    <a:pt x="14087" y="13762"/>
                  </a:cubicBezTo>
                  <a:cubicBezTo>
                    <a:pt x="14087" y="12919"/>
                    <a:pt x="14721" y="12503"/>
                    <a:pt x="15559" y="12503"/>
                  </a:cubicBezTo>
                  <a:cubicBezTo>
                    <a:pt x="16048" y="12503"/>
                    <a:pt x="16351" y="12579"/>
                    <a:pt x="16596" y="12671"/>
                  </a:cubicBezTo>
                  <a:lnTo>
                    <a:pt x="16807" y="11966"/>
                  </a:lnTo>
                  <a:cubicBezTo>
                    <a:pt x="16589" y="11874"/>
                    <a:pt x="16147" y="11776"/>
                    <a:pt x="15572" y="11776"/>
                  </a:cubicBezTo>
                  <a:cubicBezTo>
                    <a:pt x="14113" y="11776"/>
                    <a:pt x="13037" y="12515"/>
                    <a:pt x="13031" y="13809"/>
                  </a:cubicBezTo>
                  <a:moveTo>
                    <a:pt x="6169" y="13659"/>
                  </a:moveTo>
                  <a:cubicBezTo>
                    <a:pt x="6023" y="13659"/>
                    <a:pt x="5918" y="13653"/>
                    <a:pt x="5832" y="13636"/>
                  </a:cubicBezTo>
                  <a:lnTo>
                    <a:pt x="5832" y="12486"/>
                  </a:lnTo>
                  <a:cubicBezTo>
                    <a:pt x="5905" y="12469"/>
                    <a:pt x="6043" y="12452"/>
                    <a:pt x="6248" y="12452"/>
                  </a:cubicBezTo>
                  <a:cubicBezTo>
                    <a:pt x="6750" y="12452"/>
                    <a:pt x="7034" y="12665"/>
                    <a:pt x="7034" y="13023"/>
                  </a:cubicBezTo>
                  <a:cubicBezTo>
                    <a:pt x="7034" y="13422"/>
                    <a:pt x="6704" y="13659"/>
                    <a:pt x="6169" y="13659"/>
                  </a:cubicBezTo>
                  <a:moveTo>
                    <a:pt x="6196" y="11787"/>
                  </a:moveTo>
                  <a:cubicBezTo>
                    <a:pt x="5582" y="11787"/>
                    <a:pt x="5146" y="11822"/>
                    <a:pt x="4836" y="11868"/>
                  </a:cubicBezTo>
                  <a:lnTo>
                    <a:pt x="4836" y="15709"/>
                  </a:lnTo>
                  <a:lnTo>
                    <a:pt x="5832" y="15709"/>
                  </a:lnTo>
                  <a:lnTo>
                    <a:pt x="5832" y="14317"/>
                  </a:lnTo>
                  <a:cubicBezTo>
                    <a:pt x="5925" y="14328"/>
                    <a:pt x="6043" y="14334"/>
                    <a:pt x="6176" y="14334"/>
                  </a:cubicBezTo>
                  <a:cubicBezTo>
                    <a:pt x="6770" y="14334"/>
                    <a:pt x="7278" y="14207"/>
                    <a:pt x="7621" y="13924"/>
                  </a:cubicBezTo>
                  <a:cubicBezTo>
                    <a:pt x="7886" y="13705"/>
                    <a:pt x="8031" y="13381"/>
                    <a:pt x="8031" y="13000"/>
                  </a:cubicBezTo>
                  <a:cubicBezTo>
                    <a:pt x="8031" y="12619"/>
                    <a:pt x="7839" y="12296"/>
                    <a:pt x="7555" y="12099"/>
                  </a:cubicBezTo>
                  <a:cubicBezTo>
                    <a:pt x="7259" y="11892"/>
                    <a:pt x="6816" y="11787"/>
                    <a:pt x="6196" y="11787"/>
                  </a:cubicBezTo>
                  <a:moveTo>
                    <a:pt x="11195" y="12954"/>
                  </a:moveTo>
                  <a:cubicBezTo>
                    <a:pt x="11195" y="13537"/>
                    <a:pt x="11215" y="14063"/>
                    <a:pt x="11280" y="14577"/>
                  </a:cubicBezTo>
                  <a:lnTo>
                    <a:pt x="11261" y="14577"/>
                  </a:lnTo>
                  <a:cubicBezTo>
                    <a:pt x="11062" y="14138"/>
                    <a:pt x="10799" y="13653"/>
                    <a:pt x="10535" y="13243"/>
                  </a:cubicBezTo>
                  <a:lnTo>
                    <a:pt x="9611" y="11816"/>
                  </a:lnTo>
                  <a:lnTo>
                    <a:pt x="8436" y="11816"/>
                  </a:lnTo>
                  <a:lnTo>
                    <a:pt x="8436" y="15709"/>
                  </a:lnTo>
                  <a:lnTo>
                    <a:pt x="9360" y="15709"/>
                  </a:lnTo>
                  <a:lnTo>
                    <a:pt x="9360" y="14536"/>
                  </a:lnTo>
                  <a:cubicBezTo>
                    <a:pt x="9360" y="13901"/>
                    <a:pt x="9347" y="13352"/>
                    <a:pt x="9320" y="12838"/>
                  </a:cubicBezTo>
                  <a:lnTo>
                    <a:pt x="9340" y="12833"/>
                  </a:lnTo>
                  <a:cubicBezTo>
                    <a:pt x="9558" y="13289"/>
                    <a:pt x="9848" y="13791"/>
                    <a:pt x="10112" y="14207"/>
                  </a:cubicBezTo>
                  <a:lnTo>
                    <a:pt x="11062" y="15709"/>
                  </a:lnTo>
                  <a:lnTo>
                    <a:pt x="12119" y="15709"/>
                  </a:lnTo>
                  <a:lnTo>
                    <a:pt x="12119" y="11816"/>
                  </a:lnTo>
                  <a:lnTo>
                    <a:pt x="11195" y="11816"/>
                  </a:lnTo>
                  <a:cubicBezTo>
                    <a:pt x="11195" y="11816"/>
                    <a:pt x="11195" y="12954"/>
                    <a:pt x="11195" y="12954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</p:grpSp>
    </p:spTree>
    <p:extLst>
      <p:ext uri="{BB962C8B-B14F-4D97-AF65-F5344CB8AC3E}">
        <p14:creationId xmlns:p14="http://schemas.microsoft.com/office/powerpoint/2010/main" val="1035149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4" y="692150"/>
            <a:ext cx="10118725" cy="9985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Иконки</a:t>
            </a:r>
          </a:p>
        </p:txBody>
      </p:sp>
      <p:sp>
        <p:nvSpPr>
          <p:cNvPr id="4" name="Shape 2893"/>
          <p:cNvSpPr/>
          <p:nvPr/>
        </p:nvSpPr>
        <p:spPr>
          <a:xfrm>
            <a:off x="2060113" y="181676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" name="Shape 2894"/>
          <p:cNvSpPr/>
          <p:nvPr/>
        </p:nvSpPr>
        <p:spPr>
          <a:xfrm>
            <a:off x="2472038" y="181676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" name="Shape 2895"/>
          <p:cNvSpPr/>
          <p:nvPr/>
        </p:nvSpPr>
        <p:spPr>
          <a:xfrm>
            <a:off x="2937906" y="1816768"/>
            <a:ext cx="107885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" name="Shape 2896"/>
          <p:cNvSpPr/>
          <p:nvPr/>
        </p:nvSpPr>
        <p:spPr>
          <a:xfrm>
            <a:off x="3349831" y="1816768"/>
            <a:ext cx="107885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" name="Shape 2897"/>
          <p:cNvSpPr/>
          <p:nvPr/>
        </p:nvSpPr>
        <p:spPr>
          <a:xfrm>
            <a:off x="3707814" y="1870710"/>
            <a:ext cx="215771" cy="107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" name="Shape 2898"/>
          <p:cNvSpPr/>
          <p:nvPr/>
        </p:nvSpPr>
        <p:spPr>
          <a:xfrm>
            <a:off x="4119739" y="1870710"/>
            <a:ext cx="215771" cy="107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0" name="Shape 2899"/>
          <p:cNvSpPr/>
          <p:nvPr/>
        </p:nvSpPr>
        <p:spPr>
          <a:xfrm>
            <a:off x="4541472" y="1875614"/>
            <a:ext cx="196155" cy="98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1" name="Shape 2900"/>
          <p:cNvSpPr/>
          <p:nvPr/>
        </p:nvSpPr>
        <p:spPr>
          <a:xfrm>
            <a:off x="4953397" y="1875614"/>
            <a:ext cx="196155" cy="98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2" name="Shape 2901"/>
          <p:cNvSpPr/>
          <p:nvPr/>
        </p:nvSpPr>
        <p:spPr>
          <a:xfrm>
            <a:off x="5414361" y="1826576"/>
            <a:ext cx="98078" cy="196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3" name="Shape 2902"/>
          <p:cNvSpPr/>
          <p:nvPr/>
        </p:nvSpPr>
        <p:spPr>
          <a:xfrm>
            <a:off x="5826287" y="1826576"/>
            <a:ext cx="98078" cy="196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4" name="Shape 2903"/>
          <p:cNvSpPr/>
          <p:nvPr/>
        </p:nvSpPr>
        <p:spPr>
          <a:xfrm>
            <a:off x="2060113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5" name="Shape 2904"/>
          <p:cNvSpPr/>
          <p:nvPr/>
        </p:nvSpPr>
        <p:spPr>
          <a:xfrm>
            <a:off x="2472038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6" name="Shape 2905"/>
          <p:cNvSpPr/>
          <p:nvPr/>
        </p:nvSpPr>
        <p:spPr>
          <a:xfrm>
            <a:off x="2883963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7" name="Shape 2906"/>
          <p:cNvSpPr/>
          <p:nvPr/>
        </p:nvSpPr>
        <p:spPr>
          <a:xfrm>
            <a:off x="3295889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8" name="Shape 2907"/>
          <p:cNvSpPr/>
          <p:nvPr/>
        </p:nvSpPr>
        <p:spPr>
          <a:xfrm>
            <a:off x="3707814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19" name="Shape 2908"/>
          <p:cNvSpPr/>
          <p:nvPr/>
        </p:nvSpPr>
        <p:spPr>
          <a:xfrm>
            <a:off x="4119739" y="2277732"/>
            <a:ext cx="215771" cy="117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0" name="Shape 2909"/>
          <p:cNvSpPr/>
          <p:nvPr/>
        </p:nvSpPr>
        <p:spPr>
          <a:xfrm>
            <a:off x="4531665" y="2277732"/>
            <a:ext cx="215771" cy="117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1" name="Shape 2910"/>
          <p:cNvSpPr/>
          <p:nvPr/>
        </p:nvSpPr>
        <p:spPr>
          <a:xfrm>
            <a:off x="4992628" y="2228693"/>
            <a:ext cx="117693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2" name="Shape 2911"/>
          <p:cNvSpPr/>
          <p:nvPr/>
        </p:nvSpPr>
        <p:spPr>
          <a:xfrm>
            <a:off x="5404554" y="2228693"/>
            <a:ext cx="117693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3" name="Shape 2912"/>
          <p:cNvSpPr/>
          <p:nvPr/>
        </p:nvSpPr>
        <p:spPr>
          <a:xfrm>
            <a:off x="5767440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4" name="Shape 2913"/>
          <p:cNvSpPr/>
          <p:nvPr/>
        </p:nvSpPr>
        <p:spPr>
          <a:xfrm>
            <a:off x="6179366" y="181676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5" name="Shape 2914"/>
          <p:cNvSpPr/>
          <p:nvPr/>
        </p:nvSpPr>
        <p:spPr>
          <a:xfrm>
            <a:off x="6591291" y="181676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6" name="Shape 2915"/>
          <p:cNvSpPr/>
          <p:nvPr/>
        </p:nvSpPr>
        <p:spPr>
          <a:xfrm>
            <a:off x="7003216" y="181676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7" name="Shape 2916"/>
          <p:cNvSpPr/>
          <p:nvPr/>
        </p:nvSpPr>
        <p:spPr>
          <a:xfrm>
            <a:off x="7415142" y="181676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8" name="Shape 2917"/>
          <p:cNvSpPr/>
          <p:nvPr/>
        </p:nvSpPr>
        <p:spPr>
          <a:xfrm>
            <a:off x="7861394" y="1816768"/>
            <a:ext cx="147117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29" name="Shape 2918"/>
          <p:cNvSpPr/>
          <p:nvPr/>
        </p:nvSpPr>
        <p:spPr>
          <a:xfrm>
            <a:off x="8273319" y="1816768"/>
            <a:ext cx="147117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0" name="Shape 2919"/>
          <p:cNvSpPr/>
          <p:nvPr/>
        </p:nvSpPr>
        <p:spPr>
          <a:xfrm>
            <a:off x="8650918" y="1851095"/>
            <a:ext cx="215771" cy="147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1" name="Shape 2920"/>
          <p:cNvSpPr/>
          <p:nvPr/>
        </p:nvSpPr>
        <p:spPr>
          <a:xfrm>
            <a:off x="9062843" y="1851095"/>
            <a:ext cx="215771" cy="147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2" name="Shape 2921"/>
          <p:cNvSpPr/>
          <p:nvPr/>
        </p:nvSpPr>
        <p:spPr>
          <a:xfrm>
            <a:off x="9504191" y="1816768"/>
            <a:ext cx="156924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3" name="Shape 2922"/>
          <p:cNvSpPr/>
          <p:nvPr/>
        </p:nvSpPr>
        <p:spPr>
          <a:xfrm>
            <a:off x="9886693" y="1846191"/>
            <a:ext cx="215771" cy="156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4" name="Shape 2923"/>
          <p:cNvSpPr/>
          <p:nvPr/>
        </p:nvSpPr>
        <p:spPr>
          <a:xfrm>
            <a:off x="6179366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5" name="Shape 2924"/>
          <p:cNvSpPr/>
          <p:nvPr/>
        </p:nvSpPr>
        <p:spPr>
          <a:xfrm>
            <a:off x="6591291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6" name="Shape 2925"/>
          <p:cNvSpPr/>
          <p:nvPr/>
        </p:nvSpPr>
        <p:spPr>
          <a:xfrm>
            <a:off x="7003216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7" name="Shape 2926"/>
          <p:cNvSpPr/>
          <p:nvPr/>
        </p:nvSpPr>
        <p:spPr>
          <a:xfrm>
            <a:off x="7415142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8" name="Shape 2927"/>
          <p:cNvSpPr/>
          <p:nvPr/>
        </p:nvSpPr>
        <p:spPr>
          <a:xfrm>
            <a:off x="7827067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39" name="Shape 2928"/>
          <p:cNvSpPr/>
          <p:nvPr/>
        </p:nvSpPr>
        <p:spPr>
          <a:xfrm>
            <a:off x="8238992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0" name="Shape 2929"/>
          <p:cNvSpPr/>
          <p:nvPr/>
        </p:nvSpPr>
        <p:spPr>
          <a:xfrm>
            <a:off x="8650918" y="2228693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1" name="Shape 2930"/>
          <p:cNvSpPr/>
          <p:nvPr/>
        </p:nvSpPr>
        <p:spPr>
          <a:xfrm>
            <a:off x="9062843" y="2267924"/>
            <a:ext cx="215771" cy="137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2" name="Shape 2931"/>
          <p:cNvSpPr/>
          <p:nvPr/>
        </p:nvSpPr>
        <p:spPr>
          <a:xfrm>
            <a:off x="9474768" y="2258116"/>
            <a:ext cx="215771" cy="156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3" name="Shape 2932"/>
          <p:cNvSpPr/>
          <p:nvPr/>
        </p:nvSpPr>
        <p:spPr>
          <a:xfrm>
            <a:off x="9886693" y="2248308"/>
            <a:ext cx="215771" cy="176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4" name="Shape 2934"/>
          <p:cNvSpPr/>
          <p:nvPr/>
        </p:nvSpPr>
        <p:spPr>
          <a:xfrm>
            <a:off x="2089536" y="3255710"/>
            <a:ext cx="156924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5" name="Shape 2935"/>
          <p:cNvSpPr/>
          <p:nvPr/>
        </p:nvSpPr>
        <p:spPr>
          <a:xfrm>
            <a:off x="2472038" y="3255710"/>
            <a:ext cx="215615" cy="2156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6" name="Shape 2936"/>
          <p:cNvSpPr/>
          <p:nvPr/>
        </p:nvSpPr>
        <p:spPr>
          <a:xfrm>
            <a:off x="2942810" y="3255710"/>
            <a:ext cx="98078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7" name="Shape 2937"/>
          <p:cNvSpPr/>
          <p:nvPr/>
        </p:nvSpPr>
        <p:spPr>
          <a:xfrm>
            <a:off x="3295889" y="3255710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8" name="Shape 2938"/>
          <p:cNvSpPr/>
          <p:nvPr/>
        </p:nvSpPr>
        <p:spPr>
          <a:xfrm>
            <a:off x="3707814" y="3255710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49" name="Shape 2939"/>
          <p:cNvSpPr/>
          <p:nvPr/>
        </p:nvSpPr>
        <p:spPr>
          <a:xfrm>
            <a:off x="4119739" y="3255710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0" name="Shape 2940"/>
          <p:cNvSpPr/>
          <p:nvPr/>
        </p:nvSpPr>
        <p:spPr>
          <a:xfrm>
            <a:off x="4531665" y="3255710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1" name="Shape 2941"/>
          <p:cNvSpPr/>
          <p:nvPr/>
        </p:nvSpPr>
        <p:spPr>
          <a:xfrm>
            <a:off x="4943590" y="3255710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2" name="Shape 2942"/>
          <p:cNvSpPr/>
          <p:nvPr/>
        </p:nvSpPr>
        <p:spPr>
          <a:xfrm>
            <a:off x="5375131" y="3255710"/>
            <a:ext cx="176540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3" name="Shape 2943"/>
          <p:cNvSpPr/>
          <p:nvPr/>
        </p:nvSpPr>
        <p:spPr>
          <a:xfrm>
            <a:off x="5787056" y="3255710"/>
            <a:ext cx="176540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4" name="Shape 2944"/>
          <p:cNvSpPr/>
          <p:nvPr/>
        </p:nvSpPr>
        <p:spPr>
          <a:xfrm>
            <a:off x="6208789" y="3250645"/>
            <a:ext cx="215771" cy="21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5" name="Shape 2945"/>
          <p:cNvSpPr/>
          <p:nvPr/>
        </p:nvSpPr>
        <p:spPr>
          <a:xfrm>
            <a:off x="6620714" y="3250645"/>
            <a:ext cx="215771" cy="21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6" name="Shape 2946"/>
          <p:cNvSpPr/>
          <p:nvPr/>
        </p:nvSpPr>
        <p:spPr>
          <a:xfrm>
            <a:off x="7032640" y="3250645"/>
            <a:ext cx="215771" cy="21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7" name="Shape 2947"/>
          <p:cNvSpPr/>
          <p:nvPr/>
        </p:nvSpPr>
        <p:spPr>
          <a:xfrm>
            <a:off x="7444565" y="3250645"/>
            <a:ext cx="215771" cy="21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8" name="Shape 2948"/>
          <p:cNvSpPr/>
          <p:nvPr/>
        </p:nvSpPr>
        <p:spPr>
          <a:xfrm>
            <a:off x="7885913" y="3250645"/>
            <a:ext cx="156924" cy="21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59" name="Shape 2949"/>
          <p:cNvSpPr/>
          <p:nvPr/>
        </p:nvSpPr>
        <p:spPr>
          <a:xfrm>
            <a:off x="8288031" y="3250645"/>
            <a:ext cx="176540" cy="21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0" name="Shape 2950"/>
          <p:cNvSpPr/>
          <p:nvPr/>
        </p:nvSpPr>
        <p:spPr>
          <a:xfrm>
            <a:off x="8699956" y="3250645"/>
            <a:ext cx="176540" cy="21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1" name="Shape 2951"/>
          <p:cNvSpPr/>
          <p:nvPr/>
        </p:nvSpPr>
        <p:spPr>
          <a:xfrm>
            <a:off x="9092266" y="3270260"/>
            <a:ext cx="215771" cy="176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2" name="Shape 2952"/>
          <p:cNvSpPr/>
          <p:nvPr/>
        </p:nvSpPr>
        <p:spPr>
          <a:xfrm>
            <a:off x="9504191" y="3250645"/>
            <a:ext cx="215771" cy="21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3" name="Shape 2953"/>
          <p:cNvSpPr/>
          <p:nvPr/>
        </p:nvSpPr>
        <p:spPr>
          <a:xfrm>
            <a:off x="9916116" y="3250645"/>
            <a:ext cx="215771" cy="21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4" name="Shape 2955"/>
          <p:cNvSpPr/>
          <p:nvPr/>
        </p:nvSpPr>
        <p:spPr>
          <a:xfrm>
            <a:off x="2060113" y="4293385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1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1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59" y="15660"/>
                </a:cubicBezTo>
                <a:cubicBezTo>
                  <a:pt x="15468" y="15851"/>
                  <a:pt x="15468" y="16163"/>
                  <a:pt x="15659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3" y="17743"/>
                </a:lnTo>
                <a:cubicBezTo>
                  <a:pt x="2972" y="17934"/>
                  <a:pt x="2972" y="18245"/>
                  <a:pt x="3163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1" y="16354"/>
                </a:lnTo>
                <a:cubicBezTo>
                  <a:pt x="6132" y="16163"/>
                  <a:pt x="6132" y="15851"/>
                  <a:pt x="5941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1"/>
                </a:cubicBezTo>
                <a:cubicBezTo>
                  <a:pt x="15851" y="6132"/>
                  <a:pt x="16162" y="6132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2"/>
                  <a:pt x="5749" y="6132"/>
                  <a:pt x="5941" y="5941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1"/>
                  <a:pt x="5246" y="594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5" name="Shape 2956"/>
          <p:cNvSpPr/>
          <p:nvPr/>
        </p:nvSpPr>
        <p:spPr>
          <a:xfrm>
            <a:off x="2472038" y="4293385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9040" y="18655"/>
                </a:lnTo>
                <a:lnTo>
                  <a:pt x="9327" y="18655"/>
                </a:lnTo>
                <a:cubicBezTo>
                  <a:pt x="9598" y="18655"/>
                  <a:pt x="9818" y="18435"/>
                  <a:pt x="9818" y="18164"/>
                </a:cubicBezTo>
                <a:lnTo>
                  <a:pt x="9818" y="15709"/>
                </a:lnTo>
                <a:lnTo>
                  <a:pt x="11782" y="15709"/>
                </a:lnTo>
                <a:lnTo>
                  <a:pt x="11782" y="18164"/>
                </a:lnTo>
                <a:cubicBezTo>
                  <a:pt x="11782" y="18435"/>
                  <a:pt x="12002" y="18655"/>
                  <a:pt x="12273" y="18655"/>
                </a:cubicBezTo>
                <a:lnTo>
                  <a:pt x="12560" y="18655"/>
                </a:lnTo>
                <a:cubicBezTo>
                  <a:pt x="12560" y="18655"/>
                  <a:pt x="10800" y="20415"/>
                  <a:pt x="10800" y="20415"/>
                </a:cubicBezTo>
                <a:close/>
                <a:moveTo>
                  <a:pt x="13745" y="17673"/>
                </a:moveTo>
                <a:lnTo>
                  <a:pt x="12764" y="17673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17673"/>
                </a:lnTo>
                <a:lnTo>
                  <a:pt x="7855" y="17673"/>
                </a:lnTo>
                <a:cubicBezTo>
                  <a:pt x="7584" y="17673"/>
                  <a:pt x="7364" y="17892"/>
                  <a:pt x="7364" y="18164"/>
                </a:cubicBezTo>
                <a:cubicBezTo>
                  <a:pt x="7364" y="18299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5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1" y="18422"/>
                  <a:pt x="14236" y="18299"/>
                  <a:pt x="14236" y="18164"/>
                </a:cubicBezTo>
                <a:cubicBezTo>
                  <a:pt x="14236" y="17892"/>
                  <a:pt x="14016" y="17673"/>
                  <a:pt x="13745" y="17673"/>
                </a:cubicBezTo>
                <a:moveTo>
                  <a:pt x="5891" y="10800"/>
                </a:move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0800"/>
                  <a:pt x="5891" y="10800"/>
                  <a:pt x="5891" y="10800"/>
                </a:cubicBezTo>
                <a:close/>
                <a:moveTo>
                  <a:pt x="21109" y="10800"/>
                </a:moveTo>
                <a:lnTo>
                  <a:pt x="16691" y="10800"/>
                </a:lnTo>
                <a:cubicBezTo>
                  <a:pt x="16691" y="7547"/>
                  <a:pt x="14053" y="4909"/>
                  <a:pt x="10800" y="4909"/>
                </a:cubicBezTo>
                <a:cubicBezTo>
                  <a:pt x="7547" y="4909"/>
                  <a:pt x="4909" y="7547"/>
                  <a:pt x="4909" y="10800"/>
                </a:cubicBezTo>
                <a:lnTo>
                  <a:pt x="491" y="10800"/>
                </a:lnTo>
                <a:cubicBezTo>
                  <a:pt x="220" y="10800"/>
                  <a:pt x="0" y="11020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11020"/>
                  <a:pt x="21380" y="10800"/>
                  <a:pt x="21109" y="10800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16354" y="5940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0"/>
                </a:cubicBezTo>
                <a:cubicBezTo>
                  <a:pt x="15851" y="6132"/>
                  <a:pt x="16162" y="6132"/>
                  <a:pt x="16354" y="5940"/>
                </a:cubicBezTo>
                <a:moveTo>
                  <a:pt x="5246" y="5940"/>
                </a:moveTo>
                <a:cubicBezTo>
                  <a:pt x="5438" y="6132"/>
                  <a:pt x="5749" y="6132"/>
                  <a:pt x="5941" y="5940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0"/>
                  <a:pt x="5246" y="594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6" name="Shape 2957"/>
          <p:cNvSpPr/>
          <p:nvPr/>
        </p:nvSpPr>
        <p:spPr>
          <a:xfrm>
            <a:off x="2883963" y="4293385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9" y="55"/>
                  <a:pt x="10935" y="0"/>
                  <a:pt x="10800" y="0"/>
                </a:cubicBezTo>
                <a:cubicBezTo>
                  <a:pt x="10665" y="0"/>
                  <a:pt x="10542" y="55"/>
                  <a:pt x="10452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0"/>
                  <a:pt x="5749" y="15950"/>
                  <a:pt x="5941" y="15759"/>
                </a:cubicBezTo>
                <a:cubicBezTo>
                  <a:pt x="6132" y="15567"/>
                  <a:pt x="6132" y="15256"/>
                  <a:pt x="5941" y="15064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3" y="12981"/>
                </a:cubicBezTo>
                <a:cubicBezTo>
                  <a:pt x="2971" y="13173"/>
                  <a:pt x="2971" y="13484"/>
                  <a:pt x="3163" y="13675"/>
                </a:cubicBezTo>
                <a:cubicBezTo>
                  <a:pt x="3163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8" y="13484"/>
                  <a:pt x="18628" y="13173"/>
                  <a:pt x="18437" y="12981"/>
                </a:cubicBezTo>
                <a:cubicBezTo>
                  <a:pt x="18245" y="12790"/>
                  <a:pt x="17934" y="12790"/>
                  <a:pt x="17742" y="12981"/>
                </a:cubicBezTo>
                <a:lnTo>
                  <a:pt x="15659" y="15064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0"/>
                  <a:pt x="16162" y="15950"/>
                  <a:pt x="16354" y="15759"/>
                </a:cubicBezTo>
                <a:moveTo>
                  <a:pt x="5891" y="20618"/>
                </a:moveTo>
                <a:cubicBezTo>
                  <a:pt x="5891" y="17907"/>
                  <a:pt x="8089" y="15709"/>
                  <a:pt x="10800" y="15709"/>
                </a:cubicBezTo>
                <a:cubicBezTo>
                  <a:pt x="13511" y="15709"/>
                  <a:pt x="15709" y="17907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8"/>
                  <a:pt x="21380" y="20618"/>
                  <a:pt x="21109" y="206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7" name="Shape 2958"/>
          <p:cNvSpPr/>
          <p:nvPr/>
        </p:nvSpPr>
        <p:spPr>
          <a:xfrm>
            <a:off x="3295889" y="4293385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64"/>
                </a:moveTo>
                <a:lnTo>
                  <a:pt x="19636" y="1964"/>
                </a:lnTo>
                <a:lnTo>
                  <a:pt x="18900" y="0"/>
                </a:lnTo>
                <a:lnTo>
                  <a:pt x="18164" y="1964"/>
                </a:lnTo>
                <a:lnTo>
                  <a:pt x="16200" y="1964"/>
                </a:lnTo>
                <a:lnTo>
                  <a:pt x="17795" y="3191"/>
                </a:lnTo>
                <a:lnTo>
                  <a:pt x="17059" y="5400"/>
                </a:lnTo>
                <a:lnTo>
                  <a:pt x="18900" y="4050"/>
                </a:lnTo>
                <a:lnTo>
                  <a:pt x="20741" y="5400"/>
                </a:lnTo>
                <a:lnTo>
                  <a:pt x="20005" y="3191"/>
                </a:lnTo>
                <a:cubicBezTo>
                  <a:pt x="20005" y="3191"/>
                  <a:pt x="21600" y="1964"/>
                  <a:pt x="21600" y="1964"/>
                </a:cubicBezTo>
                <a:close/>
                <a:moveTo>
                  <a:pt x="10800" y="20616"/>
                </a:moveTo>
                <a:cubicBezTo>
                  <a:pt x="5386" y="20616"/>
                  <a:pt x="982" y="16203"/>
                  <a:pt x="982" y="10777"/>
                </a:cubicBezTo>
                <a:cubicBezTo>
                  <a:pt x="982" y="6434"/>
                  <a:pt x="3745" y="2741"/>
                  <a:pt x="7690" y="1441"/>
                </a:cubicBezTo>
                <a:cubicBezTo>
                  <a:pt x="6837" y="3102"/>
                  <a:pt x="6382" y="4957"/>
                  <a:pt x="6382" y="6841"/>
                </a:cubicBezTo>
                <a:cubicBezTo>
                  <a:pt x="6382" y="13004"/>
                  <a:pt x="11118" y="18079"/>
                  <a:pt x="17134" y="18604"/>
                </a:cubicBezTo>
                <a:cubicBezTo>
                  <a:pt x="15361" y="19863"/>
                  <a:pt x="13065" y="20616"/>
                  <a:pt x="10800" y="20616"/>
                </a:cubicBezTo>
                <a:moveTo>
                  <a:pt x="7364" y="6841"/>
                </a:moveTo>
                <a:cubicBezTo>
                  <a:pt x="7364" y="4248"/>
                  <a:pt x="8276" y="1870"/>
                  <a:pt x="9794" y="5"/>
                </a:cubicBezTo>
                <a:cubicBezTo>
                  <a:pt x="4302" y="514"/>
                  <a:pt x="0" y="5140"/>
                  <a:pt x="0" y="10777"/>
                </a:cubicBezTo>
                <a:cubicBezTo>
                  <a:pt x="0" y="16755"/>
                  <a:pt x="4836" y="21600"/>
                  <a:pt x="10800" y="21600"/>
                </a:cubicBezTo>
                <a:cubicBezTo>
                  <a:pt x="14176" y="21600"/>
                  <a:pt x="17656" y="20045"/>
                  <a:pt x="19636" y="17613"/>
                </a:cubicBezTo>
                <a:cubicBezTo>
                  <a:pt x="19305" y="17644"/>
                  <a:pt x="18503" y="17665"/>
                  <a:pt x="18164" y="17665"/>
                </a:cubicBezTo>
                <a:cubicBezTo>
                  <a:pt x="12199" y="17665"/>
                  <a:pt x="7364" y="12819"/>
                  <a:pt x="7364" y="6841"/>
                </a:cubicBezTo>
                <a:moveTo>
                  <a:pt x="17673" y="10309"/>
                </a:moveTo>
                <a:lnTo>
                  <a:pt x="17137" y="11737"/>
                </a:lnTo>
                <a:lnTo>
                  <a:pt x="15709" y="11737"/>
                </a:lnTo>
                <a:lnTo>
                  <a:pt x="16869" y="12629"/>
                </a:lnTo>
                <a:lnTo>
                  <a:pt x="16334" y="14236"/>
                </a:lnTo>
                <a:lnTo>
                  <a:pt x="17673" y="13255"/>
                </a:lnTo>
                <a:lnTo>
                  <a:pt x="19011" y="14236"/>
                </a:lnTo>
                <a:lnTo>
                  <a:pt x="18476" y="12629"/>
                </a:lnTo>
                <a:lnTo>
                  <a:pt x="19636" y="11737"/>
                </a:lnTo>
                <a:lnTo>
                  <a:pt x="18208" y="11737"/>
                </a:lnTo>
                <a:cubicBezTo>
                  <a:pt x="18208" y="11737"/>
                  <a:pt x="17673" y="10309"/>
                  <a:pt x="17673" y="10309"/>
                </a:cubicBezTo>
                <a:close/>
                <a:moveTo>
                  <a:pt x="11425" y="9327"/>
                </a:moveTo>
                <a:lnTo>
                  <a:pt x="12764" y="8345"/>
                </a:lnTo>
                <a:lnTo>
                  <a:pt x="14102" y="9327"/>
                </a:lnTo>
                <a:lnTo>
                  <a:pt x="13567" y="7721"/>
                </a:lnTo>
                <a:lnTo>
                  <a:pt x="14727" y="6828"/>
                </a:lnTo>
                <a:lnTo>
                  <a:pt x="13299" y="6828"/>
                </a:lnTo>
                <a:lnTo>
                  <a:pt x="12764" y="5400"/>
                </a:lnTo>
                <a:lnTo>
                  <a:pt x="12228" y="6828"/>
                </a:lnTo>
                <a:lnTo>
                  <a:pt x="10800" y="6828"/>
                </a:lnTo>
                <a:lnTo>
                  <a:pt x="11960" y="7721"/>
                </a:lnTo>
                <a:cubicBezTo>
                  <a:pt x="11960" y="7721"/>
                  <a:pt x="11425" y="9327"/>
                  <a:pt x="11425" y="932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8" name="Shape 2959"/>
          <p:cNvSpPr/>
          <p:nvPr/>
        </p:nvSpPr>
        <p:spPr>
          <a:xfrm>
            <a:off x="3707814" y="4293385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836"/>
                </a:moveTo>
                <a:cubicBezTo>
                  <a:pt x="6770" y="8836"/>
                  <a:pt x="5891" y="7957"/>
                  <a:pt x="5891" y="6873"/>
                </a:cubicBezTo>
                <a:cubicBezTo>
                  <a:pt x="5891" y="5788"/>
                  <a:pt x="6770" y="4909"/>
                  <a:pt x="7855" y="4909"/>
                </a:cubicBezTo>
                <a:cubicBezTo>
                  <a:pt x="8939" y="4909"/>
                  <a:pt x="9818" y="5788"/>
                  <a:pt x="9818" y="6873"/>
                </a:cubicBezTo>
                <a:cubicBezTo>
                  <a:pt x="9818" y="7957"/>
                  <a:pt x="8939" y="8836"/>
                  <a:pt x="7855" y="8836"/>
                </a:cubicBezTo>
                <a:moveTo>
                  <a:pt x="7855" y="3927"/>
                </a:moveTo>
                <a:cubicBezTo>
                  <a:pt x="6228" y="3927"/>
                  <a:pt x="4909" y="5247"/>
                  <a:pt x="4909" y="6873"/>
                </a:cubicBezTo>
                <a:cubicBezTo>
                  <a:pt x="4909" y="8500"/>
                  <a:pt x="6228" y="9818"/>
                  <a:pt x="7855" y="9818"/>
                </a:cubicBezTo>
                <a:cubicBezTo>
                  <a:pt x="9481" y="9818"/>
                  <a:pt x="10800" y="8500"/>
                  <a:pt x="10800" y="6873"/>
                </a:cubicBezTo>
                <a:cubicBezTo>
                  <a:pt x="10800" y="5247"/>
                  <a:pt x="9481" y="3927"/>
                  <a:pt x="7855" y="3927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273" y="10800"/>
                </a:moveTo>
                <a:cubicBezTo>
                  <a:pt x="12002" y="10800"/>
                  <a:pt x="11782" y="11020"/>
                  <a:pt x="11782" y="11291"/>
                </a:cubicBezTo>
                <a:cubicBezTo>
                  <a:pt x="11782" y="11562"/>
                  <a:pt x="12002" y="11782"/>
                  <a:pt x="12273" y="11782"/>
                </a:cubicBezTo>
                <a:cubicBezTo>
                  <a:pt x="12544" y="11782"/>
                  <a:pt x="12764" y="11562"/>
                  <a:pt x="12764" y="11291"/>
                </a:cubicBezTo>
                <a:cubicBezTo>
                  <a:pt x="12764" y="11020"/>
                  <a:pt x="12544" y="10800"/>
                  <a:pt x="12273" y="10800"/>
                </a:cubicBezTo>
                <a:moveTo>
                  <a:pt x="9327" y="15709"/>
                </a:moveTo>
                <a:cubicBezTo>
                  <a:pt x="9056" y="15709"/>
                  <a:pt x="8836" y="15490"/>
                  <a:pt x="8836" y="15218"/>
                </a:cubicBezTo>
                <a:cubicBezTo>
                  <a:pt x="8836" y="14947"/>
                  <a:pt x="9056" y="14727"/>
                  <a:pt x="9327" y="14727"/>
                </a:cubicBezTo>
                <a:cubicBezTo>
                  <a:pt x="9598" y="14727"/>
                  <a:pt x="9818" y="14947"/>
                  <a:pt x="9818" y="15218"/>
                </a:cubicBezTo>
                <a:cubicBezTo>
                  <a:pt x="9818" y="15490"/>
                  <a:pt x="9598" y="15709"/>
                  <a:pt x="9327" y="15709"/>
                </a:cubicBezTo>
                <a:moveTo>
                  <a:pt x="9327" y="13745"/>
                </a:moveTo>
                <a:cubicBezTo>
                  <a:pt x="8514" y="13745"/>
                  <a:pt x="7855" y="14405"/>
                  <a:pt x="7855" y="15218"/>
                </a:cubicBezTo>
                <a:cubicBezTo>
                  <a:pt x="7855" y="16032"/>
                  <a:pt x="8514" y="16691"/>
                  <a:pt x="9327" y="16691"/>
                </a:cubicBezTo>
                <a:cubicBezTo>
                  <a:pt x="10141" y="16691"/>
                  <a:pt x="10800" y="16032"/>
                  <a:pt x="10800" y="15218"/>
                </a:cubicBezTo>
                <a:cubicBezTo>
                  <a:pt x="10800" y="14405"/>
                  <a:pt x="10141" y="13745"/>
                  <a:pt x="9327" y="13745"/>
                </a:cubicBezTo>
                <a:moveTo>
                  <a:pt x="4909" y="11782"/>
                </a:moveTo>
                <a:cubicBezTo>
                  <a:pt x="4367" y="11782"/>
                  <a:pt x="3927" y="12222"/>
                  <a:pt x="3927" y="12764"/>
                </a:cubicBezTo>
                <a:cubicBezTo>
                  <a:pt x="3927" y="13305"/>
                  <a:pt x="4367" y="13745"/>
                  <a:pt x="4909" y="13745"/>
                </a:cubicBezTo>
                <a:cubicBezTo>
                  <a:pt x="5451" y="13745"/>
                  <a:pt x="5891" y="13305"/>
                  <a:pt x="5891" y="12764"/>
                </a:cubicBezTo>
                <a:cubicBezTo>
                  <a:pt x="5891" y="12222"/>
                  <a:pt x="5451" y="11782"/>
                  <a:pt x="4909" y="11782"/>
                </a:cubicBezTo>
                <a:moveTo>
                  <a:pt x="14236" y="16691"/>
                </a:moveTo>
                <a:cubicBezTo>
                  <a:pt x="13966" y="16691"/>
                  <a:pt x="13745" y="16911"/>
                  <a:pt x="13745" y="17182"/>
                </a:cubicBezTo>
                <a:cubicBezTo>
                  <a:pt x="13745" y="17453"/>
                  <a:pt x="13966" y="17673"/>
                  <a:pt x="14236" y="17673"/>
                </a:cubicBezTo>
                <a:cubicBezTo>
                  <a:pt x="14507" y="17673"/>
                  <a:pt x="14727" y="17453"/>
                  <a:pt x="14727" y="17182"/>
                </a:cubicBezTo>
                <a:cubicBezTo>
                  <a:pt x="14727" y="16911"/>
                  <a:pt x="14507" y="16691"/>
                  <a:pt x="14236" y="16691"/>
                </a:cubicBezTo>
                <a:moveTo>
                  <a:pt x="16691" y="11782"/>
                </a:moveTo>
                <a:cubicBezTo>
                  <a:pt x="16149" y="11782"/>
                  <a:pt x="15709" y="11342"/>
                  <a:pt x="15709" y="10800"/>
                </a:cubicBezTo>
                <a:cubicBezTo>
                  <a:pt x="15709" y="10258"/>
                  <a:pt x="16149" y="9818"/>
                  <a:pt x="16691" y="9818"/>
                </a:cubicBezTo>
                <a:cubicBezTo>
                  <a:pt x="17233" y="9818"/>
                  <a:pt x="17673" y="10258"/>
                  <a:pt x="17673" y="10800"/>
                </a:cubicBezTo>
                <a:cubicBezTo>
                  <a:pt x="17673" y="11342"/>
                  <a:pt x="17233" y="11782"/>
                  <a:pt x="16691" y="11782"/>
                </a:cubicBezTo>
                <a:moveTo>
                  <a:pt x="16691" y="8836"/>
                </a:moveTo>
                <a:cubicBezTo>
                  <a:pt x="15606" y="8836"/>
                  <a:pt x="14727" y="9716"/>
                  <a:pt x="14727" y="10800"/>
                </a:cubicBezTo>
                <a:cubicBezTo>
                  <a:pt x="14727" y="11884"/>
                  <a:pt x="15606" y="12764"/>
                  <a:pt x="16691" y="12764"/>
                </a:cubicBezTo>
                <a:cubicBezTo>
                  <a:pt x="17775" y="12764"/>
                  <a:pt x="18655" y="11884"/>
                  <a:pt x="18655" y="10800"/>
                </a:cubicBezTo>
                <a:cubicBezTo>
                  <a:pt x="18655" y="9716"/>
                  <a:pt x="17775" y="8836"/>
                  <a:pt x="16691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69" name="Shape 2960"/>
          <p:cNvSpPr/>
          <p:nvPr/>
        </p:nvSpPr>
        <p:spPr>
          <a:xfrm>
            <a:off x="4119739" y="4322808"/>
            <a:ext cx="215797" cy="156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6" h="21600" extrusionOk="0">
                <a:moveTo>
                  <a:pt x="17140" y="11946"/>
                </a:moveTo>
                <a:cubicBezTo>
                  <a:pt x="15736" y="13192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1"/>
                  <a:pt x="6815" y="1350"/>
                  <a:pt x="10508" y="1350"/>
                </a:cubicBezTo>
                <a:cubicBezTo>
                  <a:pt x="14201" y="1350"/>
                  <a:pt x="17194" y="5581"/>
                  <a:pt x="17194" y="10800"/>
                </a:cubicBezTo>
                <a:cubicBezTo>
                  <a:pt x="17194" y="11189"/>
                  <a:pt x="17172" y="11570"/>
                  <a:pt x="17140" y="11946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1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2"/>
                </a:cubicBezTo>
                <a:cubicBezTo>
                  <a:pt x="15984" y="17519"/>
                  <a:pt x="13473" y="20250"/>
                  <a:pt x="10508" y="20250"/>
                </a:cubicBezTo>
                <a:moveTo>
                  <a:pt x="20938" y="6356"/>
                </a:moveTo>
                <a:cubicBezTo>
                  <a:pt x="20592" y="4617"/>
                  <a:pt x="19141" y="3452"/>
                  <a:pt x="17072" y="2964"/>
                </a:cubicBezTo>
                <a:cubicBezTo>
                  <a:pt x="17380" y="3481"/>
                  <a:pt x="17660" y="4034"/>
                  <a:pt x="17905" y="4620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49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3"/>
                  <a:pt x="18149" y="10800"/>
                </a:cubicBezTo>
                <a:cubicBezTo>
                  <a:pt x="18149" y="4835"/>
                  <a:pt x="14728" y="0"/>
                  <a:pt x="10508" y="0"/>
                </a:cubicBezTo>
                <a:cubicBezTo>
                  <a:pt x="6288" y="0"/>
                  <a:pt x="2867" y="4835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5"/>
                  <a:pt x="997" y="13528"/>
                </a:cubicBezTo>
                <a:cubicBezTo>
                  <a:pt x="893" y="13003"/>
                  <a:pt x="982" y="12389"/>
                  <a:pt x="1263" y="11700"/>
                </a:cubicBezTo>
                <a:cubicBezTo>
                  <a:pt x="1416" y="11327"/>
                  <a:pt x="1650" y="10926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5"/>
                  <a:pt x="18017" y="12755"/>
                </a:cubicBezTo>
                <a:cubicBezTo>
                  <a:pt x="20167" y="10724"/>
                  <a:pt x="21339" y="8374"/>
                  <a:pt x="20938" y="635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0" name="Shape 2961"/>
          <p:cNvSpPr/>
          <p:nvPr/>
        </p:nvSpPr>
        <p:spPr>
          <a:xfrm>
            <a:off x="4561088" y="4293385"/>
            <a:ext cx="156924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6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1" name="Shape 2962"/>
          <p:cNvSpPr/>
          <p:nvPr/>
        </p:nvSpPr>
        <p:spPr>
          <a:xfrm>
            <a:off x="4943590" y="4293385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3927"/>
                </a:moveTo>
                <a:cubicBezTo>
                  <a:pt x="13204" y="3927"/>
                  <a:pt x="12764" y="4367"/>
                  <a:pt x="12764" y="4909"/>
                </a:cubicBezTo>
                <a:cubicBezTo>
                  <a:pt x="12764" y="5451"/>
                  <a:pt x="13204" y="5891"/>
                  <a:pt x="13745" y="5891"/>
                </a:cubicBezTo>
                <a:cubicBezTo>
                  <a:pt x="14287" y="5891"/>
                  <a:pt x="14727" y="5451"/>
                  <a:pt x="14727" y="4909"/>
                </a:cubicBezTo>
                <a:cubicBezTo>
                  <a:pt x="14727" y="4367"/>
                  <a:pt x="14287" y="3927"/>
                  <a:pt x="13745" y="3927"/>
                </a:cubicBezTo>
                <a:moveTo>
                  <a:pt x="16691" y="7855"/>
                </a:moveTo>
                <a:cubicBezTo>
                  <a:pt x="16149" y="7855"/>
                  <a:pt x="15709" y="8295"/>
                  <a:pt x="15709" y="8836"/>
                </a:cubicBezTo>
                <a:cubicBezTo>
                  <a:pt x="15709" y="9378"/>
                  <a:pt x="16149" y="9818"/>
                  <a:pt x="16691" y="9818"/>
                </a:cubicBezTo>
                <a:cubicBezTo>
                  <a:pt x="17233" y="9818"/>
                  <a:pt x="17673" y="9378"/>
                  <a:pt x="17673" y="8836"/>
                </a:cubicBezTo>
                <a:cubicBezTo>
                  <a:pt x="17673" y="8295"/>
                  <a:pt x="17233" y="7855"/>
                  <a:pt x="16691" y="7855"/>
                </a:cubicBezTo>
                <a:moveTo>
                  <a:pt x="7855" y="4909"/>
                </a:moveTo>
                <a:cubicBezTo>
                  <a:pt x="7313" y="4909"/>
                  <a:pt x="6873" y="5349"/>
                  <a:pt x="6873" y="5891"/>
                </a:cubicBezTo>
                <a:cubicBezTo>
                  <a:pt x="6873" y="6433"/>
                  <a:pt x="7313" y="6873"/>
                  <a:pt x="7855" y="6873"/>
                </a:cubicBezTo>
                <a:cubicBezTo>
                  <a:pt x="8396" y="6873"/>
                  <a:pt x="8836" y="6433"/>
                  <a:pt x="8836" y="5891"/>
                </a:cubicBezTo>
                <a:cubicBezTo>
                  <a:pt x="8836" y="5349"/>
                  <a:pt x="8396" y="4909"/>
                  <a:pt x="7855" y="4909"/>
                </a:cubicBezTo>
                <a:moveTo>
                  <a:pt x="3927" y="7855"/>
                </a:moveTo>
                <a:cubicBezTo>
                  <a:pt x="3385" y="7855"/>
                  <a:pt x="2945" y="8295"/>
                  <a:pt x="2945" y="8836"/>
                </a:cubicBezTo>
                <a:cubicBezTo>
                  <a:pt x="2945" y="9378"/>
                  <a:pt x="3385" y="9818"/>
                  <a:pt x="3927" y="9818"/>
                </a:cubicBezTo>
                <a:cubicBezTo>
                  <a:pt x="4469" y="9818"/>
                  <a:pt x="4909" y="9378"/>
                  <a:pt x="4909" y="8836"/>
                </a:cubicBezTo>
                <a:cubicBezTo>
                  <a:pt x="4909" y="8295"/>
                  <a:pt x="4469" y="7855"/>
                  <a:pt x="3927" y="7855"/>
                </a:cubicBezTo>
                <a:moveTo>
                  <a:pt x="1008" y="10800"/>
                </a:moveTo>
                <a:cubicBezTo>
                  <a:pt x="1278" y="5878"/>
                  <a:pt x="5552" y="1964"/>
                  <a:pt x="10800" y="1964"/>
                </a:cubicBezTo>
                <a:cubicBezTo>
                  <a:pt x="16048" y="1964"/>
                  <a:pt x="20322" y="5878"/>
                  <a:pt x="20592" y="10800"/>
                </a:cubicBezTo>
                <a:cubicBezTo>
                  <a:pt x="20592" y="10800"/>
                  <a:pt x="1008" y="10800"/>
                  <a:pt x="1008" y="10800"/>
                </a:cubicBezTo>
                <a:close/>
                <a:moveTo>
                  <a:pt x="11291" y="1005"/>
                </a:move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005"/>
                </a:lnTo>
                <a:cubicBezTo>
                  <a:pt x="4574" y="1252"/>
                  <a:pt x="0" y="5756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10309" y="11782"/>
                </a:lnTo>
                <a:lnTo>
                  <a:pt x="10309" y="18655"/>
                </a:lnTo>
                <a:cubicBezTo>
                  <a:pt x="10309" y="19739"/>
                  <a:pt x="9430" y="20618"/>
                  <a:pt x="8345" y="20618"/>
                </a:cubicBezTo>
                <a:cubicBezTo>
                  <a:pt x="7261" y="20618"/>
                  <a:pt x="6382" y="19739"/>
                  <a:pt x="6382" y="18655"/>
                </a:cubicBezTo>
                <a:cubicBezTo>
                  <a:pt x="6382" y="18383"/>
                  <a:pt x="6162" y="18164"/>
                  <a:pt x="5891" y="18164"/>
                </a:cubicBezTo>
                <a:cubicBezTo>
                  <a:pt x="5620" y="18164"/>
                  <a:pt x="5400" y="18383"/>
                  <a:pt x="5400" y="18655"/>
                </a:cubicBezTo>
                <a:cubicBezTo>
                  <a:pt x="5400" y="20281"/>
                  <a:pt x="6719" y="21600"/>
                  <a:pt x="8345" y="21600"/>
                </a:cubicBezTo>
                <a:cubicBezTo>
                  <a:pt x="9804" y="21600"/>
                  <a:pt x="11007" y="20537"/>
                  <a:pt x="11242" y="19145"/>
                </a:cubicBezTo>
                <a:lnTo>
                  <a:pt x="11291" y="19145"/>
                </a:lnTo>
                <a:lnTo>
                  <a:pt x="11291" y="11782"/>
                </a:ln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5756"/>
                  <a:pt x="17026" y="1252"/>
                  <a:pt x="11291" y="1005"/>
                </a:cubicBezTo>
                <a:moveTo>
                  <a:pt x="10800" y="6873"/>
                </a:moveTo>
                <a:cubicBezTo>
                  <a:pt x="10258" y="6873"/>
                  <a:pt x="9818" y="7313"/>
                  <a:pt x="9818" y="7855"/>
                </a:cubicBezTo>
                <a:cubicBezTo>
                  <a:pt x="9818" y="8396"/>
                  <a:pt x="10258" y="8836"/>
                  <a:pt x="10800" y="8836"/>
                </a:cubicBezTo>
                <a:cubicBezTo>
                  <a:pt x="11342" y="8836"/>
                  <a:pt x="11782" y="8396"/>
                  <a:pt x="11782" y="7855"/>
                </a:cubicBezTo>
                <a:cubicBezTo>
                  <a:pt x="11782" y="7313"/>
                  <a:pt x="11342" y="6873"/>
                  <a:pt x="10800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2" name="Shape 2963"/>
          <p:cNvSpPr/>
          <p:nvPr/>
        </p:nvSpPr>
        <p:spPr>
          <a:xfrm>
            <a:off x="5355515" y="4342424"/>
            <a:ext cx="215771" cy="117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2" y="19800"/>
                </a:moveTo>
                <a:cubicBezTo>
                  <a:pt x="18391" y="11772"/>
                  <a:pt x="14982" y="5400"/>
                  <a:pt x="10800" y="5400"/>
                </a:cubicBezTo>
                <a:cubicBezTo>
                  <a:pt x="6618" y="5400"/>
                  <a:pt x="3209" y="11772"/>
                  <a:pt x="2968" y="19800"/>
                </a:cubicBezTo>
                <a:lnTo>
                  <a:pt x="1005" y="19800"/>
                </a:lnTo>
                <a:cubicBezTo>
                  <a:pt x="1251" y="9783"/>
                  <a:pt x="5535" y="1800"/>
                  <a:pt x="10800" y="1800"/>
                </a:cubicBezTo>
                <a:cubicBezTo>
                  <a:pt x="16065" y="1800"/>
                  <a:pt x="20349" y="9783"/>
                  <a:pt x="20595" y="19800"/>
                </a:cubicBezTo>
                <a:cubicBezTo>
                  <a:pt x="20595" y="19800"/>
                  <a:pt x="18632" y="19800"/>
                  <a:pt x="18632" y="19800"/>
                </a:cubicBezTo>
                <a:close/>
                <a:moveTo>
                  <a:pt x="15687" y="19800"/>
                </a:moveTo>
                <a:cubicBezTo>
                  <a:pt x="15461" y="14755"/>
                  <a:pt x="13360" y="10800"/>
                  <a:pt x="10800" y="10800"/>
                </a:cubicBezTo>
                <a:cubicBezTo>
                  <a:pt x="8240" y="10800"/>
                  <a:pt x="6139" y="14755"/>
                  <a:pt x="5913" y="19800"/>
                </a:cubicBezTo>
                <a:lnTo>
                  <a:pt x="3950" y="19800"/>
                </a:lnTo>
                <a:cubicBezTo>
                  <a:pt x="4187" y="12767"/>
                  <a:pt x="7159" y="7200"/>
                  <a:pt x="10800" y="7200"/>
                </a:cubicBezTo>
                <a:cubicBezTo>
                  <a:pt x="14441" y="7200"/>
                  <a:pt x="17413" y="12767"/>
                  <a:pt x="17650" y="19800"/>
                </a:cubicBezTo>
                <a:cubicBezTo>
                  <a:pt x="17650" y="19800"/>
                  <a:pt x="15687" y="19800"/>
                  <a:pt x="15687" y="19800"/>
                </a:cubicBezTo>
                <a:close/>
                <a:moveTo>
                  <a:pt x="12724" y="19800"/>
                </a:moveTo>
                <a:cubicBezTo>
                  <a:pt x="12542" y="17747"/>
                  <a:pt x="11750" y="16200"/>
                  <a:pt x="10800" y="16200"/>
                </a:cubicBezTo>
                <a:cubicBezTo>
                  <a:pt x="9850" y="16200"/>
                  <a:pt x="9058" y="17747"/>
                  <a:pt x="8876" y="19800"/>
                </a:cubicBezTo>
                <a:lnTo>
                  <a:pt x="6899" y="19800"/>
                </a:lnTo>
                <a:cubicBezTo>
                  <a:pt x="7115" y="15751"/>
                  <a:pt x="8779" y="12600"/>
                  <a:pt x="10800" y="12600"/>
                </a:cubicBezTo>
                <a:cubicBezTo>
                  <a:pt x="12821" y="12600"/>
                  <a:pt x="14485" y="15751"/>
                  <a:pt x="14701" y="19800"/>
                </a:cubicBezTo>
                <a:cubicBezTo>
                  <a:pt x="14701" y="19800"/>
                  <a:pt x="12724" y="19800"/>
                  <a:pt x="12724" y="19800"/>
                </a:cubicBezTo>
                <a:close/>
                <a:moveTo>
                  <a:pt x="10800" y="0"/>
                </a:moveTo>
                <a:cubicBezTo>
                  <a:pt x="4835" y="0"/>
                  <a:pt x="0" y="9268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9327" y="21600"/>
                </a:lnTo>
                <a:cubicBezTo>
                  <a:pt x="9599" y="21600"/>
                  <a:pt x="9818" y="21197"/>
                  <a:pt x="9818" y="20700"/>
                </a:cubicBezTo>
                <a:cubicBezTo>
                  <a:pt x="9818" y="19209"/>
                  <a:pt x="10258" y="18000"/>
                  <a:pt x="10800" y="18000"/>
                </a:cubicBezTo>
                <a:cubicBezTo>
                  <a:pt x="11342" y="18000"/>
                  <a:pt x="11782" y="19209"/>
                  <a:pt x="11782" y="20700"/>
                </a:cubicBezTo>
                <a:cubicBezTo>
                  <a:pt x="11782" y="21197"/>
                  <a:pt x="12001" y="21600"/>
                  <a:pt x="12273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9268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3" name="Shape 2964"/>
          <p:cNvSpPr/>
          <p:nvPr/>
        </p:nvSpPr>
        <p:spPr>
          <a:xfrm>
            <a:off x="5767440" y="4322808"/>
            <a:ext cx="215771" cy="156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250"/>
                </a:moveTo>
                <a:lnTo>
                  <a:pt x="4418" y="20250"/>
                </a:lnTo>
                <a:cubicBezTo>
                  <a:pt x="2524" y="20250"/>
                  <a:pt x="982" y="18130"/>
                  <a:pt x="982" y="15525"/>
                </a:cubicBezTo>
                <a:cubicBezTo>
                  <a:pt x="982" y="13489"/>
                  <a:pt x="1926" y="11690"/>
                  <a:pt x="3333" y="11045"/>
                </a:cubicBezTo>
                <a:lnTo>
                  <a:pt x="4165" y="10664"/>
                </a:lnTo>
                <a:lnTo>
                  <a:pt x="3982" y="9484"/>
                </a:lnTo>
                <a:cubicBezTo>
                  <a:pt x="3946" y="9247"/>
                  <a:pt x="3927" y="9008"/>
                  <a:pt x="3927" y="8775"/>
                </a:cubicBezTo>
                <a:cubicBezTo>
                  <a:pt x="3927" y="6914"/>
                  <a:pt x="5028" y="5400"/>
                  <a:pt x="6382" y="5400"/>
                </a:cubicBezTo>
                <a:cubicBezTo>
                  <a:pt x="6662" y="5400"/>
                  <a:pt x="6942" y="5470"/>
                  <a:pt x="7215" y="5605"/>
                </a:cubicBezTo>
                <a:lnTo>
                  <a:pt x="8019" y="6006"/>
                </a:lnTo>
                <a:lnTo>
                  <a:pt x="8418" y="4965"/>
                </a:lnTo>
                <a:cubicBezTo>
                  <a:pt x="9272" y="2735"/>
                  <a:pt x="10937" y="1350"/>
                  <a:pt x="12764" y="1350"/>
                </a:cubicBezTo>
                <a:cubicBezTo>
                  <a:pt x="15470" y="1350"/>
                  <a:pt x="17673" y="4378"/>
                  <a:pt x="17673" y="8100"/>
                </a:cubicBezTo>
                <a:cubicBezTo>
                  <a:pt x="17673" y="8218"/>
                  <a:pt x="17666" y="8333"/>
                  <a:pt x="17660" y="8449"/>
                </a:cubicBezTo>
                <a:lnTo>
                  <a:pt x="17655" y="8565"/>
                </a:lnTo>
                <a:lnTo>
                  <a:pt x="17610" y="9515"/>
                </a:lnTo>
                <a:lnTo>
                  <a:pt x="18245" y="9892"/>
                </a:lnTo>
                <a:cubicBezTo>
                  <a:pt x="19687" y="10747"/>
                  <a:pt x="20618" y="12693"/>
                  <a:pt x="20618" y="14850"/>
                </a:cubicBezTo>
                <a:cubicBezTo>
                  <a:pt x="20618" y="17828"/>
                  <a:pt x="18856" y="20250"/>
                  <a:pt x="16691" y="20250"/>
                </a:cubicBezTo>
                <a:moveTo>
                  <a:pt x="18634" y="8652"/>
                </a:moveTo>
                <a:cubicBezTo>
                  <a:pt x="18643" y="8469"/>
                  <a:pt x="18655" y="8287"/>
                  <a:pt x="18655" y="8100"/>
                </a:cubicBezTo>
                <a:cubicBezTo>
                  <a:pt x="18655" y="3627"/>
                  <a:pt x="16017" y="0"/>
                  <a:pt x="12764" y="0"/>
                </a:cubicBezTo>
                <a:cubicBezTo>
                  <a:pt x="10499" y="0"/>
                  <a:pt x="8536" y="1759"/>
                  <a:pt x="7550" y="4336"/>
                </a:cubicBezTo>
                <a:cubicBezTo>
                  <a:pt x="7185" y="4154"/>
                  <a:pt x="6793" y="4050"/>
                  <a:pt x="6382" y="4050"/>
                </a:cubicBezTo>
                <a:cubicBezTo>
                  <a:pt x="4484" y="4050"/>
                  <a:pt x="2945" y="6165"/>
                  <a:pt x="2945" y="8775"/>
                </a:cubicBezTo>
                <a:cubicBezTo>
                  <a:pt x="2945" y="9114"/>
                  <a:pt x="2973" y="9445"/>
                  <a:pt x="3022" y="9764"/>
                </a:cubicBezTo>
                <a:cubicBezTo>
                  <a:pt x="1267" y="10569"/>
                  <a:pt x="0" y="12841"/>
                  <a:pt x="0" y="15525"/>
                </a:cubicBezTo>
                <a:cubicBezTo>
                  <a:pt x="0" y="18880"/>
                  <a:pt x="1978" y="21600"/>
                  <a:pt x="4418" y="21600"/>
                </a:cubicBezTo>
                <a:lnTo>
                  <a:pt x="16691" y="21600"/>
                </a:lnTo>
                <a:cubicBezTo>
                  <a:pt x="19401" y="21600"/>
                  <a:pt x="21600" y="18578"/>
                  <a:pt x="21600" y="14850"/>
                </a:cubicBezTo>
                <a:cubicBezTo>
                  <a:pt x="21600" y="12072"/>
                  <a:pt x="20378" y="9687"/>
                  <a:pt x="18634" y="865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4" name="Shape 2965"/>
          <p:cNvSpPr/>
          <p:nvPr/>
        </p:nvSpPr>
        <p:spPr>
          <a:xfrm>
            <a:off x="2060113" y="4754349"/>
            <a:ext cx="215771" cy="127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9938"/>
                </a:moveTo>
                <a:lnTo>
                  <a:pt x="3927" y="19938"/>
                </a:lnTo>
                <a:cubicBezTo>
                  <a:pt x="2303" y="19938"/>
                  <a:pt x="982" y="17703"/>
                  <a:pt x="982" y="14954"/>
                </a:cubicBezTo>
                <a:cubicBezTo>
                  <a:pt x="982" y="12638"/>
                  <a:pt x="1912" y="10647"/>
                  <a:pt x="3244" y="10110"/>
                </a:cubicBezTo>
                <a:cubicBezTo>
                  <a:pt x="3634" y="9954"/>
                  <a:pt x="3929" y="9410"/>
                  <a:pt x="3988" y="8739"/>
                </a:cubicBezTo>
                <a:cubicBezTo>
                  <a:pt x="4343" y="4704"/>
                  <a:pt x="6427" y="1662"/>
                  <a:pt x="8836" y="1662"/>
                </a:cubicBezTo>
                <a:cubicBezTo>
                  <a:pt x="10501" y="1662"/>
                  <a:pt x="12038" y="3081"/>
                  <a:pt x="12948" y="5461"/>
                </a:cubicBezTo>
                <a:cubicBezTo>
                  <a:pt x="13103" y="5866"/>
                  <a:pt x="13354" y="6137"/>
                  <a:pt x="13636" y="6203"/>
                </a:cubicBezTo>
                <a:cubicBezTo>
                  <a:pt x="13682" y="6215"/>
                  <a:pt x="13727" y="6219"/>
                  <a:pt x="13773" y="6219"/>
                </a:cubicBezTo>
                <a:cubicBezTo>
                  <a:pt x="14009" y="6219"/>
                  <a:pt x="14238" y="6076"/>
                  <a:pt x="14419" y="5809"/>
                </a:cubicBezTo>
                <a:cubicBezTo>
                  <a:pt x="14777" y="5278"/>
                  <a:pt x="15236" y="4985"/>
                  <a:pt x="15709" y="4985"/>
                </a:cubicBezTo>
                <a:cubicBezTo>
                  <a:pt x="16792" y="4985"/>
                  <a:pt x="17673" y="6476"/>
                  <a:pt x="17671" y="8326"/>
                </a:cubicBezTo>
                <a:lnTo>
                  <a:pt x="17667" y="8447"/>
                </a:lnTo>
                <a:cubicBezTo>
                  <a:pt x="17646" y="9234"/>
                  <a:pt x="17953" y="9937"/>
                  <a:pt x="18404" y="10132"/>
                </a:cubicBezTo>
                <a:cubicBezTo>
                  <a:pt x="19708" y="10697"/>
                  <a:pt x="20618" y="12680"/>
                  <a:pt x="20618" y="14954"/>
                </a:cubicBezTo>
                <a:cubicBezTo>
                  <a:pt x="20618" y="17703"/>
                  <a:pt x="19297" y="19938"/>
                  <a:pt x="17673" y="19938"/>
                </a:cubicBezTo>
                <a:moveTo>
                  <a:pt x="18648" y="8523"/>
                </a:moveTo>
                <a:cubicBezTo>
                  <a:pt x="18650" y="8451"/>
                  <a:pt x="18655" y="8381"/>
                  <a:pt x="18655" y="8308"/>
                </a:cubicBezTo>
                <a:cubicBezTo>
                  <a:pt x="18655" y="5556"/>
                  <a:pt x="17335" y="3323"/>
                  <a:pt x="15709" y="3323"/>
                </a:cubicBezTo>
                <a:cubicBezTo>
                  <a:pt x="14967" y="3323"/>
                  <a:pt x="14290" y="3791"/>
                  <a:pt x="13773" y="4558"/>
                </a:cubicBezTo>
                <a:cubicBezTo>
                  <a:pt x="12724" y="1819"/>
                  <a:pt x="10909" y="0"/>
                  <a:pt x="8836" y="0"/>
                </a:cubicBezTo>
                <a:cubicBezTo>
                  <a:pt x="5880" y="0"/>
                  <a:pt x="3439" y="3690"/>
                  <a:pt x="3017" y="8494"/>
                </a:cubicBezTo>
                <a:cubicBezTo>
                  <a:pt x="1288" y="9190"/>
                  <a:pt x="0" y="11814"/>
                  <a:pt x="0" y="14954"/>
                </a:cubicBezTo>
                <a:cubicBezTo>
                  <a:pt x="0" y="1862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8624"/>
                  <a:pt x="21600" y="14954"/>
                </a:cubicBezTo>
                <a:cubicBezTo>
                  <a:pt x="21600" y="11855"/>
                  <a:pt x="20344" y="9259"/>
                  <a:pt x="18648" y="852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5" name="Shape 2966"/>
          <p:cNvSpPr/>
          <p:nvPr/>
        </p:nvSpPr>
        <p:spPr>
          <a:xfrm>
            <a:off x="2472038" y="4724926"/>
            <a:ext cx="215771" cy="176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20400"/>
                </a:moveTo>
                <a:lnTo>
                  <a:pt x="3927" y="20400"/>
                </a:lnTo>
                <a:cubicBezTo>
                  <a:pt x="2303" y="20400"/>
                  <a:pt x="982" y="18785"/>
                  <a:pt x="982" y="16800"/>
                </a:cubicBezTo>
                <a:cubicBezTo>
                  <a:pt x="982" y="15128"/>
                  <a:pt x="1912" y="13690"/>
                  <a:pt x="3244" y="13302"/>
                </a:cubicBezTo>
                <a:cubicBezTo>
                  <a:pt x="3634" y="13189"/>
                  <a:pt x="3929" y="12796"/>
                  <a:pt x="3988" y="12312"/>
                </a:cubicBezTo>
                <a:cubicBezTo>
                  <a:pt x="4343" y="9397"/>
                  <a:pt x="6427" y="7200"/>
                  <a:pt x="8836" y="7200"/>
                </a:cubicBezTo>
                <a:cubicBezTo>
                  <a:pt x="10501" y="7200"/>
                  <a:pt x="11547" y="7626"/>
                  <a:pt x="12457" y="9344"/>
                </a:cubicBezTo>
                <a:cubicBezTo>
                  <a:pt x="12612" y="9636"/>
                  <a:pt x="13354" y="10432"/>
                  <a:pt x="13636" y="10480"/>
                </a:cubicBezTo>
                <a:cubicBezTo>
                  <a:pt x="13682" y="10488"/>
                  <a:pt x="13773" y="10492"/>
                  <a:pt x="13773" y="10492"/>
                </a:cubicBezTo>
                <a:cubicBezTo>
                  <a:pt x="14009" y="10492"/>
                  <a:pt x="14238" y="10388"/>
                  <a:pt x="14419" y="10195"/>
                </a:cubicBezTo>
                <a:cubicBezTo>
                  <a:pt x="14777" y="9812"/>
                  <a:pt x="15236" y="9600"/>
                  <a:pt x="15709" y="9600"/>
                </a:cubicBezTo>
                <a:cubicBezTo>
                  <a:pt x="16792" y="9600"/>
                  <a:pt x="17673" y="10677"/>
                  <a:pt x="17671" y="12013"/>
                </a:cubicBezTo>
                <a:lnTo>
                  <a:pt x="17667" y="12101"/>
                </a:lnTo>
                <a:cubicBezTo>
                  <a:pt x="17646" y="12669"/>
                  <a:pt x="17953" y="13177"/>
                  <a:pt x="18404" y="13318"/>
                </a:cubicBezTo>
                <a:cubicBezTo>
                  <a:pt x="19708" y="13726"/>
                  <a:pt x="20618" y="15158"/>
                  <a:pt x="20618" y="16800"/>
                </a:cubicBezTo>
                <a:cubicBezTo>
                  <a:pt x="20618" y="18785"/>
                  <a:pt x="19297" y="20400"/>
                  <a:pt x="17673" y="20400"/>
                </a:cubicBezTo>
                <a:moveTo>
                  <a:pt x="15709" y="1200"/>
                </a:moveTo>
                <a:cubicBezTo>
                  <a:pt x="18420" y="1200"/>
                  <a:pt x="20618" y="3887"/>
                  <a:pt x="20618" y="7200"/>
                </a:cubicBezTo>
                <a:cubicBezTo>
                  <a:pt x="20618" y="9162"/>
                  <a:pt x="19844" y="10898"/>
                  <a:pt x="18654" y="11992"/>
                </a:cubicBezTo>
                <a:cubicBezTo>
                  <a:pt x="18651" y="10008"/>
                  <a:pt x="17334" y="8400"/>
                  <a:pt x="15709" y="8400"/>
                </a:cubicBezTo>
                <a:cubicBezTo>
                  <a:pt x="14967" y="8400"/>
                  <a:pt x="14290" y="8738"/>
                  <a:pt x="13773" y="9292"/>
                </a:cubicBezTo>
                <a:cubicBezTo>
                  <a:pt x="13082" y="7989"/>
                  <a:pt x="12054" y="6984"/>
                  <a:pt x="10843" y="6443"/>
                </a:cubicBezTo>
                <a:cubicBezTo>
                  <a:pt x="11149" y="3488"/>
                  <a:pt x="13208" y="1200"/>
                  <a:pt x="15709" y="1200"/>
                </a:cubicBezTo>
                <a:moveTo>
                  <a:pt x="19575" y="12625"/>
                </a:moveTo>
                <a:cubicBezTo>
                  <a:pt x="20814" y="11304"/>
                  <a:pt x="21600" y="9367"/>
                  <a:pt x="21600" y="7200"/>
                </a:cubicBezTo>
                <a:cubicBezTo>
                  <a:pt x="21600" y="3224"/>
                  <a:pt x="18962" y="0"/>
                  <a:pt x="15709" y="0"/>
                </a:cubicBezTo>
                <a:cubicBezTo>
                  <a:pt x="12754" y="0"/>
                  <a:pt x="10314" y="2663"/>
                  <a:pt x="9890" y="6130"/>
                </a:cubicBezTo>
                <a:cubicBezTo>
                  <a:pt x="9547" y="6053"/>
                  <a:pt x="9198" y="6000"/>
                  <a:pt x="8836" y="6000"/>
                </a:cubicBezTo>
                <a:cubicBezTo>
                  <a:pt x="5880" y="6000"/>
                  <a:pt x="3439" y="8665"/>
                  <a:pt x="3017" y="12135"/>
                </a:cubicBezTo>
                <a:cubicBezTo>
                  <a:pt x="1288" y="12638"/>
                  <a:pt x="0" y="14532"/>
                  <a:pt x="0" y="16800"/>
                </a:cubicBezTo>
                <a:cubicBezTo>
                  <a:pt x="0" y="1945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9451"/>
                  <a:pt x="21600" y="16800"/>
                </a:cubicBezTo>
                <a:cubicBezTo>
                  <a:pt x="21600" y="14997"/>
                  <a:pt x="20778" y="13443"/>
                  <a:pt x="19575" y="1262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6" name="Shape 2967"/>
          <p:cNvSpPr/>
          <p:nvPr/>
        </p:nvSpPr>
        <p:spPr>
          <a:xfrm>
            <a:off x="2883963" y="4715118"/>
            <a:ext cx="215771" cy="196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440"/>
                </a:moveTo>
                <a:cubicBezTo>
                  <a:pt x="14727" y="20036"/>
                  <a:pt x="15167" y="20520"/>
                  <a:pt x="15709" y="20520"/>
                </a:cubicBezTo>
                <a:cubicBezTo>
                  <a:pt x="16251" y="20520"/>
                  <a:pt x="16691" y="20036"/>
                  <a:pt x="16691" y="19440"/>
                </a:cubicBezTo>
                <a:cubicBezTo>
                  <a:pt x="16691" y="18360"/>
                  <a:pt x="15709" y="17280"/>
                  <a:pt x="15709" y="17280"/>
                </a:cubicBezTo>
                <a:cubicBezTo>
                  <a:pt x="15709" y="17280"/>
                  <a:pt x="14727" y="18360"/>
                  <a:pt x="14727" y="19440"/>
                </a:cubicBezTo>
                <a:moveTo>
                  <a:pt x="4909" y="20520"/>
                </a:moveTo>
                <a:cubicBezTo>
                  <a:pt x="4909" y="21117"/>
                  <a:pt x="5349" y="21600"/>
                  <a:pt x="5891" y="21600"/>
                </a:cubicBezTo>
                <a:cubicBezTo>
                  <a:pt x="6433" y="21600"/>
                  <a:pt x="6873" y="21117"/>
                  <a:pt x="6873" y="20520"/>
                </a:cubicBezTo>
                <a:cubicBezTo>
                  <a:pt x="6873" y="19440"/>
                  <a:pt x="5891" y="18360"/>
                  <a:pt x="5891" y="18360"/>
                </a:cubicBezTo>
                <a:cubicBezTo>
                  <a:pt x="5891" y="18360"/>
                  <a:pt x="4909" y="19440"/>
                  <a:pt x="4909" y="20520"/>
                </a:cubicBezTo>
                <a:moveTo>
                  <a:pt x="9818" y="17280"/>
                </a:moveTo>
                <a:cubicBezTo>
                  <a:pt x="9818" y="17876"/>
                  <a:pt x="10258" y="18360"/>
                  <a:pt x="10800" y="18360"/>
                </a:cubicBezTo>
                <a:cubicBezTo>
                  <a:pt x="11342" y="18360"/>
                  <a:pt x="11782" y="17876"/>
                  <a:pt x="11782" y="17280"/>
                </a:cubicBezTo>
                <a:cubicBezTo>
                  <a:pt x="11782" y="16200"/>
                  <a:pt x="10800" y="15120"/>
                  <a:pt x="10800" y="15120"/>
                </a:cubicBezTo>
                <a:cubicBezTo>
                  <a:pt x="10800" y="15120"/>
                  <a:pt x="9818" y="16200"/>
                  <a:pt x="9818" y="1728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7" name="Shape 2968"/>
          <p:cNvSpPr/>
          <p:nvPr/>
        </p:nvSpPr>
        <p:spPr>
          <a:xfrm>
            <a:off x="3295889" y="4724926"/>
            <a:ext cx="215771" cy="1765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4400"/>
                </a:moveTo>
                <a:lnTo>
                  <a:pt x="3927" y="14400"/>
                </a:lnTo>
                <a:cubicBezTo>
                  <a:pt x="2303" y="14400"/>
                  <a:pt x="982" y="12785"/>
                  <a:pt x="982" y="10800"/>
                </a:cubicBezTo>
                <a:cubicBezTo>
                  <a:pt x="982" y="9128"/>
                  <a:pt x="1912" y="7690"/>
                  <a:pt x="3244" y="7302"/>
                </a:cubicBezTo>
                <a:cubicBezTo>
                  <a:pt x="3634" y="7189"/>
                  <a:pt x="3929" y="6796"/>
                  <a:pt x="3988" y="6312"/>
                </a:cubicBezTo>
                <a:cubicBezTo>
                  <a:pt x="4343" y="3397"/>
                  <a:pt x="6427" y="1200"/>
                  <a:pt x="8836" y="1200"/>
                </a:cubicBezTo>
                <a:cubicBezTo>
                  <a:pt x="10501" y="1200"/>
                  <a:pt x="11547" y="1626"/>
                  <a:pt x="12457" y="3344"/>
                </a:cubicBezTo>
                <a:cubicBezTo>
                  <a:pt x="12612" y="3636"/>
                  <a:pt x="13354" y="4432"/>
                  <a:pt x="13636" y="4480"/>
                </a:cubicBezTo>
                <a:cubicBezTo>
                  <a:pt x="13682" y="4488"/>
                  <a:pt x="13773" y="4492"/>
                  <a:pt x="13773" y="4492"/>
                </a:cubicBezTo>
                <a:cubicBezTo>
                  <a:pt x="14009" y="4492"/>
                  <a:pt x="14238" y="4388"/>
                  <a:pt x="14419" y="4195"/>
                </a:cubicBezTo>
                <a:cubicBezTo>
                  <a:pt x="14777" y="3812"/>
                  <a:pt x="15236" y="3600"/>
                  <a:pt x="15709" y="3600"/>
                </a:cubicBezTo>
                <a:cubicBezTo>
                  <a:pt x="16792" y="3600"/>
                  <a:pt x="17673" y="4676"/>
                  <a:pt x="17671" y="6013"/>
                </a:cubicBezTo>
                <a:lnTo>
                  <a:pt x="17667" y="6101"/>
                </a:lnTo>
                <a:cubicBezTo>
                  <a:pt x="17646" y="6669"/>
                  <a:pt x="17953" y="7177"/>
                  <a:pt x="18404" y="7318"/>
                </a:cubicBezTo>
                <a:cubicBezTo>
                  <a:pt x="19708" y="7726"/>
                  <a:pt x="20618" y="9158"/>
                  <a:pt x="20618" y="10800"/>
                </a:cubicBezTo>
                <a:cubicBezTo>
                  <a:pt x="20618" y="12785"/>
                  <a:pt x="19297" y="14400"/>
                  <a:pt x="17673" y="14400"/>
                </a:cubicBezTo>
                <a:moveTo>
                  <a:pt x="18648" y="6156"/>
                </a:moveTo>
                <a:cubicBezTo>
                  <a:pt x="18650" y="6104"/>
                  <a:pt x="18655" y="6053"/>
                  <a:pt x="18655" y="6000"/>
                </a:cubicBezTo>
                <a:cubicBezTo>
                  <a:pt x="18655" y="4012"/>
                  <a:pt x="17335" y="2400"/>
                  <a:pt x="15709" y="2400"/>
                </a:cubicBezTo>
                <a:cubicBezTo>
                  <a:pt x="14967" y="2400"/>
                  <a:pt x="14290" y="2738"/>
                  <a:pt x="13773" y="3292"/>
                </a:cubicBezTo>
                <a:cubicBezTo>
                  <a:pt x="12724" y="1314"/>
                  <a:pt x="10909" y="0"/>
                  <a:pt x="8836" y="0"/>
                </a:cubicBezTo>
                <a:cubicBezTo>
                  <a:pt x="5880" y="0"/>
                  <a:pt x="3439" y="2665"/>
                  <a:pt x="3017" y="6135"/>
                </a:cubicBezTo>
                <a:cubicBezTo>
                  <a:pt x="1288" y="6638"/>
                  <a:pt x="0" y="8532"/>
                  <a:pt x="0" y="10800"/>
                </a:cubicBezTo>
                <a:cubicBezTo>
                  <a:pt x="0" y="13451"/>
                  <a:pt x="1758" y="15600"/>
                  <a:pt x="3927" y="15600"/>
                </a:cubicBezTo>
                <a:lnTo>
                  <a:pt x="17673" y="15600"/>
                </a:lnTo>
                <a:cubicBezTo>
                  <a:pt x="19842" y="15600"/>
                  <a:pt x="21600" y="13451"/>
                  <a:pt x="21600" y="10800"/>
                </a:cubicBezTo>
                <a:cubicBezTo>
                  <a:pt x="21600" y="8562"/>
                  <a:pt x="20344" y="6687"/>
                  <a:pt x="18648" y="6156"/>
                </a:cubicBezTo>
                <a:moveTo>
                  <a:pt x="15218" y="16800"/>
                </a:moveTo>
                <a:cubicBezTo>
                  <a:pt x="15083" y="16800"/>
                  <a:pt x="14960" y="16867"/>
                  <a:pt x="14871" y="16976"/>
                </a:cubicBezTo>
                <a:lnTo>
                  <a:pt x="11926" y="20575"/>
                </a:lnTo>
                <a:cubicBezTo>
                  <a:pt x="11837" y="20685"/>
                  <a:pt x="11782" y="20835"/>
                  <a:pt x="11782" y="21000"/>
                </a:cubicBezTo>
                <a:cubicBezTo>
                  <a:pt x="11782" y="21332"/>
                  <a:pt x="12002" y="21600"/>
                  <a:pt x="12273" y="21600"/>
                </a:cubicBezTo>
                <a:cubicBezTo>
                  <a:pt x="12408" y="21600"/>
                  <a:pt x="12531" y="21533"/>
                  <a:pt x="12620" y="21424"/>
                </a:cubicBezTo>
                <a:lnTo>
                  <a:pt x="15565" y="17824"/>
                </a:lnTo>
                <a:cubicBezTo>
                  <a:pt x="15654" y="17716"/>
                  <a:pt x="15709" y="17566"/>
                  <a:pt x="15709" y="17400"/>
                </a:cubicBezTo>
                <a:cubicBezTo>
                  <a:pt x="15709" y="17069"/>
                  <a:pt x="15489" y="16800"/>
                  <a:pt x="15218" y="16800"/>
                </a:cubicBezTo>
                <a:moveTo>
                  <a:pt x="12764" y="17400"/>
                </a:moveTo>
                <a:cubicBezTo>
                  <a:pt x="12764" y="17069"/>
                  <a:pt x="12544" y="16800"/>
                  <a:pt x="12273" y="16800"/>
                </a:cubicBezTo>
                <a:cubicBezTo>
                  <a:pt x="12137" y="16800"/>
                  <a:pt x="12015" y="16867"/>
                  <a:pt x="11925" y="16976"/>
                </a:cubicBezTo>
                <a:lnTo>
                  <a:pt x="8981" y="20575"/>
                </a:lnTo>
                <a:cubicBezTo>
                  <a:pt x="8891" y="20685"/>
                  <a:pt x="8836" y="20835"/>
                  <a:pt x="8836" y="21000"/>
                </a:cubicBezTo>
                <a:cubicBezTo>
                  <a:pt x="8836" y="21332"/>
                  <a:pt x="9056" y="21600"/>
                  <a:pt x="9327" y="21600"/>
                </a:cubicBezTo>
                <a:cubicBezTo>
                  <a:pt x="9463" y="21600"/>
                  <a:pt x="9585" y="21533"/>
                  <a:pt x="9674" y="21424"/>
                </a:cubicBezTo>
                <a:lnTo>
                  <a:pt x="12620" y="17824"/>
                </a:lnTo>
                <a:cubicBezTo>
                  <a:pt x="12709" y="17716"/>
                  <a:pt x="12764" y="17566"/>
                  <a:pt x="12764" y="17400"/>
                </a:cubicBezTo>
                <a:moveTo>
                  <a:pt x="6873" y="17400"/>
                </a:moveTo>
                <a:cubicBezTo>
                  <a:pt x="6873" y="17069"/>
                  <a:pt x="6653" y="16800"/>
                  <a:pt x="6382" y="16800"/>
                </a:cubicBezTo>
                <a:cubicBezTo>
                  <a:pt x="6246" y="16800"/>
                  <a:pt x="6124" y="16867"/>
                  <a:pt x="6034" y="16976"/>
                </a:cubicBezTo>
                <a:lnTo>
                  <a:pt x="3090" y="20575"/>
                </a:lnTo>
                <a:cubicBezTo>
                  <a:pt x="3000" y="20685"/>
                  <a:pt x="2945" y="20835"/>
                  <a:pt x="2945" y="21000"/>
                </a:cubicBezTo>
                <a:cubicBezTo>
                  <a:pt x="2945" y="21332"/>
                  <a:pt x="3166" y="21600"/>
                  <a:pt x="3436" y="21600"/>
                </a:cubicBezTo>
                <a:cubicBezTo>
                  <a:pt x="3572" y="21600"/>
                  <a:pt x="3695" y="21533"/>
                  <a:pt x="3783" y="21424"/>
                </a:cubicBezTo>
                <a:lnTo>
                  <a:pt x="6729" y="17824"/>
                </a:lnTo>
                <a:cubicBezTo>
                  <a:pt x="6818" y="17716"/>
                  <a:pt x="6873" y="17566"/>
                  <a:pt x="6873" y="17400"/>
                </a:cubicBezTo>
                <a:moveTo>
                  <a:pt x="9818" y="17400"/>
                </a:moveTo>
                <a:cubicBezTo>
                  <a:pt x="9818" y="17069"/>
                  <a:pt x="9598" y="16800"/>
                  <a:pt x="9327" y="16800"/>
                </a:cubicBezTo>
                <a:cubicBezTo>
                  <a:pt x="9192" y="16800"/>
                  <a:pt x="9069" y="16867"/>
                  <a:pt x="8980" y="16976"/>
                </a:cubicBezTo>
                <a:lnTo>
                  <a:pt x="6035" y="20575"/>
                </a:lnTo>
                <a:cubicBezTo>
                  <a:pt x="5946" y="20685"/>
                  <a:pt x="5891" y="20835"/>
                  <a:pt x="5891" y="21000"/>
                </a:cubicBezTo>
                <a:cubicBezTo>
                  <a:pt x="5891" y="21332"/>
                  <a:pt x="6111" y="21600"/>
                  <a:pt x="6382" y="21600"/>
                </a:cubicBezTo>
                <a:cubicBezTo>
                  <a:pt x="6517" y="21600"/>
                  <a:pt x="6640" y="21533"/>
                  <a:pt x="6729" y="21424"/>
                </a:cubicBezTo>
                <a:lnTo>
                  <a:pt x="9674" y="17824"/>
                </a:lnTo>
                <a:cubicBezTo>
                  <a:pt x="9763" y="17716"/>
                  <a:pt x="9818" y="17566"/>
                  <a:pt x="9818" y="17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8" name="Shape 2969"/>
          <p:cNvSpPr/>
          <p:nvPr/>
        </p:nvSpPr>
        <p:spPr>
          <a:xfrm>
            <a:off x="3707814" y="4715118"/>
            <a:ext cx="215771" cy="196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15120"/>
                </a:moveTo>
                <a:cubicBezTo>
                  <a:pt x="17893" y="15120"/>
                  <a:pt x="17673" y="15362"/>
                  <a:pt x="17673" y="15660"/>
                </a:cubicBezTo>
                <a:lnTo>
                  <a:pt x="17673" y="17820"/>
                </a:lnTo>
                <a:cubicBezTo>
                  <a:pt x="17673" y="18118"/>
                  <a:pt x="17893" y="18360"/>
                  <a:pt x="18164" y="18360"/>
                </a:cubicBezTo>
                <a:cubicBezTo>
                  <a:pt x="18434" y="18360"/>
                  <a:pt x="18655" y="18118"/>
                  <a:pt x="18655" y="17820"/>
                </a:cubicBezTo>
                <a:lnTo>
                  <a:pt x="18655" y="15660"/>
                </a:lnTo>
                <a:cubicBezTo>
                  <a:pt x="18655" y="15362"/>
                  <a:pt x="18434" y="15120"/>
                  <a:pt x="18164" y="15120"/>
                </a:cubicBezTo>
                <a:moveTo>
                  <a:pt x="15218" y="15120"/>
                </a:moveTo>
                <a:cubicBezTo>
                  <a:pt x="14947" y="15120"/>
                  <a:pt x="14727" y="15362"/>
                  <a:pt x="14727" y="15660"/>
                </a:cubicBezTo>
                <a:lnTo>
                  <a:pt x="14727" y="18900"/>
                </a:lnTo>
                <a:cubicBezTo>
                  <a:pt x="14727" y="19198"/>
                  <a:pt x="14947" y="19440"/>
                  <a:pt x="15218" y="19440"/>
                </a:cubicBezTo>
                <a:cubicBezTo>
                  <a:pt x="15489" y="19440"/>
                  <a:pt x="15709" y="19198"/>
                  <a:pt x="15709" y="18900"/>
                </a:cubicBezTo>
                <a:lnTo>
                  <a:pt x="15709" y="15660"/>
                </a:lnTo>
                <a:cubicBezTo>
                  <a:pt x="15709" y="15362"/>
                  <a:pt x="15489" y="15120"/>
                  <a:pt x="15218" y="1512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  <a:moveTo>
                  <a:pt x="6382" y="16200"/>
                </a:moveTo>
                <a:cubicBezTo>
                  <a:pt x="6111" y="16200"/>
                  <a:pt x="5891" y="16442"/>
                  <a:pt x="5891" y="16740"/>
                </a:cubicBezTo>
                <a:lnTo>
                  <a:pt x="5891" y="18900"/>
                </a:lnTo>
                <a:cubicBezTo>
                  <a:pt x="5891" y="19198"/>
                  <a:pt x="6111" y="19440"/>
                  <a:pt x="6382" y="19440"/>
                </a:cubicBezTo>
                <a:cubicBezTo>
                  <a:pt x="6653" y="19440"/>
                  <a:pt x="6873" y="19198"/>
                  <a:pt x="6873" y="18900"/>
                </a:cubicBezTo>
                <a:lnTo>
                  <a:pt x="6873" y="16740"/>
                </a:lnTo>
                <a:cubicBezTo>
                  <a:pt x="6873" y="16442"/>
                  <a:pt x="6653" y="16200"/>
                  <a:pt x="6382" y="16200"/>
                </a:cubicBezTo>
                <a:moveTo>
                  <a:pt x="3436" y="15120"/>
                </a:moveTo>
                <a:cubicBezTo>
                  <a:pt x="3166" y="15120"/>
                  <a:pt x="2945" y="15362"/>
                  <a:pt x="2945" y="15660"/>
                </a:cubicBezTo>
                <a:lnTo>
                  <a:pt x="2945" y="18900"/>
                </a:lnTo>
                <a:cubicBezTo>
                  <a:pt x="2945" y="19198"/>
                  <a:pt x="3166" y="19440"/>
                  <a:pt x="3436" y="19440"/>
                </a:cubicBezTo>
                <a:cubicBezTo>
                  <a:pt x="3707" y="19440"/>
                  <a:pt x="3927" y="19198"/>
                  <a:pt x="3927" y="18900"/>
                </a:cubicBezTo>
                <a:lnTo>
                  <a:pt x="3927" y="15660"/>
                </a:lnTo>
                <a:cubicBezTo>
                  <a:pt x="3927" y="15362"/>
                  <a:pt x="3707" y="15120"/>
                  <a:pt x="3436" y="15120"/>
                </a:cubicBezTo>
                <a:moveTo>
                  <a:pt x="12273" y="16200"/>
                </a:moveTo>
                <a:cubicBezTo>
                  <a:pt x="12002" y="16200"/>
                  <a:pt x="11782" y="16442"/>
                  <a:pt x="11782" y="16740"/>
                </a:cubicBezTo>
                <a:lnTo>
                  <a:pt x="11782" y="19980"/>
                </a:lnTo>
                <a:cubicBezTo>
                  <a:pt x="11782" y="20278"/>
                  <a:pt x="12002" y="20520"/>
                  <a:pt x="12273" y="20520"/>
                </a:cubicBezTo>
                <a:cubicBezTo>
                  <a:pt x="12544" y="20520"/>
                  <a:pt x="12764" y="20278"/>
                  <a:pt x="12764" y="19980"/>
                </a:cubicBezTo>
                <a:lnTo>
                  <a:pt x="12764" y="16740"/>
                </a:lnTo>
                <a:cubicBezTo>
                  <a:pt x="12764" y="16442"/>
                  <a:pt x="12544" y="16200"/>
                  <a:pt x="12273" y="16200"/>
                </a:cubicBezTo>
                <a:moveTo>
                  <a:pt x="9327" y="17280"/>
                </a:moveTo>
                <a:cubicBezTo>
                  <a:pt x="9056" y="17280"/>
                  <a:pt x="8836" y="17522"/>
                  <a:pt x="8836" y="1782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7820"/>
                </a:lnTo>
                <a:cubicBezTo>
                  <a:pt x="9818" y="17522"/>
                  <a:pt x="9598" y="17280"/>
                  <a:pt x="9327" y="1728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79" name="Shape 2970"/>
          <p:cNvSpPr/>
          <p:nvPr/>
        </p:nvSpPr>
        <p:spPr>
          <a:xfrm>
            <a:off x="4119739" y="4705310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9636"/>
                </a:moveTo>
                <a:cubicBezTo>
                  <a:pt x="15167" y="19636"/>
                  <a:pt x="14727" y="20076"/>
                  <a:pt x="14727" y="20618"/>
                </a:cubicBezTo>
                <a:cubicBezTo>
                  <a:pt x="14727" y="21160"/>
                  <a:pt x="15167" y="21600"/>
                  <a:pt x="15709" y="21600"/>
                </a:cubicBezTo>
                <a:cubicBezTo>
                  <a:pt x="16251" y="21600"/>
                  <a:pt x="16691" y="21160"/>
                  <a:pt x="16691" y="20618"/>
                </a:cubicBezTo>
                <a:cubicBezTo>
                  <a:pt x="16691" y="20076"/>
                  <a:pt x="16251" y="19636"/>
                  <a:pt x="15709" y="19636"/>
                </a:cubicBezTo>
                <a:moveTo>
                  <a:pt x="18655" y="16691"/>
                </a:moveTo>
                <a:cubicBezTo>
                  <a:pt x="18113" y="16691"/>
                  <a:pt x="17673" y="17131"/>
                  <a:pt x="17673" y="17673"/>
                </a:cubicBezTo>
                <a:cubicBezTo>
                  <a:pt x="17673" y="18215"/>
                  <a:pt x="18113" y="18655"/>
                  <a:pt x="18655" y="18655"/>
                </a:cubicBezTo>
                <a:cubicBezTo>
                  <a:pt x="19196" y="18655"/>
                  <a:pt x="19636" y="18215"/>
                  <a:pt x="19636" y="17673"/>
                </a:cubicBezTo>
                <a:cubicBezTo>
                  <a:pt x="19636" y="17131"/>
                  <a:pt x="19196" y="16691"/>
                  <a:pt x="18655" y="16691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6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7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6"/>
                </a:cubicBezTo>
                <a:moveTo>
                  <a:pt x="15709" y="15709"/>
                </a:moveTo>
                <a:cubicBezTo>
                  <a:pt x="15709" y="15167"/>
                  <a:pt x="15269" y="14727"/>
                  <a:pt x="14727" y="14727"/>
                </a:cubicBezTo>
                <a:cubicBezTo>
                  <a:pt x="14186" y="14727"/>
                  <a:pt x="13745" y="15167"/>
                  <a:pt x="13745" y="15709"/>
                </a:cubicBezTo>
                <a:cubicBezTo>
                  <a:pt x="13745" y="16252"/>
                  <a:pt x="14186" y="16691"/>
                  <a:pt x="14727" y="16691"/>
                </a:cubicBezTo>
                <a:cubicBezTo>
                  <a:pt x="15269" y="16691"/>
                  <a:pt x="15709" y="16252"/>
                  <a:pt x="15709" y="15709"/>
                </a:cubicBezTo>
                <a:moveTo>
                  <a:pt x="10800" y="17673"/>
                </a:moveTo>
                <a:cubicBezTo>
                  <a:pt x="10258" y="17673"/>
                  <a:pt x="9818" y="18113"/>
                  <a:pt x="9818" y="18655"/>
                </a:cubicBezTo>
                <a:cubicBezTo>
                  <a:pt x="9818" y="19196"/>
                  <a:pt x="10258" y="19636"/>
                  <a:pt x="10800" y="19636"/>
                </a:cubicBezTo>
                <a:cubicBezTo>
                  <a:pt x="11342" y="19636"/>
                  <a:pt x="11782" y="19196"/>
                  <a:pt x="11782" y="18655"/>
                </a:cubicBezTo>
                <a:cubicBezTo>
                  <a:pt x="11782" y="18113"/>
                  <a:pt x="11342" y="17673"/>
                  <a:pt x="10800" y="17673"/>
                </a:cubicBezTo>
                <a:moveTo>
                  <a:pt x="2945" y="15709"/>
                </a:moveTo>
                <a:cubicBezTo>
                  <a:pt x="2404" y="15709"/>
                  <a:pt x="1964" y="16149"/>
                  <a:pt x="1964" y="16691"/>
                </a:cubicBezTo>
                <a:cubicBezTo>
                  <a:pt x="1964" y="17233"/>
                  <a:pt x="2404" y="17673"/>
                  <a:pt x="2945" y="17673"/>
                </a:cubicBezTo>
                <a:cubicBezTo>
                  <a:pt x="3487" y="17673"/>
                  <a:pt x="3927" y="17233"/>
                  <a:pt x="3927" y="16691"/>
                </a:cubicBezTo>
                <a:cubicBezTo>
                  <a:pt x="3927" y="16149"/>
                  <a:pt x="3487" y="15709"/>
                  <a:pt x="2945" y="15709"/>
                </a:cubicBezTo>
                <a:moveTo>
                  <a:pt x="4909" y="18655"/>
                </a:moveTo>
                <a:cubicBezTo>
                  <a:pt x="4367" y="18655"/>
                  <a:pt x="3927" y="19095"/>
                  <a:pt x="3927" y="19636"/>
                </a:cubicBezTo>
                <a:cubicBezTo>
                  <a:pt x="3927" y="20179"/>
                  <a:pt x="4367" y="20618"/>
                  <a:pt x="4909" y="20618"/>
                </a:cubicBezTo>
                <a:cubicBezTo>
                  <a:pt x="5451" y="20618"/>
                  <a:pt x="5891" y="20179"/>
                  <a:pt x="5891" y="19636"/>
                </a:cubicBezTo>
                <a:cubicBezTo>
                  <a:pt x="5891" y="19095"/>
                  <a:pt x="5451" y="18655"/>
                  <a:pt x="4909" y="18655"/>
                </a:cubicBezTo>
                <a:moveTo>
                  <a:pt x="7855" y="13745"/>
                </a:moveTo>
                <a:cubicBezTo>
                  <a:pt x="7313" y="13745"/>
                  <a:pt x="6873" y="14186"/>
                  <a:pt x="6873" y="14727"/>
                </a:cubicBezTo>
                <a:cubicBezTo>
                  <a:pt x="6873" y="15270"/>
                  <a:pt x="7313" y="15709"/>
                  <a:pt x="7855" y="15709"/>
                </a:cubicBezTo>
                <a:cubicBezTo>
                  <a:pt x="8396" y="15709"/>
                  <a:pt x="8836" y="15270"/>
                  <a:pt x="8836" y="14727"/>
                </a:cubicBezTo>
                <a:cubicBezTo>
                  <a:pt x="8836" y="14186"/>
                  <a:pt x="8396" y="13745"/>
                  <a:pt x="7855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0" name="Shape 2971"/>
          <p:cNvSpPr/>
          <p:nvPr/>
        </p:nvSpPr>
        <p:spPr>
          <a:xfrm>
            <a:off x="4531665" y="4705310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5709"/>
                </a:moveTo>
                <a:cubicBezTo>
                  <a:pt x="16555" y="15709"/>
                  <a:pt x="16433" y="15764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8"/>
                  <a:pt x="17182" y="16336"/>
                  <a:pt x="17182" y="16200"/>
                </a:cubicBezTo>
                <a:cubicBezTo>
                  <a:pt x="17182" y="15929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4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8"/>
                  <a:pt x="6873" y="16336"/>
                  <a:pt x="6873" y="16200"/>
                </a:cubicBezTo>
                <a:cubicBezTo>
                  <a:pt x="6873" y="15929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1" name="Shape 2972"/>
          <p:cNvSpPr/>
          <p:nvPr/>
        </p:nvSpPr>
        <p:spPr>
          <a:xfrm>
            <a:off x="4943590" y="4705310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09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3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2" name="Shape 2973"/>
          <p:cNvSpPr/>
          <p:nvPr/>
        </p:nvSpPr>
        <p:spPr>
          <a:xfrm>
            <a:off x="5355515" y="4720022"/>
            <a:ext cx="215771" cy="1863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4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3" name="Shape 2974"/>
          <p:cNvSpPr/>
          <p:nvPr/>
        </p:nvSpPr>
        <p:spPr>
          <a:xfrm>
            <a:off x="5767440" y="4705310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4" name="Shape 2975"/>
          <p:cNvSpPr/>
          <p:nvPr/>
        </p:nvSpPr>
        <p:spPr>
          <a:xfrm>
            <a:off x="6238212" y="432280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9825" y="15704"/>
                </a:moveTo>
                <a:lnTo>
                  <a:pt x="11291" y="15709"/>
                </a:lnTo>
                <a:lnTo>
                  <a:pt x="11291" y="11782"/>
                </a:lnTo>
                <a:lnTo>
                  <a:pt x="15218" y="11782"/>
                </a:lnTo>
                <a:lnTo>
                  <a:pt x="15218" y="10309"/>
                </a:lnTo>
                <a:lnTo>
                  <a:pt x="11291" y="10309"/>
                </a:lnTo>
                <a:lnTo>
                  <a:pt x="11291" y="7364"/>
                </a:lnTo>
                <a:lnTo>
                  <a:pt x="15709" y="7364"/>
                </a:lnTo>
                <a:lnTo>
                  <a:pt x="15711" y="5897"/>
                </a:lnTo>
                <a:lnTo>
                  <a:pt x="9825" y="5897"/>
                </a:lnTo>
                <a:cubicBezTo>
                  <a:pt x="9825" y="5897"/>
                  <a:pt x="9825" y="15704"/>
                  <a:pt x="9825" y="15704"/>
                </a:cubicBezTo>
                <a:close/>
                <a:moveTo>
                  <a:pt x="5891" y="6873"/>
                </a:moveTo>
                <a:cubicBezTo>
                  <a:pt x="5349" y="6873"/>
                  <a:pt x="4909" y="6434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4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5" name="Shape 2976"/>
          <p:cNvSpPr/>
          <p:nvPr/>
        </p:nvSpPr>
        <p:spPr>
          <a:xfrm>
            <a:off x="6650137" y="432280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6" name="Shape 2977"/>
          <p:cNvSpPr/>
          <p:nvPr/>
        </p:nvSpPr>
        <p:spPr>
          <a:xfrm>
            <a:off x="7062063" y="432280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86" y="20524"/>
                </a:moveTo>
                <a:cubicBezTo>
                  <a:pt x="11664" y="20580"/>
                  <a:pt x="11237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1237" y="982"/>
                  <a:pt x="11665" y="1020"/>
                  <a:pt x="12086" y="1076"/>
                </a:cubicBezTo>
                <a:cubicBezTo>
                  <a:pt x="14339" y="3664"/>
                  <a:pt x="15709" y="7100"/>
                  <a:pt x="15709" y="10800"/>
                </a:cubicBezTo>
                <a:cubicBezTo>
                  <a:pt x="15709" y="14500"/>
                  <a:pt x="14339" y="17936"/>
                  <a:pt x="12086" y="20524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7" name="Shape 2978"/>
          <p:cNvSpPr/>
          <p:nvPr/>
        </p:nvSpPr>
        <p:spPr>
          <a:xfrm>
            <a:off x="7473988" y="432280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0800" y="982"/>
                  <a:pt x="10800" y="20618"/>
                  <a:pt x="10800" y="20618"/>
                </a:cubicBezTo>
                <a:close/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8" name="Shape 2979"/>
          <p:cNvSpPr/>
          <p:nvPr/>
        </p:nvSpPr>
        <p:spPr>
          <a:xfrm>
            <a:off x="7885914" y="432280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0" y="20533"/>
                </a:moveTo>
                <a:cubicBezTo>
                  <a:pt x="4730" y="19927"/>
                  <a:pt x="982" y="15805"/>
                  <a:pt x="982" y="10800"/>
                </a:cubicBezTo>
                <a:cubicBezTo>
                  <a:pt x="982" y="5795"/>
                  <a:pt x="4730" y="1673"/>
                  <a:pt x="9570" y="1067"/>
                </a:cubicBezTo>
                <a:cubicBezTo>
                  <a:pt x="7282" y="3663"/>
                  <a:pt x="5891" y="7068"/>
                  <a:pt x="5891" y="10800"/>
                </a:cubicBezTo>
                <a:cubicBezTo>
                  <a:pt x="5891" y="14532"/>
                  <a:pt x="7282" y="17937"/>
                  <a:pt x="9570" y="2053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89" name="Shape 2980"/>
          <p:cNvSpPr/>
          <p:nvPr/>
        </p:nvSpPr>
        <p:spPr>
          <a:xfrm>
            <a:off x="8297839" y="4322808"/>
            <a:ext cx="215771" cy="215771"/>
          </a:xfrm>
          <a:prstGeom prst="ellipse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0" name="Shape 2981"/>
          <p:cNvSpPr/>
          <p:nvPr/>
        </p:nvSpPr>
        <p:spPr>
          <a:xfrm>
            <a:off x="8709764" y="432280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30" y="20533"/>
                </a:moveTo>
                <a:cubicBezTo>
                  <a:pt x="14318" y="17937"/>
                  <a:pt x="15709" y="14532"/>
                  <a:pt x="15709" y="10800"/>
                </a:cubicBezTo>
                <a:cubicBezTo>
                  <a:pt x="15709" y="7068"/>
                  <a:pt x="14318" y="3663"/>
                  <a:pt x="12030" y="1067"/>
                </a:cubicBezTo>
                <a:cubicBezTo>
                  <a:pt x="16870" y="1673"/>
                  <a:pt x="20618" y="5795"/>
                  <a:pt x="20618" y="10800"/>
                </a:cubicBezTo>
                <a:cubicBezTo>
                  <a:pt x="20618" y="15805"/>
                  <a:pt x="16870" y="19927"/>
                  <a:pt x="1203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1" name="Shape 2982"/>
          <p:cNvSpPr/>
          <p:nvPr/>
        </p:nvSpPr>
        <p:spPr>
          <a:xfrm>
            <a:off x="9121689" y="432280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lnTo>
                  <a:pt x="10800" y="982"/>
                </a:ln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2" name="Shape 2983"/>
          <p:cNvSpPr/>
          <p:nvPr/>
        </p:nvSpPr>
        <p:spPr>
          <a:xfrm>
            <a:off x="9533614" y="4322808"/>
            <a:ext cx="215771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10378" y="20618"/>
                  <a:pt x="9964" y="20583"/>
                  <a:pt x="9556" y="20531"/>
                </a:cubicBezTo>
                <a:cubicBezTo>
                  <a:pt x="7276" y="17937"/>
                  <a:pt x="5891" y="14524"/>
                  <a:pt x="5891" y="10800"/>
                </a:cubicBezTo>
                <a:cubicBezTo>
                  <a:pt x="5891" y="7076"/>
                  <a:pt x="7276" y="3663"/>
                  <a:pt x="9556" y="1069"/>
                </a:cubicBezTo>
                <a:cubicBezTo>
                  <a:pt x="9964" y="1017"/>
                  <a:pt x="10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sp>
        <p:nvSpPr>
          <p:cNvPr id="93" name="Shape 2984"/>
          <p:cNvSpPr/>
          <p:nvPr/>
        </p:nvSpPr>
        <p:spPr>
          <a:xfrm>
            <a:off x="10004386" y="4322808"/>
            <a:ext cx="98078" cy="2157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6029" y="20618"/>
                  <a:pt x="2160" y="18860"/>
                  <a:pt x="2160" y="16691"/>
                </a:cubicBezTo>
                <a:cubicBezTo>
                  <a:pt x="2160" y="15238"/>
                  <a:pt x="3900" y="13973"/>
                  <a:pt x="6480" y="13293"/>
                </a:cubicBezTo>
                <a:lnTo>
                  <a:pt x="6480" y="2945"/>
                </a:lnTo>
                <a:cubicBezTo>
                  <a:pt x="6480" y="1861"/>
                  <a:pt x="8414" y="982"/>
                  <a:pt x="10800" y="982"/>
                </a:cubicBezTo>
                <a:cubicBezTo>
                  <a:pt x="13186" y="982"/>
                  <a:pt x="15120" y="1861"/>
                  <a:pt x="15120" y="2945"/>
                </a:cubicBezTo>
                <a:lnTo>
                  <a:pt x="15120" y="13293"/>
                </a:lnTo>
                <a:cubicBezTo>
                  <a:pt x="17700" y="13973"/>
                  <a:pt x="19440" y="15238"/>
                  <a:pt x="19440" y="16691"/>
                </a:cubicBezTo>
                <a:cubicBezTo>
                  <a:pt x="19440" y="18860"/>
                  <a:pt x="15571" y="20618"/>
                  <a:pt x="10800" y="20618"/>
                </a:cubicBezTo>
                <a:moveTo>
                  <a:pt x="17280" y="12770"/>
                </a:moveTo>
                <a:lnTo>
                  <a:pt x="17280" y="2945"/>
                </a:lnTo>
                <a:cubicBezTo>
                  <a:pt x="17280" y="1318"/>
                  <a:pt x="14378" y="0"/>
                  <a:pt x="10800" y="0"/>
                </a:cubicBezTo>
                <a:cubicBezTo>
                  <a:pt x="7221" y="0"/>
                  <a:pt x="4320" y="1318"/>
                  <a:pt x="4320" y="2945"/>
                </a:cubicBezTo>
                <a:lnTo>
                  <a:pt x="4320" y="12770"/>
                </a:lnTo>
                <a:cubicBezTo>
                  <a:pt x="1701" y="13666"/>
                  <a:pt x="0" y="15087"/>
                  <a:pt x="0" y="16691"/>
                </a:cubicBezTo>
                <a:cubicBezTo>
                  <a:pt x="0" y="19402"/>
                  <a:pt x="4835" y="21600"/>
                  <a:pt x="10800" y="21600"/>
                </a:cubicBezTo>
                <a:cubicBezTo>
                  <a:pt x="16763" y="21600"/>
                  <a:pt x="21600" y="19402"/>
                  <a:pt x="21600" y="16691"/>
                </a:cubicBezTo>
                <a:cubicBezTo>
                  <a:pt x="21600" y="15087"/>
                  <a:pt x="19899" y="13666"/>
                  <a:pt x="17280" y="12770"/>
                </a:cubicBezTo>
                <a:moveTo>
                  <a:pt x="12960" y="13917"/>
                </a:moveTo>
                <a:lnTo>
                  <a:pt x="12960" y="7855"/>
                </a:lnTo>
                <a:cubicBezTo>
                  <a:pt x="12960" y="7313"/>
                  <a:pt x="11992" y="6873"/>
                  <a:pt x="10800" y="6873"/>
                </a:cubicBezTo>
                <a:cubicBezTo>
                  <a:pt x="9608" y="6873"/>
                  <a:pt x="8640" y="7313"/>
                  <a:pt x="8640" y="7855"/>
                </a:cubicBezTo>
                <a:lnTo>
                  <a:pt x="8640" y="13917"/>
                </a:lnTo>
                <a:cubicBezTo>
                  <a:pt x="6126" y="14322"/>
                  <a:pt x="4320" y="15409"/>
                  <a:pt x="4320" y="16691"/>
                </a:cubicBezTo>
                <a:cubicBezTo>
                  <a:pt x="4320" y="18318"/>
                  <a:pt x="7221" y="19636"/>
                  <a:pt x="10800" y="19636"/>
                </a:cubicBezTo>
                <a:cubicBezTo>
                  <a:pt x="14378" y="19636"/>
                  <a:pt x="17280" y="18318"/>
                  <a:pt x="17280" y="16691"/>
                </a:cubicBezTo>
                <a:cubicBezTo>
                  <a:pt x="17280" y="15409"/>
                  <a:pt x="15475" y="14322"/>
                  <a:pt x="12960" y="139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</p:spTree>
    <p:extLst>
      <p:ext uri="{BB962C8B-B14F-4D97-AF65-F5344CB8AC3E}">
        <p14:creationId xmlns:p14="http://schemas.microsoft.com/office/powerpoint/2010/main" val="99192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5" y="692150"/>
            <a:ext cx="9756776" cy="2628900"/>
          </a:xfrm>
        </p:spPr>
        <p:txBody>
          <a:bodyPr anchor="b" anchorCtr="0">
            <a:normAutofit/>
          </a:bodyPr>
          <a:lstStyle>
            <a:lvl1pPr>
              <a:defRPr sz="6000"/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5075" y="3536950"/>
            <a:ext cx="9756775" cy="720725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Имя, фамилия и должность автора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5075" y="4473575"/>
            <a:ext cx="9756775" cy="75565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624250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конки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4" y="692150"/>
            <a:ext cx="10118725" cy="9985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Иконки</a:t>
            </a:r>
          </a:p>
        </p:txBody>
      </p:sp>
      <p:sp>
        <p:nvSpPr>
          <p:cNvPr id="4" name="Freeform 5"/>
          <p:cNvSpPr>
            <a:spLocks noEditPoints="1"/>
          </p:cNvSpPr>
          <p:nvPr/>
        </p:nvSpPr>
        <p:spPr bwMode="auto">
          <a:xfrm>
            <a:off x="4397376" y="4497388"/>
            <a:ext cx="269875" cy="379413"/>
          </a:xfrm>
          <a:custGeom>
            <a:avLst/>
            <a:gdLst>
              <a:gd name="T0" fmla="*/ 1106 w 1206"/>
              <a:gd name="T1" fmla="*/ 5 h 1693"/>
              <a:gd name="T2" fmla="*/ 1082 w 1206"/>
              <a:gd name="T3" fmla="*/ 5 h 1693"/>
              <a:gd name="T4" fmla="*/ 918 w 1206"/>
              <a:gd name="T5" fmla="*/ 99 h 1693"/>
              <a:gd name="T6" fmla="*/ 332 w 1206"/>
              <a:gd name="T7" fmla="*/ 662 h 1693"/>
              <a:gd name="T8" fmla="*/ 332 w 1206"/>
              <a:gd name="T9" fmla="*/ 685 h 1693"/>
              <a:gd name="T10" fmla="*/ 238 w 1206"/>
              <a:gd name="T11" fmla="*/ 849 h 1693"/>
              <a:gd name="T12" fmla="*/ 332 w 1206"/>
              <a:gd name="T13" fmla="*/ 967 h 1693"/>
              <a:gd name="T14" fmla="*/ 355 w 1206"/>
              <a:gd name="T15" fmla="*/ 967 h 1693"/>
              <a:gd name="T16" fmla="*/ 519 w 1206"/>
              <a:gd name="T17" fmla="*/ 873 h 1693"/>
              <a:gd name="T18" fmla="*/ 543 w 1206"/>
              <a:gd name="T19" fmla="*/ 873 h 1693"/>
              <a:gd name="T20" fmla="*/ 907 w 1206"/>
              <a:gd name="T21" fmla="*/ 635 h 1693"/>
              <a:gd name="T22" fmla="*/ 915 w 1206"/>
              <a:gd name="T23" fmla="*/ 635 h 1693"/>
              <a:gd name="T24" fmla="*/ 579 w 1206"/>
              <a:gd name="T25" fmla="*/ 1195 h 1693"/>
              <a:gd name="T26" fmla="*/ 497 w 1206"/>
              <a:gd name="T27" fmla="*/ 1099 h 1693"/>
              <a:gd name="T28" fmla="*/ 16 w 1206"/>
              <a:gd name="T29" fmla="*/ 1082 h 1693"/>
              <a:gd name="T30" fmla="*/ 0 w 1206"/>
              <a:gd name="T31" fmla="*/ 1232 h 1693"/>
              <a:gd name="T32" fmla="*/ 245 w 1206"/>
              <a:gd name="T33" fmla="*/ 1248 h 1693"/>
              <a:gd name="T34" fmla="*/ 464 w 1206"/>
              <a:gd name="T35" fmla="*/ 1527 h 1693"/>
              <a:gd name="T36" fmla="*/ 199 w 1206"/>
              <a:gd name="T37" fmla="*/ 1544 h 1693"/>
              <a:gd name="T38" fmla="*/ 215 w 1206"/>
              <a:gd name="T39" fmla="*/ 1693 h 1693"/>
              <a:gd name="T40" fmla="*/ 1028 w 1206"/>
              <a:gd name="T41" fmla="*/ 1677 h 1693"/>
              <a:gd name="T42" fmla="*/ 1012 w 1206"/>
              <a:gd name="T43" fmla="*/ 1527 h 1693"/>
              <a:gd name="T44" fmla="*/ 763 w 1206"/>
              <a:gd name="T45" fmla="*/ 1330 h 1693"/>
              <a:gd name="T46" fmla="*/ 1052 w 1206"/>
              <a:gd name="T47" fmla="*/ 539 h 1693"/>
              <a:gd name="T48" fmla="*/ 1023 w 1206"/>
              <a:gd name="T49" fmla="*/ 393 h 1693"/>
              <a:gd name="T50" fmla="*/ 1106 w 1206"/>
              <a:gd name="T51" fmla="*/ 286 h 1693"/>
              <a:gd name="T52" fmla="*/ 1200 w 1206"/>
              <a:gd name="T53" fmla="*/ 122 h 1693"/>
              <a:gd name="T54" fmla="*/ 343 w 1206"/>
              <a:gd name="T55" fmla="*/ 932 h 1693"/>
              <a:gd name="T56" fmla="*/ 273 w 1206"/>
              <a:gd name="T57" fmla="*/ 861 h 1693"/>
              <a:gd name="T58" fmla="*/ 461 w 1206"/>
              <a:gd name="T59" fmla="*/ 814 h 1693"/>
              <a:gd name="T60" fmla="*/ 824 w 1206"/>
              <a:gd name="T61" fmla="*/ 568 h 1693"/>
              <a:gd name="T62" fmla="*/ 824 w 1206"/>
              <a:gd name="T63" fmla="*/ 404 h 1693"/>
              <a:gd name="T64" fmla="*/ 999 w 1206"/>
              <a:gd name="T65" fmla="*/ 555 h 1693"/>
              <a:gd name="T66" fmla="*/ 824 w 1206"/>
              <a:gd name="T67" fmla="*/ 568 h 1693"/>
              <a:gd name="T68" fmla="*/ 1032 w 1206"/>
              <a:gd name="T69" fmla="*/ 572 h 1693"/>
              <a:gd name="T70" fmla="*/ 741 w 1206"/>
              <a:gd name="T71" fmla="*/ 1302 h 1693"/>
              <a:gd name="T72" fmla="*/ 730 w 1206"/>
              <a:gd name="T73" fmla="*/ 1544 h 1693"/>
              <a:gd name="T74" fmla="*/ 995 w 1206"/>
              <a:gd name="T75" fmla="*/ 1561 h 1693"/>
              <a:gd name="T76" fmla="*/ 232 w 1206"/>
              <a:gd name="T77" fmla="*/ 1660 h 1693"/>
              <a:gd name="T78" fmla="*/ 481 w 1206"/>
              <a:gd name="T79" fmla="*/ 1561 h 1693"/>
              <a:gd name="T80" fmla="*/ 497 w 1206"/>
              <a:gd name="T81" fmla="*/ 1335 h 1693"/>
              <a:gd name="T82" fmla="*/ 261 w 1206"/>
              <a:gd name="T83" fmla="*/ 1219 h 1693"/>
              <a:gd name="T84" fmla="*/ 33 w 1206"/>
              <a:gd name="T85" fmla="*/ 1215 h 1693"/>
              <a:gd name="T86" fmla="*/ 464 w 1206"/>
              <a:gd name="T87" fmla="*/ 1116 h 1693"/>
              <a:gd name="T88" fmla="*/ 477 w 1206"/>
              <a:gd name="T89" fmla="*/ 1216 h 1693"/>
              <a:gd name="T90" fmla="*/ 871 w 1206"/>
              <a:gd name="T91" fmla="*/ 1108 h 1693"/>
              <a:gd name="T92" fmla="*/ 960 w 1206"/>
              <a:gd name="T93" fmla="*/ 625 h 1693"/>
              <a:gd name="T94" fmla="*/ 1021 w 1206"/>
              <a:gd name="T95" fmla="*/ 580 h 1693"/>
              <a:gd name="T96" fmla="*/ 1000 w 1206"/>
              <a:gd name="T97" fmla="*/ 369 h 1693"/>
              <a:gd name="T98" fmla="*/ 906 w 1206"/>
              <a:gd name="T99" fmla="*/ 336 h 1693"/>
              <a:gd name="T100" fmla="*/ 790 w 1206"/>
              <a:gd name="T101" fmla="*/ 579 h 1693"/>
              <a:gd name="T102" fmla="*/ 367 w 1206"/>
              <a:gd name="T103" fmla="*/ 673 h 1693"/>
              <a:gd name="T104" fmla="*/ 1071 w 1206"/>
              <a:gd name="T105" fmla="*/ 298 h 1693"/>
              <a:gd name="T106" fmla="*/ 1047 w 1206"/>
              <a:gd name="T107" fmla="*/ 228 h 1693"/>
              <a:gd name="T108" fmla="*/ 977 w 1206"/>
              <a:gd name="T109" fmla="*/ 157 h 1693"/>
              <a:gd name="T110" fmla="*/ 1165 w 1206"/>
              <a:gd name="T111" fmla="*/ 110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06" h="1693">
                <a:moveTo>
                  <a:pt x="1200" y="99"/>
                </a:moveTo>
                <a:lnTo>
                  <a:pt x="1106" y="5"/>
                </a:lnTo>
                <a:cubicBezTo>
                  <a:pt x="1103" y="2"/>
                  <a:pt x="1099" y="0"/>
                  <a:pt x="1094" y="0"/>
                </a:cubicBezTo>
                <a:cubicBezTo>
                  <a:pt x="1090" y="0"/>
                  <a:pt x="1086" y="2"/>
                  <a:pt x="1082" y="5"/>
                </a:cubicBezTo>
                <a:lnTo>
                  <a:pt x="953" y="134"/>
                </a:lnTo>
                <a:lnTo>
                  <a:pt x="918" y="99"/>
                </a:lnTo>
                <a:cubicBezTo>
                  <a:pt x="912" y="92"/>
                  <a:pt x="901" y="92"/>
                  <a:pt x="895" y="99"/>
                </a:cubicBezTo>
                <a:lnTo>
                  <a:pt x="332" y="662"/>
                </a:lnTo>
                <a:cubicBezTo>
                  <a:pt x="329" y="665"/>
                  <a:pt x="327" y="669"/>
                  <a:pt x="327" y="673"/>
                </a:cubicBezTo>
                <a:cubicBezTo>
                  <a:pt x="327" y="678"/>
                  <a:pt x="329" y="682"/>
                  <a:pt x="332" y="685"/>
                </a:cubicBezTo>
                <a:lnTo>
                  <a:pt x="367" y="720"/>
                </a:lnTo>
                <a:lnTo>
                  <a:pt x="238" y="849"/>
                </a:lnTo>
                <a:cubicBezTo>
                  <a:pt x="231" y="856"/>
                  <a:pt x="231" y="866"/>
                  <a:pt x="238" y="873"/>
                </a:cubicBezTo>
                <a:lnTo>
                  <a:pt x="332" y="967"/>
                </a:lnTo>
                <a:cubicBezTo>
                  <a:pt x="335" y="970"/>
                  <a:pt x="339" y="972"/>
                  <a:pt x="343" y="972"/>
                </a:cubicBezTo>
                <a:cubicBezTo>
                  <a:pt x="348" y="972"/>
                  <a:pt x="352" y="970"/>
                  <a:pt x="355" y="967"/>
                </a:cubicBezTo>
                <a:lnTo>
                  <a:pt x="484" y="838"/>
                </a:lnTo>
                <a:lnTo>
                  <a:pt x="519" y="873"/>
                </a:lnTo>
                <a:cubicBezTo>
                  <a:pt x="523" y="876"/>
                  <a:pt x="527" y="878"/>
                  <a:pt x="531" y="878"/>
                </a:cubicBezTo>
                <a:cubicBezTo>
                  <a:pt x="535" y="878"/>
                  <a:pt x="540" y="876"/>
                  <a:pt x="543" y="873"/>
                </a:cubicBezTo>
                <a:lnTo>
                  <a:pt x="814" y="602"/>
                </a:lnTo>
                <a:cubicBezTo>
                  <a:pt x="840" y="623"/>
                  <a:pt x="872" y="635"/>
                  <a:pt x="907" y="635"/>
                </a:cubicBezTo>
                <a:cubicBezTo>
                  <a:pt x="909" y="635"/>
                  <a:pt x="912" y="634"/>
                  <a:pt x="915" y="634"/>
                </a:cubicBezTo>
                <a:cubicBezTo>
                  <a:pt x="915" y="634"/>
                  <a:pt x="915" y="635"/>
                  <a:pt x="915" y="635"/>
                </a:cubicBezTo>
                <a:cubicBezTo>
                  <a:pt x="994" y="784"/>
                  <a:pt x="968" y="964"/>
                  <a:pt x="848" y="1084"/>
                </a:cubicBezTo>
                <a:cubicBezTo>
                  <a:pt x="776" y="1156"/>
                  <a:pt x="680" y="1195"/>
                  <a:pt x="579" y="1195"/>
                </a:cubicBezTo>
                <a:cubicBezTo>
                  <a:pt x="551" y="1195"/>
                  <a:pt x="524" y="1192"/>
                  <a:pt x="497" y="1187"/>
                </a:cubicBezTo>
                <a:lnTo>
                  <a:pt x="497" y="1099"/>
                </a:lnTo>
                <a:cubicBezTo>
                  <a:pt x="497" y="1090"/>
                  <a:pt x="490" y="1082"/>
                  <a:pt x="481" y="1082"/>
                </a:cubicBezTo>
                <a:lnTo>
                  <a:pt x="16" y="1082"/>
                </a:lnTo>
                <a:cubicBezTo>
                  <a:pt x="7" y="1082"/>
                  <a:pt x="0" y="1090"/>
                  <a:pt x="0" y="1099"/>
                </a:cubicBezTo>
                <a:lnTo>
                  <a:pt x="0" y="1232"/>
                </a:lnTo>
                <a:cubicBezTo>
                  <a:pt x="0" y="1241"/>
                  <a:pt x="7" y="1248"/>
                  <a:pt x="16" y="1248"/>
                </a:cubicBezTo>
                <a:lnTo>
                  <a:pt x="245" y="1248"/>
                </a:lnTo>
                <a:cubicBezTo>
                  <a:pt x="309" y="1297"/>
                  <a:pt x="384" y="1332"/>
                  <a:pt x="464" y="1349"/>
                </a:cubicBezTo>
                <a:lnTo>
                  <a:pt x="464" y="1527"/>
                </a:lnTo>
                <a:lnTo>
                  <a:pt x="215" y="1527"/>
                </a:lnTo>
                <a:cubicBezTo>
                  <a:pt x="206" y="1527"/>
                  <a:pt x="199" y="1535"/>
                  <a:pt x="199" y="1544"/>
                </a:cubicBezTo>
                <a:lnTo>
                  <a:pt x="199" y="1677"/>
                </a:lnTo>
                <a:cubicBezTo>
                  <a:pt x="199" y="1686"/>
                  <a:pt x="206" y="1693"/>
                  <a:pt x="215" y="1693"/>
                </a:cubicBezTo>
                <a:lnTo>
                  <a:pt x="1012" y="1693"/>
                </a:lnTo>
                <a:cubicBezTo>
                  <a:pt x="1021" y="1693"/>
                  <a:pt x="1028" y="1686"/>
                  <a:pt x="1028" y="1677"/>
                </a:cubicBezTo>
                <a:lnTo>
                  <a:pt x="1028" y="1544"/>
                </a:lnTo>
                <a:cubicBezTo>
                  <a:pt x="1028" y="1535"/>
                  <a:pt x="1021" y="1527"/>
                  <a:pt x="1012" y="1527"/>
                </a:cubicBezTo>
                <a:lnTo>
                  <a:pt x="763" y="1527"/>
                </a:lnTo>
                <a:lnTo>
                  <a:pt x="763" y="1330"/>
                </a:lnTo>
                <a:cubicBezTo>
                  <a:pt x="839" y="1302"/>
                  <a:pt x="907" y="1259"/>
                  <a:pt x="965" y="1201"/>
                </a:cubicBezTo>
                <a:cubicBezTo>
                  <a:pt x="1141" y="1026"/>
                  <a:pt x="1176" y="754"/>
                  <a:pt x="1052" y="539"/>
                </a:cubicBezTo>
                <a:cubicBezTo>
                  <a:pt x="1050" y="537"/>
                  <a:pt x="1049" y="536"/>
                  <a:pt x="1047" y="534"/>
                </a:cubicBezTo>
                <a:cubicBezTo>
                  <a:pt x="1063" y="487"/>
                  <a:pt x="1055" y="434"/>
                  <a:pt x="1023" y="393"/>
                </a:cubicBezTo>
                <a:lnTo>
                  <a:pt x="1106" y="310"/>
                </a:lnTo>
                <a:cubicBezTo>
                  <a:pt x="1112" y="303"/>
                  <a:pt x="1112" y="293"/>
                  <a:pt x="1106" y="286"/>
                </a:cubicBezTo>
                <a:lnTo>
                  <a:pt x="1071" y="251"/>
                </a:lnTo>
                <a:lnTo>
                  <a:pt x="1200" y="122"/>
                </a:lnTo>
                <a:cubicBezTo>
                  <a:pt x="1206" y="116"/>
                  <a:pt x="1206" y="105"/>
                  <a:pt x="1200" y="99"/>
                </a:cubicBezTo>
                <a:close/>
                <a:moveTo>
                  <a:pt x="343" y="932"/>
                </a:moveTo>
                <a:lnTo>
                  <a:pt x="343" y="932"/>
                </a:lnTo>
                <a:lnTo>
                  <a:pt x="273" y="861"/>
                </a:lnTo>
                <a:lnTo>
                  <a:pt x="390" y="744"/>
                </a:lnTo>
                <a:lnTo>
                  <a:pt x="461" y="814"/>
                </a:lnTo>
                <a:lnTo>
                  <a:pt x="343" y="932"/>
                </a:lnTo>
                <a:close/>
                <a:moveTo>
                  <a:pt x="824" y="568"/>
                </a:moveTo>
                <a:lnTo>
                  <a:pt x="824" y="568"/>
                </a:lnTo>
                <a:cubicBezTo>
                  <a:pt x="779" y="523"/>
                  <a:pt x="779" y="449"/>
                  <a:pt x="824" y="404"/>
                </a:cubicBezTo>
                <a:cubicBezTo>
                  <a:pt x="868" y="360"/>
                  <a:pt x="945" y="360"/>
                  <a:pt x="989" y="404"/>
                </a:cubicBezTo>
                <a:cubicBezTo>
                  <a:pt x="1030" y="445"/>
                  <a:pt x="1033" y="510"/>
                  <a:pt x="999" y="555"/>
                </a:cubicBezTo>
                <a:lnTo>
                  <a:pt x="947" y="594"/>
                </a:lnTo>
                <a:cubicBezTo>
                  <a:pt x="905" y="608"/>
                  <a:pt x="856" y="600"/>
                  <a:pt x="824" y="568"/>
                </a:cubicBezTo>
                <a:close/>
                <a:moveTo>
                  <a:pt x="1032" y="572"/>
                </a:moveTo>
                <a:lnTo>
                  <a:pt x="1032" y="572"/>
                </a:lnTo>
                <a:cubicBezTo>
                  <a:pt x="1138" y="771"/>
                  <a:pt x="1102" y="1017"/>
                  <a:pt x="942" y="1178"/>
                </a:cubicBezTo>
                <a:cubicBezTo>
                  <a:pt x="885" y="1235"/>
                  <a:pt x="817" y="1277"/>
                  <a:pt x="741" y="1302"/>
                </a:cubicBezTo>
                <a:cubicBezTo>
                  <a:pt x="734" y="1304"/>
                  <a:pt x="730" y="1311"/>
                  <a:pt x="730" y="1318"/>
                </a:cubicBezTo>
                <a:lnTo>
                  <a:pt x="730" y="1544"/>
                </a:lnTo>
                <a:cubicBezTo>
                  <a:pt x="730" y="1553"/>
                  <a:pt x="737" y="1561"/>
                  <a:pt x="746" y="1561"/>
                </a:cubicBezTo>
                <a:lnTo>
                  <a:pt x="995" y="1561"/>
                </a:lnTo>
                <a:lnTo>
                  <a:pt x="995" y="1660"/>
                </a:lnTo>
                <a:lnTo>
                  <a:pt x="232" y="1660"/>
                </a:lnTo>
                <a:lnTo>
                  <a:pt x="232" y="1561"/>
                </a:lnTo>
                <a:lnTo>
                  <a:pt x="481" y="1561"/>
                </a:lnTo>
                <a:cubicBezTo>
                  <a:pt x="490" y="1561"/>
                  <a:pt x="497" y="1553"/>
                  <a:pt x="497" y="1544"/>
                </a:cubicBezTo>
                <a:lnTo>
                  <a:pt x="497" y="1335"/>
                </a:lnTo>
                <a:cubicBezTo>
                  <a:pt x="497" y="1327"/>
                  <a:pt x="492" y="1321"/>
                  <a:pt x="484" y="1319"/>
                </a:cubicBezTo>
                <a:cubicBezTo>
                  <a:pt x="402" y="1304"/>
                  <a:pt x="325" y="1269"/>
                  <a:pt x="261" y="1219"/>
                </a:cubicBezTo>
                <a:cubicBezTo>
                  <a:pt x="258" y="1216"/>
                  <a:pt x="255" y="1215"/>
                  <a:pt x="251" y="1215"/>
                </a:cubicBezTo>
                <a:lnTo>
                  <a:pt x="33" y="1215"/>
                </a:lnTo>
                <a:lnTo>
                  <a:pt x="33" y="1116"/>
                </a:lnTo>
                <a:lnTo>
                  <a:pt x="464" y="1116"/>
                </a:lnTo>
                <a:lnTo>
                  <a:pt x="464" y="1200"/>
                </a:lnTo>
                <a:cubicBezTo>
                  <a:pt x="464" y="1207"/>
                  <a:pt x="469" y="1214"/>
                  <a:pt x="477" y="1216"/>
                </a:cubicBezTo>
                <a:cubicBezTo>
                  <a:pt x="510" y="1224"/>
                  <a:pt x="544" y="1229"/>
                  <a:pt x="579" y="1229"/>
                </a:cubicBezTo>
                <a:cubicBezTo>
                  <a:pt x="689" y="1229"/>
                  <a:pt x="793" y="1186"/>
                  <a:pt x="871" y="1108"/>
                </a:cubicBezTo>
                <a:cubicBezTo>
                  <a:pt x="998" y="981"/>
                  <a:pt x="1029" y="791"/>
                  <a:pt x="951" y="632"/>
                </a:cubicBezTo>
                <a:lnTo>
                  <a:pt x="960" y="625"/>
                </a:lnTo>
                <a:cubicBezTo>
                  <a:pt x="980" y="617"/>
                  <a:pt x="997" y="606"/>
                  <a:pt x="1012" y="591"/>
                </a:cubicBezTo>
                <a:cubicBezTo>
                  <a:pt x="1016" y="588"/>
                  <a:pt x="1018" y="584"/>
                  <a:pt x="1021" y="580"/>
                </a:cubicBezTo>
                <a:lnTo>
                  <a:pt x="1032" y="572"/>
                </a:lnTo>
                <a:close/>
                <a:moveTo>
                  <a:pt x="1000" y="369"/>
                </a:moveTo>
                <a:lnTo>
                  <a:pt x="1000" y="369"/>
                </a:lnTo>
                <a:cubicBezTo>
                  <a:pt x="973" y="348"/>
                  <a:pt x="941" y="336"/>
                  <a:pt x="906" y="336"/>
                </a:cubicBezTo>
                <a:cubicBezTo>
                  <a:pt x="867" y="336"/>
                  <a:pt x="829" y="352"/>
                  <a:pt x="801" y="380"/>
                </a:cubicBezTo>
                <a:cubicBezTo>
                  <a:pt x="747" y="434"/>
                  <a:pt x="743" y="520"/>
                  <a:pt x="790" y="579"/>
                </a:cubicBezTo>
                <a:lnTo>
                  <a:pt x="531" y="838"/>
                </a:lnTo>
                <a:lnTo>
                  <a:pt x="367" y="673"/>
                </a:lnTo>
                <a:lnTo>
                  <a:pt x="906" y="134"/>
                </a:lnTo>
                <a:lnTo>
                  <a:pt x="1071" y="298"/>
                </a:lnTo>
                <a:lnTo>
                  <a:pt x="1000" y="369"/>
                </a:lnTo>
                <a:close/>
                <a:moveTo>
                  <a:pt x="1047" y="228"/>
                </a:moveTo>
                <a:lnTo>
                  <a:pt x="1047" y="228"/>
                </a:lnTo>
                <a:lnTo>
                  <a:pt x="977" y="157"/>
                </a:lnTo>
                <a:lnTo>
                  <a:pt x="1094" y="40"/>
                </a:lnTo>
                <a:lnTo>
                  <a:pt x="1165" y="110"/>
                </a:lnTo>
                <a:lnTo>
                  <a:pt x="1047" y="228"/>
                </a:ln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4357689" y="2266951"/>
            <a:ext cx="346075" cy="379413"/>
          </a:xfrm>
          <a:custGeom>
            <a:avLst/>
            <a:gdLst>
              <a:gd name="T0" fmla="*/ 1500 w 1546"/>
              <a:gd name="T1" fmla="*/ 670 h 1693"/>
              <a:gd name="T2" fmla="*/ 1357 w 1546"/>
              <a:gd name="T3" fmla="*/ 350 h 1693"/>
              <a:gd name="T4" fmla="*/ 927 w 1546"/>
              <a:gd name="T5" fmla="*/ 0 h 1693"/>
              <a:gd name="T6" fmla="*/ 461 w 1546"/>
              <a:gd name="T7" fmla="*/ 76 h 1693"/>
              <a:gd name="T8" fmla="*/ 189 w 1546"/>
              <a:gd name="T9" fmla="*/ 332 h 1693"/>
              <a:gd name="T10" fmla="*/ 51 w 1546"/>
              <a:gd name="T11" fmla="*/ 646 h 1693"/>
              <a:gd name="T12" fmla="*/ 69 w 1546"/>
              <a:gd name="T13" fmla="*/ 1005 h 1693"/>
              <a:gd name="T14" fmla="*/ 181 w 1546"/>
              <a:gd name="T15" fmla="*/ 1288 h 1693"/>
              <a:gd name="T16" fmla="*/ 450 w 1546"/>
              <a:gd name="T17" fmla="*/ 1600 h 1693"/>
              <a:gd name="T18" fmla="*/ 791 w 1546"/>
              <a:gd name="T19" fmla="*/ 1644 h 1693"/>
              <a:gd name="T20" fmla="*/ 1355 w 1546"/>
              <a:gd name="T21" fmla="*/ 1354 h 1693"/>
              <a:gd name="T22" fmla="*/ 1477 w 1546"/>
              <a:gd name="T23" fmla="*/ 1007 h 1693"/>
              <a:gd name="T24" fmla="*/ 1299 w 1546"/>
              <a:gd name="T25" fmla="*/ 900 h 1693"/>
              <a:gd name="T26" fmla="*/ 1234 w 1546"/>
              <a:gd name="T27" fmla="*/ 809 h 1693"/>
              <a:gd name="T28" fmla="*/ 1217 w 1546"/>
              <a:gd name="T29" fmla="*/ 913 h 1693"/>
              <a:gd name="T30" fmla="*/ 1297 w 1546"/>
              <a:gd name="T31" fmla="*/ 942 h 1693"/>
              <a:gd name="T32" fmla="*/ 1346 w 1546"/>
              <a:gd name="T33" fmla="*/ 1250 h 1693"/>
              <a:gd name="T34" fmla="*/ 1098 w 1546"/>
              <a:gd name="T35" fmla="*/ 1156 h 1693"/>
              <a:gd name="T36" fmla="*/ 1114 w 1546"/>
              <a:gd name="T37" fmla="*/ 1354 h 1693"/>
              <a:gd name="T38" fmla="*/ 1312 w 1546"/>
              <a:gd name="T39" fmla="*/ 1310 h 1693"/>
              <a:gd name="T40" fmla="*/ 1098 w 1546"/>
              <a:gd name="T41" fmla="*/ 1555 h 1693"/>
              <a:gd name="T42" fmla="*/ 1058 w 1546"/>
              <a:gd name="T43" fmla="*/ 1579 h 1693"/>
              <a:gd name="T44" fmla="*/ 775 w 1546"/>
              <a:gd name="T45" fmla="*/ 1419 h 1693"/>
              <a:gd name="T46" fmla="*/ 735 w 1546"/>
              <a:gd name="T47" fmla="*/ 1423 h 1693"/>
              <a:gd name="T48" fmla="*/ 499 w 1546"/>
              <a:gd name="T49" fmla="*/ 1586 h 1693"/>
              <a:gd name="T50" fmla="*/ 466 w 1546"/>
              <a:gd name="T51" fmla="*/ 1513 h 1693"/>
              <a:gd name="T52" fmla="*/ 243 w 1546"/>
              <a:gd name="T53" fmla="*/ 1325 h 1693"/>
              <a:gd name="T54" fmla="*/ 417 w 1546"/>
              <a:gd name="T55" fmla="*/ 1176 h 1693"/>
              <a:gd name="T56" fmla="*/ 541 w 1546"/>
              <a:gd name="T57" fmla="*/ 1201 h 1693"/>
              <a:gd name="T58" fmla="*/ 432 w 1546"/>
              <a:gd name="T59" fmla="*/ 1047 h 1693"/>
              <a:gd name="T60" fmla="*/ 221 w 1546"/>
              <a:gd name="T61" fmla="*/ 1254 h 1693"/>
              <a:gd name="T62" fmla="*/ 118 w 1546"/>
              <a:gd name="T63" fmla="*/ 1025 h 1693"/>
              <a:gd name="T64" fmla="*/ 245 w 1546"/>
              <a:gd name="T65" fmla="*/ 1034 h 1693"/>
              <a:gd name="T66" fmla="*/ 236 w 1546"/>
              <a:gd name="T67" fmla="*/ 949 h 1693"/>
              <a:gd name="T68" fmla="*/ 89 w 1546"/>
              <a:gd name="T69" fmla="*/ 699 h 1693"/>
              <a:gd name="T70" fmla="*/ 312 w 1546"/>
              <a:gd name="T71" fmla="*/ 800 h 1693"/>
              <a:gd name="T72" fmla="*/ 354 w 1546"/>
              <a:gd name="T73" fmla="*/ 882 h 1693"/>
              <a:gd name="T74" fmla="*/ 401 w 1546"/>
              <a:gd name="T75" fmla="*/ 686 h 1693"/>
              <a:gd name="T76" fmla="*/ 105 w 1546"/>
              <a:gd name="T77" fmla="*/ 646 h 1693"/>
              <a:gd name="T78" fmla="*/ 227 w 1546"/>
              <a:gd name="T79" fmla="*/ 401 h 1693"/>
              <a:gd name="T80" fmla="*/ 459 w 1546"/>
              <a:gd name="T81" fmla="*/ 512 h 1693"/>
              <a:gd name="T82" fmla="*/ 423 w 1546"/>
              <a:gd name="T83" fmla="*/ 327 h 1693"/>
              <a:gd name="T84" fmla="*/ 243 w 1546"/>
              <a:gd name="T85" fmla="*/ 345 h 1693"/>
              <a:gd name="T86" fmla="*/ 484 w 1546"/>
              <a:gd name="T87" fmla="*/ 156 h 1693"/>
              <a:gd name="T88" fmla="*/ 501 w 1546"/>
              <a:gd name="T89" fmla="*/ 102 h 1693"/>
              <a:gd name="T90" fmla="*/ 733 w 1546"/>
              <a:gd name="T91" fmla="*/ 265 h 1693"/>
              <a:gd name="T92" fmla="*/ 778 w 1546"/>
              <a:gd name="T93" fmla="*/ 278 h 1693"/>
              <a:gd name="T94" fmla="*/ 1056 w 1546"/>
              <a:gd name="T95" fmla="*/ 109 h 1693"/>
              <a:gd name="T96" fmla="*/ 1074 w 1546"/>
              <a:gd name="T97" fmla="*/ 303 h 1693"/>
              <a:gd name="T98" fmla="*/ 1317 w 1546"/>
              <a:gd name="T99" fmla="*/ 338 h 1693"/>
              <a:gd name="T100" fmla="*/ 1150 w 1546"/>
              <a:gd name="T101" fmla="*/ 492 h 1693"/>
              <a:gd name="T102" fmla="*/ 1023 w 1546"/>
              <a:gd name="T103" fmla="*/ 470 h 1693"/>
              <a:gd name="T104" fmla="*/ 1132 w 1546"/>
              <a:gd name="T105" fmla="*/ 548 h 1693"/>
              <a:gd name="T106" fmla="*/ 1176 w 1546"/>
              <a:gd name="T107" fmla="*/ 617 h 1693"/>
              <a:gd name="T108" fmla="*/ 1357 w 1546"/>
              <a:gd name="T109" fmla="*/ 423 h 1693"/>
              <a:gd name="T110" fmla="*/ 1457 w 1546"/>
              <a:gd name="T111" fmla="*/ 659 h 1693"/>
              <a:gd name="T112" fmla="*/ 1306 w 1546"/>
              <a:gd name="T113" fmla="*/ 635 h 1693"/>
              <a:gd name="T114" fmla="*/ 1477 w 1546"/>
              <a:gd name="T115" fmla="*/ 715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46" h="1693">
                <a:moveTo>
                  <a:pt x="1477" y="1002"/>
                </a:moveTo>
                <a:cubicBezTo>
                  <a:pt x="1477" y="993"/>
                  <a:pt x="1479" y="987"/>
                  <a:pt x="1484" y="980"/>
                </a:cubicBezTo>
                <a:cubicBezTo>
                  <a:pt x="1524" y="936"/>
                  <a:pt x="1546" y="878"/>
                  <a:pt x="1546" y="815"/>
                </a:cubicBezTo>
                <a:cubicBezTo>
                  <a:pt x="1546" y="764"/>
                  <a:pt x="1531" y="713"/>
                  <a:pt x="1500" y="670"/>
                </a:cubicBezTo>
                <a:cubicBezTo>
                  <a:pt x="1495" y="664"/>
                  <a:pt x="1493" y="655"/>
                  <a:pt x="1495" y="646"/>
                </a:cubicBezTo>
                <a:cubicBezTo>
                  <a:pt x="1500" y="628"/>
                  <a:pt x="1502" y="610"/>
                  <a:pt x="1502" y="592"/>
                </a:cubicBezTo>
                <a:cubicBezTo>
                  <a:pt x="1502" y="501"/>
                  <a:pt x="1453" y="419"/>
                  <a:pt x="1373" y="376"/>
                </a:cubicBezTo>
                <a:cubicBezTo>
                  <a:pt x="1364" y="372"/>
                  <a:pt x="1357" y="361"/>
                  <a:pt x="1357" y="350"/>
                </a:cubicBezTo>
                <a:cubicBezTo>
                  <a:pt x="1357" y="343"/>
                  <a:pt x="1357" y="338"/>
                  <a:pt x="1357" y="332"/>
                </a:cubicBezTo>
                <a:cubicBezTo>
                  <a:pt x="1357" y="196"/>
                  <a:pt x="1248" y="87"/>
                  <a:pt x="1112" y="87"/>
                </a:cubicBezTo>
                <a:cubicBezTo>
                  <a:pt x="1101" y="87"/>
                  <a:pt x="1092" y="82"/>
                  <a:pt x="1087" y="76"/>
                </a:cubicBezTo>
                <a:cubicBezTo>
                  <a:pt x="1047" y="27"/>
                  <a:pt x="989" y="0"/>
                  <a:pt x="927" y="0"/>
                </a:cubicBezTo>
                <a:cubicBezTo>
                  <a:pt x="878" y="0"/>
                  <a:pt x="831" y="18"/>
                  <a:pt x="793" y="49"/>
                </a:cubicBezTo>
                <a:cubicBezTo>
                  <a:pt x="782" y="58"/>
                  <a:pt x="767" y="58"/>
                  <a:pt x="755" y="49"/>
                </a:cubicBezTo>
                <a:cubicBezTo>
                  <a:pt x="717" y="18"/>
                  <a:pt x="671" y="0"/>
                  <a:pt x="622" y="0"/>
                </a:cubicBezTo>
                <a:cubicBezTo>
                  <a:pt x="559" y="0"/>
                  <a:pt x="501" y="27"/>
                  <a:pt x="461" y="76"/>
                </a:cubicBezTo>
                <a:cubicBezTo>
                  <a:pt x="459" y="78"/>
                  <a:pt x="457" y="80"/>
                  <a:pt x="452" y="82"/>
                </a:cubicBezTo>
                <a:cubicBezTo>
                  <a:pt x="450" y="82"/>
                  <a:pt x="450" y="84"/>
                  <a:pt x="448" y="84"/>
                </a:cubicBezTo>
                <a:cubicBezTo>
                  <a:pt x="443" y="87"/>
                  <a:pt x="439" y="87"/>
                  <a:pt x="435" y="87"/>
                </a:cubicBezTo>
                <a:cubicBezTo>
                  <a:pt x="299" y="87"/>
                  <a:pt x="189" y="196"/>
                  <a:pt x="189" y="332"/>
                </a:cubicBezTo>
                <a:cubicBezTo>
                  <a:pt x="189" y="338"/>
                  <a:pt x="189" y="343"/>
                  <a:pt x="189" y="350"/>
                </a:cubicBezTo>
                <a:cubicBezTo>
                  <a:pt x="189" y="361"/>
                  <a:pt x="185" y="372"/>
                  <a:pt x="174" y="376"/>
                </a:cubicBezTo>
                <a:cubicBezTo>
                  <a:pt x="94" y="419"/>
                  <a:pt x="45" y="501"/>
                  <a:pt x="45" y="592"/>
                </a:cubicBezTo>
                <a:cubicBezTo>
                  <a:pt x="45" y="610"/>
                  <a:pt x="47" y="628"/>
                  <a:pt x="51" y="646"/>
                </a:cubicBezTo>
                <a:cubicBezTo>
                  <a:pt x="54" y="655"/>
                  <a:pt x="51" y="664"/>
                  <a:pt x="47" y="670"/>
                </a:cubicBezTo>
                <a:cubicBezTo>
                  <a:pt x="16" y="713"/>
                  <a:pt x="0" y="762"/>
                  <a:pt x="0" y="815"/>
                </a:cubicBezTo>
                <a:cubicBezTo>
                  <a:pt x="0" y="875"/>
                  <a:pt x="22" y="933"/>
                  <a:pt x="62" y="980"/>
                </a:cubicBezTo>
                <a:cubicBezTo>
                  <a:pt x="69" y="987"/>
                  <a:pt x="71" y="996"/>
                  <a:pt x="69" y="1005"/>
                </a:cubicBezTo>
                <a:cubicBezTo>
                  <a:pt x="67" y="1007"/>
                  <a:pt x="67" y="1011"/>
                  <a:pt x="67" y="1014"/>
                </a:cubicBezTo>
                <a:cubicBezTo>
                  <a:pt x="67" y="1016"/>
                  <a:pt x="67" y="1018"/>
                  <a:pt x="67" y="1020"/>
                </a:cubicBezTo>
                <a:cubicBezTo>
                  <a:pt x="62" y="1038"/>
                  <a:pt x="60" y="1056"/>
                  <a:pt x="60" y="1076"/>
                </a:cubicBezTo>
                <a:cubicBezTo>
                  <a:pt x="60" y="1163"/>
                  <a:pt x="107" y="1243"/>
                  <a:pt x="181" y="1288"/>
                </a:cubicBezTo>
                <a:cubicBezTo>
                  <a:pt x="189" y="1294"/>
                  <a:pt x="196" y="1305"/>
                  <a:pt x="194" y="1314"/>
                </a:cubicBezTo>
                <a:cubicBezTo>
                  <a:pt x="192" y="1328"/>
                  <a:pt x="192" y="1341"/>
                  <a:pt x="192" y="1354"/>
                </a:cubicBezTo>
                <a:cubicBezTo>
                  <a:pt x="192" y="1490"/>
                  <a:pt x="301" y="1600"/>
                  <a:pt x="437" y="1600"/>
                </a:cubicBezTo>
                <a:cubicBezTo>
                  <a:pt x="441" y="1600"/>
                  <a:pt x="446" y="1600"/>
                  <a:pt x="450" y="1600"/>
                </a:cubicBezTo>
                <a:cubicBezTo>
                  <a:pt x="488" y="1657"/>
                  <a:pt x="553" y="1693"/>
                  <a:pt x="622" y="1693"/>
                </a:cubicBezTo>
                <a:cubicBezTo>
                  <a:pt x="671" y="1693"/>
                  <a:pt x="717" y="1675"/>
                  <a:pt x="755" y="1644"/>
                </a:cubicBezTo>
                <a:cubicBezTo>
                  <a:pt x="760" y="1640"/>
                  <a:pt x="767" y="1637"/>
                  <a:pt x="773" y="1637"/>
                </a:cubicBezTo>
                <a:cubicBezTo>
                  <a:pt x="780" y="1637"/>
                  <a:pt x="787" y="1640"/>
                  <a:pt x="791" y="1644"/>
                </a:cubicBezTo>
                <a:cubicBezTo>
                  <a:pt x="829" y="1675"/>
                  <a:pt x="876" y="1693"/>
                  <a:pt x="925" y="1693"/>
                </a:cubicBezTo>
                <a:cubicBezTo>
                  <a:pt x="994" y="1693"/>
                  <a:pt x="1058" y="1657"/>
                  <a:pt x="1096" y="1600"/>
                </a:cubicBezTo>
                <a:cubicBezTo>
                  <a:pt x="1101" y="1600"/>
                  <a:pt x="1105" y="1600"/>
                  <a:pt x="1110" y="1600"/>
                </a:cubicBezTo>
                <a:cubicBezTo>
                  <a:pt x="1246" y="1600"/>
                  <a:pt x="1355" y="1490"/>
                  <a:pt x="1355" y="1354"/>
                </a:cubicBezTo>
                <a:cubicBezTo>
                  <a:pt x="1355" y="1341"/>
                  <a:pt x="1355" y="1328"/>
                  <a:pt x="1352" y="1314"/>
                </a:cubicBezTo>
                <a:cubicBezTo>
                  <a:pt x="1350" y="1303"/>
                  <a:pt x="1357" y="1292"/>
                  <a:pt x="1366" y="1288"/>
                </a:cubicBezTo>
                <a:cubicBezTo>
                  <a:pt x="1439" y="1243"/>
                  <a:pt x="1486" y="1163"/>
                  <a:pt x="1486" y="1076"/>
                </a:cubicBezTo>
                <a:cubicBezTo>
                  <a:pt x="1486" y="1054"/>
                  <a:pt x="1484" y="1029"/>
                  <a:pt x="1477" y="1007"/>
                </a:cubicBezTo>
                <a:cubicBezTo>
                  <a:pt x="1477" y="1007"/>
                  <a:pt x="1477" y="1005"/>
                  <a:pt x="1477" y="1002"/>
                </a:cubicBezTo>
                <a:close/>
                <a:moveTo>
                  <a:pt x="1455" y="967"/>
                </a:moveTo>
                <a:lnTo>
                  <a:pt x="1455" y="967"/>
                </a:lnTo>
                <a:cubicBezTo>
                  <a:pt x="1415" y="924"/>
                  <a:pt x="1359" y="900"/>
                  <a:pt x="1299" y="900"/>
                </a:cubicBezTo>
                <a:cubicBezTo>
                  <a:pt x="1292" y="900"/>
                  <a:pt x="1283" y="900"/>
                  <a:pt x="1277" y="902"/>
                </a:cubicBezTo>
                <a:cubicBezTo>
                  <a:pt x="1275" y="902"/>
                  <a:pt x="1275" y="900"/>
                  <a:pt x="1272" y="900"/>
                </a:cubicBezTo>
                <a:cubicBezTo>
                  <a:pt x="1257" y="895"/>
                  <a:pt x="1243" y="884"/>
                  <a:pt x="1237" y="871"/>
                </a:cubicBezTo>
                <a:cubicBezTo>
                  <a:pt x="1225" y="853"/>
                  <a:pt x="1225" y="829"/>
                  <a:pt x="1234" y="809"/>
                </a:cubicBezTo>
                <a:cubicBezTo>
                  <a:pt x="1239" y="797"/>
                  <a:pt x="1237" y="784"/>
                  <a:pt x="1225" y="780"/>
                </a:cubicBezTo>
                <a:cubicBezTo>
                  <a:pt x="1214" y="773"/>
                  <a:pt x="1201" y="777"/>
                  <a:pt x="1197" y="788"/>
                </a:cubicBezTo>
                <a:cubicBezTo>
                  <a:pt x="1179" y="822"/>
                  <a:pt x="1181" y="860"/>
                  <a:pt x="1199" y="891"/>
                </a:cubicBezTo>
                <a:cubicBezTo>
                  <a:pt x="1203" y="900"/>
                  <a:pt x="1210" y="907"/>
                  <a:pt x="1217" y="913"/>
                </a:cubicBezTo>
                <a:cubicBezTo>
                  <a:pt x="1194" y="922"/>
                  <a:pt x="1172" y="936"/>
                  <a:pt x="1152" y="953"/>
                </a:cubicBezTo>
                <a:cubicBezTo>
                  <a:pt x="1143" y="962"/>
                  <a:pt x="1143" y="976"/>
                  <a:pt x="1150" y="985"/>
                </a:cubicBezTo>
                <a:cubicBezTo>
                  <a:pt x="1159" y="993"/>
                  <a:pt x="1172" y="993"/>
                  <a:pt x="1181" y="987"/>
                </a:cubicBezTo>
                <a:cubicBezTo>
                  <a:pt x="1212" y="958"/>
                  <a:pt x="1252" y="942"/>
                  <a:pt x="1297" y="942"/>
                </a:cubicBezTo>
                <a:cubicBezTo>
                  <a:pt x="1355" y="942"/>
                  <a:pt x="1406" y="971"/>
                  <a:pt x="1437" y="1018"/>
                </a:cubicBezTo>
                <a:cubicBezTo>
                  <a:pt x="1437" y="1022"/>
                  <a:pt x="1439" y="1027"/>
                  <a:pt x="1439" y="1031"/>
                </a:cubicBezTo>
                <a:cubicBezTo>
                  <a:pt x="1444" y="1049"/>
                  <a:pt x="1448" y="1069"/>
                  <a:pt x="1448" y="1087"/>
                </a:cubicBezTo>
                <a:cubicBezTo>
                  <a:pt x="1444" y="1147"/>
                  <a:pt x="1406" y="1214"/>
                  <a:pt x="1346" y="1250"/>
                </a:cubicBezTo>
                <a:cubicBezTo>
                  <a:pt x="1339" y="1254"/>
                  <a:pt x="1332" y="1261"/>
                  <a:pt x="1326" y="1268"/>
                </a:cubicBezTo>
                <a:cubicBezTo>
                  <a:pt x="1246" y="1259"/>
                  <a:pt x="1172" y="1210"/>
                  <a:pt x="1136" y="1136"/>
                </a:cubicBezTo>
                <a:cubicBezTo>
                  <a:pt x="1132" y="1125"/>
                  <a:pt x="1119" y="1120"/>
                  <a:pt x="1107" y="1127"/>
                </a:cubicBezTo>
                <a:cubicBezTo>
                  <a:pt x="1096" y="1132"/>
                  <a:pt x="1092" y="1145"/>
                  <a:pt x="1098" y="1156"/>
                </a:cubicBezTo>
                <a:cubicBezTo>
                  <a:pt x="1116" y="1190"/>
                  <a:pt x="1139" y="1221"/>
                  <a:pt x="1168" y="1245"/>
                </a:cubicBezTo>
                <a:cubicBezTo>
                  <a:pt x="1136" y="1263"/>
                  <a:pt x="1110" y="1290"/>
                  <a:pt x="1094" y="1323"/>
                </a:cubicBezTo>
                <a:cubicBezTo>
                  <a:pt x="1090" y="1334"/>
                  <a:pt x="1094" y="1348"/>
                  <a:pt x="1105" y="1352"/>
                </a:cubicBezTo>
                <a:cubicBezTo>
                  <a:pt x="1107" y="1354"/>
                  <a:pt x="1112" y="1354"/>
                  <a:pt x="1114" y="1354"/>
                </a:cubicBezTo>
                <a:cubicBezTo>
                  <a:pt x="1123" y="1354"/>
                  <a:pt x="1130" y="1350"/>
                  <a:pt x="1134" y="1341"/>
                </a:cubicBezTo>
                <a:cubicBezTo>
                  <a:pt x="1148" y="1310"/>
                  <a:pt x="1174" y="1285"/>
                  <a:pt x="1208" y="1274"/>
                </a:cubicBezTo>
                <a:cubicBezTo>
                  <a:pt x="1208" y="1274"/>
                  <a:pt x="1208" y="1274"/>
                  <a:pt x="1210" y="1274"/>
                </a:cubicBezTo>
                <a:cubicBezTo>
                  <a:pt x="1241" y="1292"/>
                  <a:pt x="1277" y="1305"/>
                  <a:pt x="1312" y="1310"/>
                </a:cubicBezTo>
                <a:cubicBezTo>
                  <a:pt x="1312" y="1314"/>
                  <a:pt x="1312" y="1319"/>
                  <a:pt x="1312" y="1323"/>
                </a:cubicBezTo>
                <a:cubicBezTo>
                  <a:pt x="1315" y="1334"/>
                  <a:pt x="1315" y="1346"/>
                  <a:pt x="1315" y="1354"/>
                </a:cubicBezTo>
                <a:cubicBezTo>
                  <a:pt x="1315" y="1466"/>
                  <a:pt x="1223" y="1555"/>
                  <a:pt x="1114" y="1555"/>
                </a:cubicBezTo>
                <a:cubicBezTo>
                  <a:pt x="1110" y="1555"/>
                  <a:pt x="1105" y="1555"/>
                  <a:pt x="1098" y="1555"/>
                </a:cubicBezTo>
                <a:cubicBezTo>
                  <a:pt x="1087" y="1548"/>
                  <a:pt x="1078" y="1537"/>
                  <a:pt x="1074" y="1524"/>
                </a:cubicBezTo>
                <a:cubicBezTo>
                  <a:pt x="1072" y="1513"/>
                  <a:pt x="1058" y="1506"/>
                  <a:pt x="1047" y="1508"/>
                </a:cubicBezTo>
                <a:cubicBezTo>
                  <a:pt x="1036" y="1510"/>
                  <a:pt x="1029" y="1524"/>
                  <a:pt x="1032" y="1535"/>
                </a:cubicBezTo>
                <a:cubicBezTo>
                  <a:pt x="1036" y="1553"/>
                  <a:pt x="1047" y="1568"/>
                  <a:pt x="1058" y="1579"/>
                </a:cubicBezTo>
                <a:cubicBezTo>
                  <a:pt x="1027" y="1622"/>
                  <a:pt x="978" y="1649"/>
                  <a:pt x="927" y="1649"/>
                </a:cubicBezTo>
                <a:cubicBezTo>
                  <a:pt x="889" y="1649"/>
                  <a:pt x="851" y="1635"/>
                  <a:pt x="822" y="1611"/>
                </a:cubicBezTo>
                <a:cubicBezTo>
                  <a:pt x="816" y="1604"/>
                  <a:pt x="807" y="1600"/>
                  <a:pt x="798" y="1597"/>
                </a:cubicBezTo>
                <a:cubicBezTo>
                  <a:pt x="795" y="1510"/>
                  <a:pt x="787" y="1464"/>
                  <a:pt x="775" y="1419"/>
                </a:cubicBezTo>
                <a:cubicBezTo>
                  <a:pt x="769" y="1392"/>
                  <a:pt x="764" y="1368"/>
                  <a:pt x="760" y="1334"/>
                </a:cubicBezTo>
                <a:cubicBezTo>
                  <a:pt x="758" y="1323"/>
                  <a:pt x="749" y="1317"/>
                  <a:pt x="740" y="1317"/>
                </a:cubicBezTo>
                <a:cubicBezTo>
                  <a:pt x="726" y="1317"/>
                  <a:pt x="717" y="1328"/>
                  <a:pt x="720" y="1341"/>
                </a:cubicBezTo>
                <a:cubicBezTo>
                  <a:pt x="724" y="1374"/>
                  <a:pt x="729" y="1399"/>
                  <a:pt x="735" y="1423"/>
                </a:cubicBezTo>
                <a:cubicBezTo>
                  <a:pt x="746" y="1468"/>
                  <a:pt x="755" y="1510"/>
                  <a:pt x="755" y="1593"/>
                </a:cubicBezTo>
                <a:cubicBezTo>
                  <a:pt x="746" y="1595"/>
                  <a:pt x="738" y="1600"/>
                  <a:pt x="731" y="1606"/>
                </a:cubicBezTo>
                <a:cubicBezTo>
                  <a:pt x="702" y="1635"/>
                  <a:pt x="664" y="1649"/>
                  <a:pt x="626" y="1649"/>
                </a:cubicBezTo>
                <a:cubicBezTo>
                  <a:pt x="577" y="1649"/>
                  <a:pt x="530" y="1626"/>
                  <a:pt x="499" y="1586"/>
                </a:cubicBezTo>
                <a:cubicBezTo>
                  <a:pt x="499" y="1584"/>
                  <a:pt x="499" y="1579"/>
                  <a:pt x="499" y="1577"/>
                </a:cubicBezTo>
                <a:cubicBezTo>
                  <a:pt x="495" y="1562"/>
                  <a:pt x="497" y="1546"/>
                  <a:pt x="504" y="1533"/>
                </a:cubicBezTo>
                <a:cubicBezTo>
                  <a:pt x="510" y="1522"/>
                  <a:pt x="506" y="1508"/>
                  <a:pt x="495" y="1504"/>
                </a:cubicBezTo>
                <a:cubicBezTo>
                  <a:pt x="484" y="1497"/>
                  <a:pt x="470" y="1501"/>
                  <a:pt x="466" y="1513"/>
                </a:cubicBezTo>
                <a:cubicBezTo>
                  <a:pt x="459" y="1526"/>
                  <a:pt x="455" y="1542"/>
                  <a:pt x="452" y="1557"/>
                </a:cubicBezTo>
                <a:cubicBezTo>
                  <a:pt x="448" y="1557"/>
                  <a:pt x="446" y="1557"/>
                  <a:pt x="441" y="1557"/>
                </a:cubicBezTo>
                <a:cubicBezTo>
                  <a:pt x="330" y="1557"/>
                  <a:pt x="241" y="1466"/>
                  <a:pt x="241" y="1357"/>
                </a:cubicBezTo>
                <a:cubicBezTo>
                  <a:pt x="241" y="1346"/>
                  <a:pt x="241" y="1334"/>
                  <a:pt x="243" y="1325"/>
                </a:cubicBezTo>
                <a:cubicBezTo>
                  <a:pt x="245" y="1317"/>
                  <a:pt x="243" y="1305"/>
                  <a:pt x="241" y="1296"/>
                </a:cubicBezTo>
                <a:cubicBezTo>
                  <a:pt x="308" y="1292"/>
                  <a:pt x="368" y="1256"/>
                  <a:pt x="403" y="1198"/>
                </a:cubicBezTo>
                <a:cubicBezTo>
                  <a:pt x="408" y="1192"/>
                  <a:pt x="410" y="1185"/>
                  <a:pt x="414" y="1178"/>
                </a:cubicBezTo>
                <a:cubicBezTo>
                  <a:pt x="414" y="1178"/>
                  <a:pt x="417" y="1178"/>
                  <a:pt x="417" y="1176"/>
                </a:cubicBezTo>
                <a:cubicBezTo>
                  <a:pt x="428" y="1165"/>
                  <a:pt x="443" y="1161"/>
                  <a:pt x="459" y="1161"/>
                </a:cubicBezTo>
                <a:cubicBezTo>
                  <a:pt x="481" y="1161"/>
                  <a:pt x="501" y="1174"/>
                  <a:pt x="513" y="1192"/>
                </a:cubicBezTo>
                <a:cubicBezTo>
                  <a:pt x="517" y="1198"/>
                  <a:pt x="524" y="1203"/>
                  <a:pt x="530" y="1203"/>
                </a:cubicBezTo>
                <a:cubicBezTo>
                  <a:pt x="535" y="1203"/>
                  <a:pt x="537" y="1203"/>
                  <a:pt x="541" y="1201"/>
                </a:cubicBezTo>
                <a:cubicBezTo>
                  <a:pt x="553" y="1194"/>
                  <a:pt x="555" y="1181"/>
                  <a:pt x="550" y="1172"/>
                </a:cubicBezTo>
                <a:cubicBezTo>
                  <a:pt x="533" y="1141"/>
                  <a:pt x="499" y="1120"/>
                  <a:pt x="461" y="1118"/>
                </a:cubicBezTo>
                <a:cubicBezTo>
                  <a:pt x="452" y="1118"/>
                  <a:pt x="441" y="1118"/>
                  <a:pt x="432" y="1123"/>
                </a:cubicBezTo>
                <a:cubicBezTo>
                  <a:pt x="437" y="1098"/>
                  <a:pt x="437" y="1071"/>
                  <a:pt x="432" y="1047"/>
                </a:cubicBezTo>
                <a:cubicBezTo>
                  <a:pt x="430" y="1036"/>
                  <a:pt x="419" y="1027"/>
                  <a:pt x="408" y="1029"/>
                </a:cubicBezTo>
                <a:cubicBezTo>
                  <a:pt x="397" y="1031"/>
                  <a:pt x="388" y="1043"/>
                  <a:pt x="390" y="1054"/>
                </a:cubicBezTo>
                <a:cubicBezTo>
                  <a:pt x="397" y="1096"/>
                  <a:pt x="390" y="1138"/>
                  <a:pt x="365" y="1174"/>
                </a:cubicBezTo>
                <a:cubicBezTo>
                  <a:pt x="334" y="1223"/>
                  <a:pt x="281" y="1254"/>
                  <a:pt x="221" y="1254"/>
                </a:cubicBezTo>
                <a:cubicBezTo>
                  <a:pt x="216" y="1254"/>
                  <a:pt x="214" y="1254"/>
                  <a:pt x="212" y="1256"/>
                </a:cubicBezTo>
                <a:cubicBezTo>
                  <a:pt x="209" y="1256"/>
                  <a:pt x="209" y="1254"/>
                  <a:pt x="207" y="1254"/>
                </a:cubicBezTo>
                <a:cubicBezTo>
                  <a:pt x="147" y="1219"/>
                  <a:pt x="109" y="1152"/>
                  <a:pt x="109" y="1080"/>
                </a:cubicBezTo>
                <a:cubicBezTo>
                  <a:pt x="109" y="1060"/>
                  <a:pt x="111" y="1043"/>
                  <a:pt x="118" y="1025"/>
                </a:cubicBezTo>
                <a:cubicBezTo>
                  <a:pt x="118" y="1022"/>
                  <a:pt x="118" y="1020"/>
                  <a:pt x="120" y="1018"/>
                </a:cubicBezTo>
                <a:cubicBezTo>
                  <a:pt x="123" y="1016"/>
                  <a:pt x="123" y="1014"/>
                  <a:pt x="125" y="1009"/>
                </a:cubicBezTo>
                <a:cubicBezTo>
                  <a:pt x="143" y="978"/>
                  <a:pt x="183" y="969"/>
                  <a:pt x="214" y="987"/>
                </a:cubicBezTo>
                <a:cubicBezTo>
                  <a:pt x="232" y="998"/>
                  <a:pt x="243" y="1014"/>
                  <a:pt x="245" y="1034"/>
                </a:cubicBezTo>
                <a:cubicBezTo>
                  <a:pt x="247" y="1045"/>
                  <a:pt x="256" y="1051"/>
                  <a:pt x="267" y="1051"/>
                </a:cubicBezTo>
                <a:lnTo>
                  <a:pt x="270" y="1051"/>
                </a:lnTo>
                <a:cubicBezTo>
                  <a:pt x="281" y="1049"/>
                  <a:pt x="290" y="1038"/>
                  <a:pt x="287" y="1027"/>
                </a:cubicBezTo>
                <a:cubicBezTo>
                  <a:pt x="283" y="993"/>
                  <a:pt x="265" y="967"/>
                  <a:pt x="236" y="949"/>
                </a:cubicBezTo>
                <a:cubicBezTo>
                  <a:pt x="196" y="924"/>
                  <a:pt x="145" y="931"/>
                  <a:pt x="109" y="960"/>
                </a:cubicBezTo>
                <a:cubicBezTo>
                  <a:pt x="107" y="958"/>
                  <a:pt x="105" y="956"/>
                  <a:pt x="103" y="951"/>
                </a:cubicBezTo>
                <a:cubicBezTo>
                  <a:pt x="69" y="913"/>
                  <a:pt x="51" y="866"/>
                  <a:pt x="51" y="817"/>
                </a:cubicBezTo>
                <a:cubicBezTo>
                  <a:pt x="51" y="775"/>
                  <a:pt x="65" y="735"/>
                  <a:pt x="89" y="699"/>
                </a:cubicBezTo>
                <a:cubicBezTo>
                  <a:pt x="129" y="744"/>
                  <a:pt x="187" y="771"/>
                  <a:pt x="250" y="771"/>
                </a:cubicBezTo>
                <a:cubicBezTo>
                  <a:pt x="256" y="771"/>
                  <a:pt x="265" y="771"/>
                  <a:pt x="272" y="768"/>
                </a:cubicBezTo>
                <a:cubicBezTo>
                  <a:pt x="274" y="768"/>
                  <a:pt x="274" y="771"/>
                  <a:pt x="276" y="771"/>
                </a:cubicBezTo>
                <a:cubicBezTo>
                  <a:pt x="292" y="775"/>
                  <a:pt x="305" y="786"/>
                  <a:pt x="312" y="800"/>
                </a:cubicBezTo>
                <a:cubicBezTo>
                  <a:pt x="323" y="817"/>
                  <a:pt x="323" y="842"/>
                  <a:pt x="314" y="862"/>
                </a:cubicBezTo>
                <a:cubicBezTo>
                  <a:pt x="310" y="873"/>
                  <a:pt x="312" y="887"/>
                  <a:pt x="323" y="891"/>
                </a:cubicBezTo>
                <a:cubicBezTo>
                  <a:pt x="325" y="893"/>
                  <a:pt x="330" y="893"/>
                  <a:pt x="334" y="893"/>
                </a:cubicBezTo>
                <a:cubicBezTo>
                  <a:pt x="343" y="893"/>
                  <a:pt x="350" y="889"/>
                  <a:pt x="354" y="882"/>
                </a:cubicBezTo>
                <a:cubicBezTo>
                  <a:pt x="372" y="849"/>
                  <a:pt x="370" y="811"/>
                  <a:pt x="352" y="780"/>
                </a:cubicBezTo>
                <a:cubicBezTo>
                  <a:pt x="348" y="771"/>
                  <a:pt x="341" y="764"/>
                  <a:pt x="334" y="757"/>
                </a:cubicBezTo>
                <a:cubicBezTo>
                  <a:pt x="357" y="748"/>
                  <a:pt x="379" y="735"/>
                  <a:pt x="399" y="717"/>
                </a:cubicBezTo>
                <a:cubicBezTo>
                  <a:pt x="408" y="708"/>
                  <a:pt x="408" y="695"/>
                  <a:pt x="401" y="686"/>
                </a:cubicBezTo>
                <a:cubicBezTo>
                  <a:pt x="392" y="677"/>
                  <a:pt x="379" y="677"/>
                  <a:pt x="370" y="684"/>
                </a:cubicBezTo>
                <a:cubicBezTo>
                  <a:pt x="339" y="713"/>
                  <a:pt x="296" y="728"/>
                  <a:pt x="254" y="728"/>
                </a:cubicBezTo>
                <a:cubicBezTo>
                  <a:pt x="194" y="728"/>
                  <a:pt x="140" y="699"/>
                  <a:pt x="109" y="648"/>
                </a:cubicBezTo>
                <a:lnTo>
                  <a:pt x="105" y="646"/>
                </a:lnTo>
                <a:cubicBezTo>
                  <a:pt x="105" y="644"/>
                  <a:pt x="105" y="641"/>
                  <a:pt x="105" y="639"/>
                </a:cubicBezTo>
                <a:cubicBezTo>
                  <a:pt x="103" y="624"/>
                  <a:pt x="100" y="610"/>
                  <a:pt x="100" y="595"/>
                </a:cubicBezTo>
                <a:cubicBezTo>
                  <a:pt x="100" y="521"/>
                  <a:pt x="140" y="452"/>
                  <a:pt x="207" y="416"/>
                </a:cubicBezTo>
                <a:cubicBezTo>
                  <a:pt x="214" y="412"/>
                  <a:pt x="221" y="408"/>
                  <a:pt x="227" y="401"/>
                </a:cubicBezTo>
                <a:cubicBezTo>
                  <a:pt x="310" y="408"/>
                  <a:pt x="383" y="459"/>
                  <a:pt x="421" y="532"/>
                </a:cubicBezTo>
                <a:cubicBezTo>
                  <a:pt x="426" y="539"/>
                  <a:pt x="432" y="543"/>
                  <a:pt x="441" y="543"/>
                </a:cubicBezTo>
                <a:cubicBezTo>
                  <a:pt x="443" y="543"/>
                  <a:pt x="448" y="543"/>
                  <a:pt x="450" y="541"/>
                </a:cubicBezTo>
                <a:cubicBezTo>
                  <a:pt x="461" y="537"/>
                  <a:pt x="466" y="523"/>
                  <a:pt x="459" y="512"/>
                </a:cubicBezTo>
                <a:cubicBezTo>
                  <a:pt x="441" y="479"/>
                  <a:pt x="419" y="448"/>
                  <a:pt x="390" y="423"/>
                </a:cubicBezTo>
                <a:cubicBezTo>
                  <a:pt x="421" y="405"/>
                  <a:pt x="448" y="379"/>
                  <a:pt x="463" y="345"/>
                </a:cubicBezTo>
                <a:cubicBezTo>
                  <a:pt x="468" y="334"/>
                  <a:pt x="463" y="321"/>
                  <a:pt x="452" y="316"/>
                </a:cubicBezTo>
                <a:cubicBezTo>
                  <a:pt x="441" y="312"/>
                  <a:pt x="428" y="316"/>
                  <a:pt x="423" y="327"/>
                </a:cubicBezTo>
                <a:cubicBezTo>
                  <a:pt x="410" y="358"/>
                  <a:pt x="383" y="383"/>
                  <a:pt x="350" y="394"/>
                </a:cubicBezTo>
                <a:cubicBezTo>
                  <a:pt x="350" y="394"/>
                  <a:pt x="350" y="394"/>
                  <a:pt x="348" y="394"/>
                </a:cubicBezTo>
                <a:cubicBezTo>
                  <a:pt x="316" y="374"/>
                  <a:pt x="281" y="363"/>
                  <a:pt x="243" y="356"/>
                </a:cubicBezTo>
                <a:cubicBezTo>
                  <a:pt x="243" y="352"/>
                  <a:pt x="243" y="350"/>
                  <a:pt x="243" y="345"/>
                </a:cubicBezTo>
                <a:cubicBezTo>
                  <a:pt x="243" y="341"/>
                  <a:pt x="243" y="336"/>
                  <a:pt x="243" y="330"/>
                </a:cubicBezTo>
                <a:cubicBezTo>
                  <a:pt x="243" y="218"/>
                  <a:pt x="334" y="129"/>
                  <a:pt x="443" y="129"/>
                </a:cubicBezTo>
                <a:cubicBezTo>
                  <a:pt x="450" y="129"/>
                  <a:pt x="457" y="127"/>
                  <a:pt x="463" y="127"/>
                </a:cubicBezTo>
                <a:cubicBezTo>
                  <a:pt x="472" y="133"/>
                  <a:pt x="481" y="145"/>
                  <a:pt x="484" y="156"/>
                </a:cubicBezTo>
                <a:cubicBezTo>
                  <a:pt x="486" y="165"/>
                  <a:pt x="495" y="171"/>
                  <a:pt x="504" y="171"/>
                </a:cubicBezTo>
                <a:cubicBezTo>
                  <a:pt x="506" y="171"/>
                  <a:pt x="508" y="171"/>
                  <a:pt x="510" y="171"/>
                </a:cubicBezTo>
                <a:cubicBezTo>
                  <a:pt x="521" y="169"/>
                  <a:pt x="528" y="156"/>
                  <a:pt x="526" y="145"/>
                </a:cubicBezTo>
                <a:cubicBezTo>
                  <a:pt x="521" y="129"/>
                  <a:pt x="513" y="113"/>
                  <a:pt x="501" y="102"/>
                </a:cubicBezTo>
                <a:cubicBezTo>
                  <a:pt x="528" y="67"/>
                  <a:pt x="575" y="44"/>
                  <a:pt x="624" y="44"/>
                </a:cubicBezTo>
                <a:cubicBezTo>
                  <a:pt x="662" y="44"/>
                  <a:pt x="700" y="58"/>
                  <a:pt x="729" y="82"/>
                </a:cubicBezTo>
                <a:cubicBezTo>
                  <a:pt x="735" y="89"/>
                  <a:pt x="744" y="93"/>
                  <a:pt x="753" y="96"/>
                </a:cubicBezTo>
                <a:cubicBezTo>
                  <a:pt x="751" y="176"/>
                  <a:pt x="742" y="220"/>
                  <a:pt x="733" y="265"/>
                </a:cubicBezTo>
                <a:cubicBezTo>
                  <a:pt x="726" y="292"/>
                  <a:pt x="722" y="318"/>
                  <a:pt x="717" y="352"/>
                </a:cubicBezTo>
                <a:cubicBezTo>
                  <a:pt x="715" y="365"/>
                  <a:pt x="726" y="376"/>
                  <a:pt x="740" y="376"/>
                </a:cubicBezTo>
                <a:cubicBezTo>
                  <a:pt x="751" y="376"/>
                  <a:pt x="760" y="367"/>
                  <a:pt x="762" y="358"/>
                </a:cubicBezTo>
                <a:cubicBezTo>
                  <a:pt x="767" y="327"/>
                  <a:pt x="771" y="305"/>
                  <a:pt x="778" y="278"/>
                </a:cubicBezTo>
                <a:cubicBezTo>
                  <a:pt x="789" y="234"/>
                  <a:pt x="798" y="187"/>
                  <a:pt x="800" y="100"/>
                </a:cubicBezTo>
                <a:cubicBezTo>
                  <a:pt x="809" y="98"/>
                  <a:pt x="818" y="93"/>
                  <a:pt x="824" y="87"/>
                </a:cubicBezTo>
                <a:cubicBezTo>
                  <a:pt x="853" y="62"/>
                  <a:pt x="891" y="49"/>
                  <a:pt x="929" y="49"/>
                </a:cubicBezTo>
                <a:cubicBezTo>
                  <a:pt x="978" y="49"/>
                  <a:pt x="1025" y="71"/>
                  <a:pt x="1056" y="109"/>
                </a:cubicBezTo>
                <a:cubicBezTo>
                  <a:pt x="1058" y="111"/>
                  <a:pt x="1063" y="116"/>
                  <a:pt x="1065" y="118"/>
                </a:cubicBezTo>
                <a:cubicBezTo>
                  <a:pt x="1078" y="169"/>
                  <a:pt x="1074" y="223"/>
                  <a:pt x="1054" y="272"/>
                </a:cubicBezTo>
                <a:cubicBezTo>
                  <a:pt x="1049" y="283"/>
                  <a:pt x="1054" y="296"/>
                  <a:pt x="1065" y="301"/>
                </a:cubicBezTo>
                <a:cubicBezTo>
                  <a:pt x="1067" y="303"/>
                  <a:pt x="1072" y="303"/>
                  <a:pt x="1074" y="303"/>
                </a:cubicBezTo>
                <a:cubicBezTo>
                  <a:pt x="1083" y="303"/>
                  <a:pt x="1090" y="298"/>
                  <a:pt x="1094" y="289"/>
                </a:cubicBezTo>
                <a:cubicBezTo>
                  <a:pt x="1114" y="240"/>
                  <a:pt x="1121" y="189"/>
                  <a:pt x="1114" y="138"/>
                </a:cubicBezTo>
                <a:lnTo>
                  <a:pt x="1116" y="138"/>
                </a:lnTo>
                <a:cubicBezTo>
                  <a:pt x="1228" y="138"/>
                  <a:pt x="1317" y="229"/>
                  <a:pt x="1317" y="338"/>
                </a:cubicBezTo>
                <a:cubicBezTo>
                  <a:pt x="1317" y="343"/>
                  <a:pt x="1317" y="347"/>
                  <a:pt x="1317" y="354"/>
                </a:cubicBezTo>
                <a:cubicBezTo>
                  <a:pt x="1317" y="361"/>
                  <a:pt x="1317" y="367"/>
                  <a:pt x="1319" y="374"/>
                </a:cubicBezTo>
                <a:cubicBezTo>
                  <a:pt x="1254" y="381"/>
                  <a:pt x="1197" y="416"/>
                  <a:pt x="1161" y="472"/>
                </a:cubicBezTo>
                <a:cubicBezTo>
                  <a:pt x="1156" y="479"/>
                  <a:pt x="1154" y="485"/>
                  <a:pt x="1150" y="492"/>
                </a:cubicBezTo>
                <a:cubicBezTo>
                  <a:pt x="1150" y="492"/>
                  <a:pt x="1148" y="492"/>
                  <a:pt x="1148" y="494"/>
                </a:cubicBezTo>
                <a:cubicBezTo>
                  <a:pt x="1136" y="506"/>
                  <a:pt x="1121" y="510"/>
                  <a:pt x="1105" y="510"/>
                </a:cubicBezTo>
                <a:cubicBezTo>
                  <a:pt x="1083" y="510"/>
                  <a:pt x="1063" y="497"/>
                  <a:pt x="1052" y="479"/>
                </a:cubicBezTo>
                <a:cubicBezTo>
                  <a:pt x="1045" y="468"/>
                  <a:pt x="1032" y="465"/>
                  <a:pt x="1023" y="470"/>
                </a:cubicBezTo>
                <a:cubicBezTo>
                  <a:pt x="1012" y="477"/>
                  <a:pt x="1009" y="490"/>
                  <a:pt x="1014" y="499"/>
                </a:cubicBezTo>
                <a:cubicBezTo>
                  <a:pt x="1032" y="530"/>
                  <a:pt x="1065" y="550"/>
                  <a:pt x="1103" y="552"/>
                </a:cubicBezTo>
                <a:cubicBezTo>
                  <a:pt x="1105" y="552"/>
                  <a:pt x="1105" y="552"/>
                  <a:pt x="1107" y="552"/>
                </a:cubicBezTo>
                <a:cubicBezTo>
                  <a:pt x="1116" y="552"/>
                  <a:pt x="1125" y="550"/>
                  <a:pt x="1132" y="548"/>
                </a:cubicBezTo>
                <a:cubicBezTo>
                  <a:pt x="1127" y="572"/>
                  <a:pt x="1127" y="599"/>
                  <a:pt x="1132" y="624"/>
                </a:cubicBezTo>
                <a:cubicBezTo>
                  <a:pt x="1134" y="635"/>
                  <a:pt x="1143" y="641"/>
                  <a:pt x="1154" y="641"/>
                </a:cubicBezTo>
                <a:cubicBezTo>
                  <a:pt x="1156" y="641"/>
                  <a:pt x="1156" y="641"/>
                  <a:pt x="1159" y="641"/>
                </a:cubicBezTo>
                <a:cubicBezTo>
                  <a:pt x="1170" y="639"/>
                  <a:pt x="1179" y="628"/>
                  <a:pt x="1176" y="617"/>
                </a:cubicBezTo>
                <a:cubicBezTo>
                  <a:pt x="1170" y="575"/>
                  <a:pt x="1176" y="532"/>
                  <a:pt x="1201" y="497"/>
                </a:cubicBezTo>
                <a:cubicBezTo>
                  <a:pt x="1232" y="448"/>
                  <a:pt x="1286" y="416"/>
                  <a:pt x="1346" y="416"/>
                </a:cubicBezTo>
                <a:lnTo>
                  <a:pt x="1348" y="416"/>
                </a:lnTo>
                <a:cubicBezTo>
                  <a:pt x="1350" y="419"/>
                  <a:pt x="1355" y="421"/>
                  <a:pt x="1357" y="423"/>
                </a:cubicBezTo>
                <a:cubicBezTo>
                  <a:pt x="1424" y="459"/>
                  <a:pt x="1464" y="526"/>
                  <a:pt x="1464" y="601"/>
                </a:cubicBezTo>
                <a:cubicBezTo>
                  <a:pt x="1464" y="617"/>
                  <a:pt x="1462" y="630"/>
                  <a:pt x="1459" y="646"/>
                </a:cubicBezTo>
                <a:cubicBezTo>
                  <a:pt x="1459" y="648"/>
                  <a:pt x="1459" y="650"/>
                  <a:pt x="1459" y="653"/>
                </a:cubicBezTo>
                <a:cubicBezTo>
                  <a:pt x="1459" y="655"/>
                  <a:pt x="1457" y="657"/>
                  <a:pt x="1457" y="659"/>
                </a:cubicBezTo>
                <a:cubicBezTo>
                  <a:pt x="1455" y="666"/>
                  <a:pt x="1453" y="673"/>
                  <a:pt x="1451" y="677"/>
                </a:cubicBezTo>
                <a:cubicBezTo>
                  <a:pt x="1433" y="708"/>
                  <a:pt x="1393" y="717"/>
                  <a:pt x="1361" y="699"/>
                </a:cubicBezTo>
                <a:cubicBezTo>
                  <a:pt x="1344" y="688"/>
                  <a:pt x="1332" y="673"/>
                  <a:pt x="1330" y="653"/>
                </a:cubicBezTo>
                <a:cubicBezTo>
                  <a:pt x="1328" y="641"/>
                  <a:pt x="1317" y="633"/>
                  <a:pt x="1306" y="635"/>
                </a:cubicBezTo>
                <a:cubicBezTo>
                  <a:pt x="1295" y="637"/>
                  <a:pt x="1286" y="648"/>
                  <a:pt x="1288" y="659"/>
                </a:cubicBezTo>
                <a:cubicBezTo>
                  <a:pt x="1292" y="693"/>
                  <a:pt x="1310" y="719"/>
                  <a:pt x="1339" y="737"/>
                </a:cubicBezTo>
                <a:cubicBezTo>
                  <a:pt x="1357" y="748"/>
                  <a:pt x="1377" y="753"/>
                  <a:pt x="1395" y="753"/>
                </a:cubicBezTo>
                <a:cubicBezTo>
                  <a:pt x="1426" y="753"/>
                  <a:pt x="1457" y="739"/>
                  <a:pt x="1477" y="715"/>
                </a:cubicBezTo>
                <a:cubicBezTo>
                  <a:pt x="1500" y="748"/>
                  <a:pt x="1513" y="786"/>
                  <a:pt x="1513" y="826"/>
                </a:cubicBezTo>
                <a:cubicBezTo>
                  <a:pt x="1513" y="875"/>
                  <a:pt x="1495" y="924"/>
                  <a:pt x="1462" y="960"/>
                </a:cubicBezTo>
                <a:cubicBezTo>
                  <a:pt x="1457" y="962"/>
                  <a:pt x="1457" y="965"/>
                  <a:pt x="1455" y="967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4467225" y="2387601"/>
            <a:ext cx="128588" cy="130175"/>
          </a:xfrm>
          <a:custGeom>
            <a:avLst/>
            <a:gdLst>
              <a:gd name="T0" fmla="*/ 575 w 577"/>
              <a:gd name="T1" fmla="*/ 268 h 580"/>
              <a:gd name="T2" fmla="*/ 287 w 577"/>
              <a:gd name="T3" fmla="*/ 0 h 580"/>
              <a:gd name="T4" fmla="*/ 0 w 577"/>
              <a:gd name="T5" fmla="*/ 272 h 580"/>
              <a:gd name="T6" fmla="*/ 4 w 577"/>
              <a:gd name="T7" fmla="*/ 288 h 580"/>
              <a:gd name="T8" fmla="*/ 0 w 577"/>
              <a:gd name="T9" fmla="*/ 303 h 580"/>
              <a:gd name="T10" fmla="*/ 287 w 577"/>
              <a:gd name="T11" fmla="*/ 580 h 580"/>
              <a:gd name="T12" fmla="*/ 575 w 577"/>
              <a:gd name="T13" fmla="*/ 308 h 580"/>
              <a:gd name="T14" fmla="*/ 568 w 577"/>
              <a:gd name="T15" fmla="*/ 288 h 580"/>
              <a:gd name="T16" fmla="*/ 575 w 577"/>
              <a:gd name="T17" fmla="*/ 268 h 580"/>
              <a:gd name="T18" fmla="*/ 287 w 577"/>
              <a:gd name="T19" fmla="*/ 45 h 580"/>
              <a:gd name="T20" fmla="*/ 287 w 577"/>
              <a:gd name="T21" fmla="*/ 45 h 580"/>
              <a:gd name="T22" fmla="*/ 530 w 577"/>
              <a:gd name="T23" fmla="*/ 263 h 580"/>
              <a:gd name="T24" fmla="*/ 528 w 577"/>
              <a:gd name="T25" fmla="*/ 266 h 580"/>
              <a:gd name="T26" fmla="*/ 44 w 577"/>
              <a:gd name="T27" fmla="*/ 266 h 580"/>
              <a:gd name="T28" fmla="*/ 287 w 577"/>
              <a:gd name="T29" fmla="*/ 45 h 580"/>
              <a:gd name="T30" fmla="*/ 287 w 577"/>
              <a:gd name="T31" fmla="*/ 533 h 580"/>
              <a:gd name="T32" fmla="*/ 287 w 577"/>
              <a:gd name="T33" fmla="*/ 533 h 580"/>
              <a:gd name="T34" fmla="*/ 44 w 577"/>
              <a:gd name="T35" fmla="*/ 310 h 580"/>
              <a:gd name="T36" fmla="*/ 528 w 577"/>
              <a:gd name="T37" fmla="*/ 310 h 580"/>
              <a:gd name="T38" fmla="*/ 530 w 577"/>
              <a:gd name="T39" fmla="*/ 312 h 580"/>
              <a:gd name="T40" fmla="*/ 287 w 577"/>
              <a:gd name="T41" fmla="*/ 533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77" h="580">
                <a:moveTo>
                  <a:pt x="575" y="268"/>
                </a:moveTo>
                <a:cubicBezTo>
                  <a:pt x="563" y="118"/>
                  <a:pt x="436" y="0"/>
                  <a:pt x="287" y="0"/>
                </a:cubicBezTo>
                <a:cubicBezTo>
                  <a:pt x="133" y="0"/>
                  <a:pt x="9" y="121"/>
                  <a:pt x="0" y="272"/>
                </a:cubicBezTo>
                <a:cubicBezTo>
                  <a:pt x="0" y="279"/>
                  <a:pt x="2" y="283"/>
                  <a:pt x="4" y="288"/>
                </a:cubicBezTo>
                <a:cubicBezTo>
                  <a:pt x="2" y="292"/>
                  <a:pt x="0" y="297"/>
                  <a:pt x="0" y="303"/>
                </a:cubicBezTo>
                <a:cubicBezTo>
                  <a:pt x="6" y="457"/>
                  <a:pt x="133" y="580"/>
                  <a:pt x="287" y="580"/>
                </a:cubicBezTo>
                <a:cubicBezTo>
                  <a:pt x="439" y="580"/>
                  <a:pt x="566" y="462"/>
                  <a:pt x="575" y="308"/>
                </a:cubicBezTo>
                <a:cubicBezTo>
                  <a:pt x="575" y="299"/>
                  <a:pt x="572" y="292"/>
                  <a:pt x="568" y="288"/>
                </a:cubicBezTo>
                <a:cubicBezTo>
                  <a:pt x="572" y="283"/>
                  <a:pt x="577" y="277"/>
                  <a:pt x="575" y="268"/>
                </a:cubicBezTo>
                <a:close/>
                <a:moveTo>
                  <a:pt x="287" y="45"/>
                </a:moveTo>
                <a:lnTo>
                  <a:pt x="287" y="45"/>
                </a:lnTo>
                <a:cubicBezTo>
                  <a:pt x="412" y="45"/>
                  <a:pt x="517" y="141"/>
                  <a:pt x="530" y="263"/>
                </a:cubicBezTo>
                <a:lnTo>
                  <a:pt x="528" y="266"/>
                </a:lnTo>
                <a:lnTo>
                  <a:pt x="44" y="266"/>
                </a:lnTo>
                <a:cubicBezTo>
                  <a:pt x="55" y="141"/>
                  <a:pt x="160" y="45"/>
                  <a:pt x="287" y="45"/>
                </a:cubicBezTo>
                <a:close/>
                <a:moveTo>
                  <a:pt x="287" y="533"/>
                </a:moveTo>
                <a:lnTo>
                  <a:pt x="287" y="533"/>
                </a:lnTo>
                <a:cubicBezTo>
                  <a:pt x="160" y="533"/>
                  <a:pt x="55" y="437"/>
                  <a:pt x="44" y="310"/>
                </a:cubicBezTo>
                <a:lnTo>
                  <a:pt x="528" y="310"/>
                </a:lnTo>
                <a:lnTo>
                  <a:pt x="530" y="312"/>
                </a:lnTo>
                <a:cubicBezTo>
                  <a:pt x="519" y="437"/>
                  <a:pt x="412" y="533"/>
                  <a:pt x="287" y="533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Freeform 8"/>
          <p:cNvSpPr>
            <a:spLocks noEditPoints="1"/>
          </p:cNvSpPr>
          <p:nvPr/>
        </p:nvSpPr>
        <p:spPr bwMode="auto">
          <a:xfrm>
            <a:off x="4335464" y="3735388"/>
            <a:ext cx="392113" cy="377825"/>
          </a:xfrm>
          <a:custGeom>
            <a:avLst/>
            <a:gdLst>
              <a:gd name="T0" fmla="*/ 151 w 1754"/>
              <a:gd name="T1" fmla="*/ 1270 h 1693"/>
              <a:gd name="T2" fmla="*/ 0 w 1754"/>
              <a:gd name="T3" fmla="*/ 151 h 1693"/>
              <a:gd name="T4" fmla="*/ 1603 w 1754"/>
              <a:gd name="T5" fmla="*/ 0 h 1693"/>
              <a:gd name="T6" fmla="*/ 1754 w 1754"/>
              <a:gd name="T7" fmla="*/ 1119 h 1693"/>
              <a:gd name="T8" fmla="*/ 151 w 1754"/>
              <a:gd name="T9" fmla="*/ 60 h 1693"/>
              <a:gd name="T10" fmla="*/ 61 w 1754"/>
              <a:gd name="T11" fmla="*/ 151 h 1693"/>
              <a:gd name="T12" fmla="*/ 151 w 1754"/>
              <a:gd name="T13" fmla="*/ 1209 h 1693"/>
              <a:gd name="T14" fmla="*/ 1694 w 1754"/>
              <a:gd name="T15" fmla="*/ 1119 h 1693"/>
              <a:gd name="T16" fmla="*/ 1603 w 1754"/>
              <a:gd name="T17" fmla="*/ 60 h 1693"/>
              <a:gd name="T18" fmla="*/ 1028 w 1754"/>
              <a:gd name="T19" fmla="*/ 423 h 1693"/>
              <a:gd name="T20" fmla="*/ 938 w 1754"/>
              <a:gd name="T21" fmla="*/ 423 h 1693"/>
              <a:gd name="T22" fmla="*/ 907 w 1754"/>
              <a:gd name="T23" fmla="*/ 302 h 1693"/>
              <a:gd name="T24" fmla="*/ 817 w 1754"/>
              <a:gd name="T25" fmla="*/ 332 h 1693"/>
              <a:gd name="T26" fmla="*/ 726 w 1754"/>
              <a:gd name="T27" fmla="*/ 423 h 1693"/>
              <a:gd name="T28" fmla="*/ 696 w 1754"/>
              <a:gd name="T29" fmla="*/ 514 h 1693"/>
              <a:gd name="T30" fmla="*/ 817 w 1754"/>
              <a:gd name="T31" fmla="*/ 544 h 1693"/>
              <a:gd name="T32" fmla="*/ 847 w 1754"/>
              <a:gd name="T33" fmla="*/ 665 h 1693"/>
              <a:gd name="T34" fmla="*/ 938 w 1754"/>
              <a:gd name="T35" fmla="*/ 635 h 1693"/>
              <a:gd name="T36" fmla="*/ 1028 w 1754"/>
              <a:gd name="T37" fmla="*/ 544 h 1693"/>
              <a:gd name="T38" fmla="*/ 1059 w 1754"/>
              <a:gd name="T39" fmla="*/ 453 h 1693"/>
              <a:gd name="T40" fmla="*/ 1603 w 1754"/>
              <a:gd name="T41" fmla="*/ 1028 h 1693"/>
              <a:gd name="T42" fmla="*/ 151 w 1754"/>
              <a:gd name="T43" fmla="*/ 1028 h 1693"/>
              <a:gd name="T44" fmla="*/ 151 w 1754"/>
              <a:gd name="T45" fmla="*/ 967 h 1693"/>
              <a:gd name="T46" fmla="*/ 1633 w 1754"/>
              <a:gd name="T47" fmla="*/ 998 h 1693"/>
              <a:gd name="T48" fmla="*/ 877 w 1754"/>
              <a:gd name="T49" fmla="*/ 1149 h 1693"/>
              <a:gd name="T50" fmla="*/ 856 w 1754"/>
              <a:gd name="T51" fmla="*/ 1140 h 1693"/>
              <a:gd name="T52" fmla="*/ 856 w 1754"/>
              <a:gd name="T53" fmla="*/ 1097 h 1693"/>
              <a:gd name="T54" fmla="*/ 907 w 1754"/>
              <a:gd name="T55" fmla="*/ 1119 h 1693"/>
              <a:gd name="T56" fmla="*/ 877 w 1754"/>
              <a:gd name="T57" fmla="*/ 1149 h 1693"/>
              <a:gd name="T58" fmla="*/ 1240 w 1754"/>
              <a:gd name="T59" fmla="*/ 1693 h 1693"/>
              <a:gd name="T60" fmla="*/ 484 w 1754"/>
              <a:gd name="T61" fmla="*/ 1663 h 1693"/>
              <a:gd name="T62" fmla="*/ 1240 w 1754"/>
              <a:gd name="T63" fmla="*/ 1633 h 1693"/>
              <a:gd name="T64" fmla="*/ 1240 w 1754"/>
              <a:gd name="T65" fmla="*/ 1693 h 1693"/>
              <a:gd name="T66" fmla="*/ 696 w 1754"/>
              <a:gd name="T67" fmla="*/ 1572 h 1693"/>
              <a:gd name="T68" fmla="*/ 666 w 1754"/>
              <a:gd name="T69" fmla="*/ 1360 h 1693"/>
              <a:gd name="T70" fmla="*/ 726 w 1754"/>
              <a:gd name="T71" fmla="*/ 1360 h 1693"/>
              <a:gd name="T72" fmla="*/ 696 w 1754"/>
              <a:gd name="T73" fmla="*/ 1572 h 1693"/>
              <a:gd name="T74" fmla="*/ 1059 w 1754"/>
              <a:gd name="T75" fmla="*/ 1572 h 1693"/>
              <a:gd name="T76" fmla="*/ 1028 w 1754"/>
              <a:gd name="T77" fmla="*/ 1360 h 1693"/>
              <a:gd name="T78" fmla="*/ 1089 w 1754"/>
              <a:gd name="T79" fmla="*/ 1360 h 1693"/>
              <a:gd name="T80" fmla="*/ 1059 w 1754"/>
              <a:gd name="T81" fmla="*/ 1572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754" h="1693">
                <a:moveTo>
                  <a:pt x="1603" y="1270"/>
                </a:moveTo>
                <a:lnTo>
                  <a:pt x="151" y="1270"/>
                </a:lnTo>
                <a:cubicBezTo>
                  <a:pt x="68" y="1270"/>
                  <a:pt x="0" y="1202"/>
                  <a:pt x="0" y="1119"/>
                </a:cubicBezTo>
                <a:lnTo>
                  <a:pt x="0" y="151"/>
                </a:lnTo>
                <a:cubicBezTo>
                  <a:pt x="0" y="68"/>
                  <a:pt x="68" y="0"/>
                  <a:pt x="151" y="0"/>
                </a:cubicBezTo>
                <a:lnTo>
                  <a:pt x="1603" y="0"/>
                </a:lnTo>
                <a:cubicBezTo>
                  <a:pt x="1686" y="0"/>
                  <a:pt x="1754" y="68"/>
                  <a:pt x="1754" y="151"/>
                </a:cubicBezTo>
                <a:lnTo>
                  <a:pt x="1754" y="1119"/>
                </a:lnTo>
                <a:cubicBezTo>
                  <a:pt x="1754" y="1202"/>
                  <a:pt x="1686" y="1270"/>
                  <a:pt x="1603" y="1270"/>
                </a:cubicBezTo>
                <a:close/>
                <a:moveTo>
                  <a:pt x="151" y="60"/>
                </a:moveTo>
                <a:lnTo>
                  <a:pt x="151" y="60"/>
                </a:lnTo>
                <a:cubicBezTo>
                  <a:pt x="101" y="60"/>
                  <a:pt x="61" y="101"/>
                  <a:pt x="61" y="151"/>
                </a:cubicBezTo>
                <a:lnTo>
                  <a:pt x="61" y="1119"/>
                </a:lnTo>
                <a:cubicBezTo>
                  <a:pt x="61" y="1169"/>
                  <a:pt x="101" y="1209"/>
                  <a:pt x="151" y="1209"/>
                </a:cubicBezTo>
                <a:lnTo>
                  <a:pt x="1603" y="1209"/>
                </a:lnTo>
                <a:cubicBezTo>
                  <a:pt x="1653" y="1209"/>
                  <a:pt x="1694" y="1169"/>
                  <a:pt x="1694" y="1119"/>
                </a:cubicBezTo>
                <a:lnTo>
                  <a:pt x="1694" y="151"/>
                </a:lnTo>
                <a:cubicBezTo>
                  <a:pt x="1694" y="101"/>
                  <a:pt x="1653" y="60"/>
                  <a:pt x="1603" y="60"/>
                </a:cubicBezTo>
                <a:lnTo>
                  <a:pt x="151" y="60"/>
                </a:lnTo>
                <a:close/>
                <a:moveTo>
                  <a:pt x="1028" y="423"/>
                </a:moveTo>
                <a:lnTo>
                  <a:pt x="1028" y="423"/>
                </a:lnTo>
                <a:lnTo>
                  <a:pt x="938" y="423"/>
                </a:lnTo>
                <a:lnTo>
                  <a:pt x="938" y="332"/>
                </a:lnTo>
                <a:cubicBezTo>
                  <a:pt x="938" y="316"/>
                  <a:pt x="924" y="302"/>
                  <a:pt x="907" y="302"/>
                </a:cubicBezTo>
                <a:lnTo>
                  <a:pt x="847" y="302"/>
                </a:lnTo>
                <a:cubicBezTo>
                  <a:pt x="830" y="302"/>
                  <a:pt x="817" y="316"/>
                  <a:pt x="817" y="332"/>
                </a:cubicBezTo>
                <a:lnTo>
                  <a:pt x="817" y="423"/>
                </a:lnTo>
                <a:lnTo>
                  <a:pt x="726" y="423"/>
                </a:lnTo>
                <a:cubicBezTo>
                  <a:pt x="709" y="423"/>
                  <a:pt x="696" y="437"/>
                  <a:pt x="696" y="453"/>
                </a:cubicBezTo>
                <a:lnTo>
                  <a:pt x="696" y="514"/>
                </a:lnTo>
                <a:cubicBezTo>
                  <a:pt x="696" y="531"/>
                  <a:pt x="709" y="544"/>
                  <a:pt x="726" y="544"/>
                </a:cubicBezTo>
                <a:lnTo>
                  <a:pt x="817" y="544"/>
                </a:lnTo>
                <a:lnTo>
                  <a:pt x="817" y="635"/>
                </a:lnTo>
                <a:cubicBezTo>
                  <a:pt x="817" y="651"/>
                  <a:pt x="830" y="665"/>
                  <a:pt x="847" y="665"/>
                </a:cubicBezTo>
                <a:lnTo>
                  <a:pt x="907" y="665"/>
                </a:lnTo>
                <a:cubicBezTo>
                  <a:pt x="924" y="665"/>
                  <a:pt x="938" y="651"/>
                  <a:pt x="938" y="635"/>
                </a:cubicBezTo>
                <a:lnTo>
                  <a:pt x="938" y="544"/>
                </a:lnTo>
                <a:lnTo>
                  <a:pt x="1028" y="544"/>
                </a:lnTo>
                <a:cubicBezTo>
                  <a:pt x="1045" y="544"/>
                  <a:pt x="1059" y="531"/>
                  <a:pt x="1059" y="514"/>
                </a:cubicBezTo>
                <a:lnTo>
                  <a:pt x="1059" y="453"/>
                </a:lnTo>
                <a:cubicBezTo>
                  <a:pt x="1059" y="437"/>
                  <a:pt x="1045" y="423"/>
                  <a:pt x="1028" y="423"/>
                </a:cubicBezTo>
                <a:close/>
                <a:moveTo>
                  <a:pt x="1603" y="1028"/>
                </a:moveTo>
                <a:lnTo>
                  <a:pt x="1603" y="1028"/>
                </a:lnTo>
                <a:lnTo>
                  <a:pt x="151" y="1028"/>
                </a:lnTo>
                <a:cubicBezTo>
                  <a:pt x="135" y="1028"/>
                  <a:pt x="121" y="1014"/>
                  <a:pt x="121" y="998"/>
                </a:cubicBezTo>
                <a:cubicBezTo>
                  <a:pt x="121" y="981"/>
                  <a:pt x="135" y="967"/>
                  <a:pt x="151" y="967"/>
                </a:cubicBezTo>
                <a:lnTo>
                  <a:pt x="1603" y="967"/>
                </a:lnTo>
                <a:cubicBezTo>
                  <a:pt x="1620" y="967"/>
                  <a:pt x="1633" y="981"/>
                  <a:pt x="1633" y="998"/>
                </a:cubicBezTo>
                <a:cubicBezTo>
                  <a:pt x="1633" y="1014"/>
                  <a:pt x="1620" y="1028"/>
                  <a:pt x="1603" y="1028"/>
                </a:cubicBezTo>
                <a:close/>
                <a:moveTo>
                  <a:pt x="877" y="1149"/>
                </a:moveTo>
                <a:lnTo>
                  <a:pt x="877" y="1149"/>
                </a:lnTo>
                <a:cubicBezTo>
                  <a:pt x="869" y="1149"/>
                  <a:pt x="861" y="1146"/>
                  <a:pt x="856" y="1140"/>
                </a:cubicBezTo>
                <a:cubicBezTo>
                  <a:pt x="850" y="1134"/>
                  <a:pt x="847" y="1127"/>
                  <a:pt x="847" y="1119"/>
                </a:cubicBezTo>
                <a:cubicBezTo>
                  <a:pt x="847" y="1111"/>
                  <a:pt x="850" y="1103"/>
                  <a:pt x="856" y="1097"/>
                </a:cubicBezTo>
                <a:cubicBezTo>
                  <a:pt x="867" y="1086"/>
                  <a:pt x="887" y="1086"/>
                  <a:pt x="898" y="1097"/>
                </a:cubicBezTo>
                <a:cubicBezTo>
                  <a:pt x="904" y="1103"/>
                  <a:pt x="907" y="1111"/>
                  <a:pt x="907" y="1119"/>
                </a:cubicBezTo>
                <a:cubicBezTo>
                  <a:pt x="907" y="1127"/>
                  <a:pt x="904" y="1134"/>
                  <a:pt x="898" y="1140"/>
                </a:cubicBezTo>
                <a:cubicBezTo>
                  <a:pt x="893" y="1146"/>
                  <a:pt x="885" y="1149"/>
                  <a:pt x="877" y="1149"/>
                </a:cubicBezTo>
                <a:close/>
                <a:moveTo>
                  <a:pt x="1240" y="1693"/>
                </a:moveTo>
                <a:lnTo>
                  <a:pt x="1240" y="1693"/>
                </a:lnTo>
                <a:lnTo>
                  <a:pt x="514" y="1693"/>
                </a:lnTo>
                <a:cubicBezTo>
                  <a:pt x="498" y="1693"/>
                  <a:pt x="484" y="1680"/>
                  <a:pt x="484" y="1663"/>
                </a:cubicBezTo>
                <a:cubicBezTo>
                  <a:pt x="484" y="1646"/>
                  <a:pt x="498" y="1633"/>
                  <a:pt x="514" y="1633"/>
                </a:cubicBezTo>
                <a:lnTo>
                  <a:pt x="1240" y="1633"/>
                </a:lnTo>
                <a:cubicBezTo>
                  <a:pt x="1257" y="1633"/>
                  <a:pt x="1270" y="1646"/>
                  <a:pt x="1270" y="1663"/>
                </a:cubicBezTo>
                <a:cubicBezTo>
                  <a:pt x="1270" y="1680"/>
                  <a:pt x="1257" y="1693"/>
                  <a:pt x="1240" y="1693"/>
                </a:cubicBezTo>
                <a:close/>
                <a:moveTo>
                  <a:pt x="696" y="1572"/>
                </a:moveTo>
                <a:lnTo>
                  <a:pt x="696" y="1572"/>
                </a:lnTo>
                <a:cubicBezTo>
                  <a:pt x="679" y="1572"/>
                  <a:pt x="666" y="1559"/>
                  <a:pt x="666" y="1542"/>
                </a:cubicBezTo>
                <a:lnTo>
                  <a:pt x="666" y="1360"/>
                </a:lnTo>
                <a:cubicBezTo>
                  <a:pt x="666" y="1344"/>
                  <a:pt x="679" y="1330"/>
                  <a:pt x="696" y="1330"/>
                </a:cubicBezTo>
                <a:cubicBezTo>
                  <a:pt x="712" y="1330"/>
                  <a:pt x="726" y="1344"/>
                  <a:pt x="726" y="1360"/>
                </a:cubicBezTo>
                <a:lnTo>
                  <a:pt x="726" y="1542"/>
                </a:lnTo>
                <a:cubicBezTo>
                  <a:pt x="726" y="1559"/>
                  <a:pt x="712" y="1572"/>
                  <a:pt x="696" y="1572"/>
                </a:cubicBezTo>
                <a:close/>
                <a:moveTo>
                  <a:pt x="1059" y="1572"/>
                </a:moveTo>
                <a:lnTo>
                  <a:pt x="1059" y="1572"/>
                </a:lnTo>
                <a:cubicBezTo>
                  <a:pt x="1042" y="1572"/>
                  <a:pt x="1028" y="1559"/>
                  <a:pt x="1028" y="1542"/>
                </a:cubicBezTo>
                <a:lnTo>
                  <a:pt x="1028" y="1360"/>
                </a:lnTo>
                <a:cubicBezTo>
                  <a:pt x="1028" y="1344"/>
                  <a:pt x="1042" y="1330"/>
                  <a:pt x="1059" y="1330"/>
                </a:cubicBezTo>
                <a:cubicBezTo>
                  <a:pt x="1075" y="1330"/>
                  <a:pt x="1089" y="1344"/>
                  <a:pt x="1089" y="1360"/>
                </a:cubicBezTo>
                <a:lnTo>
                  <a:pt x="1089" y="1542"/>
                </a:lnTo>
                <a:cubicBezTo>
                  <a:pt x="1089" y="1559"/>
                  <a:pt x="1075" y="1572"/>
                  <a:pt x="1059" y="1572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Freeform 9"/>
          <p:cNvSpPr>
            <a:spLocks noEditPoints="1"/>
          </p:cNvSpPr>
          <p:nvPr/>
        </p:nvSpPr>
        <p:spPr bwMode="auto">
          <a:xfrm>
            <a:off x="4338639" y="3030538"/>
            <a:ext cx="385763" cy="377825"/>
          </a:xfrm>
          <a:custGeom>
            <a:avLst/>
            <a:gdLst>
              <a:gd name="T0" fmla="*/ 81 w 1720"/>
              <a:gd name="T1" fmla="*/ 161 h 1693"/>
              <a:gd name="T2" fmla="*/ 548 w 1720"/>
              <a:gd name="T3" fmla="*/ 1550 h 1693"/>
              <a:gd name="T4" fmla="*/ 586 w 1720"/>
              <a:gd name="T5" fmla="*/ 1548 h 1693"/>
              <a:gd name="T6" fmla="*/ 567 w 1720"/>
              <a:gd name="T7" fmla="*/ 1693 h 1693"/>
              <a:gd name="T8" fmla="*/ 571 w 1720"/>
              <a:gd name="T9" fmla="*/ 1448 h 1693"/>
              <a:gd name="T10" fmla="*/ 571 w 1720"/>
              <a:gd name="T11" fmla="*/ 1410 h 1693"/>
              <a:gd name="T12" fmla="*/ 571 w 1720"/>
              <a:gd name="T13" fmla="*/ 1448 h 1693"/>
              <a:gd name="T14" fmla="*/ 559 w 1720"/>
              <a:gd name="T15" fmla="*/ 1310 h 1693"/>
              <a:gd name="T16" fmla="*/ 598 w 1720"/>
              <a:gd name="T17" fmla="*/ 1314 h 1693"/>
              <a:gd name="T18" fmla="*/ 582 w 1720"/>
              <a:gd name="T19" fmla="*/ 1211 h 1693"/>
              <a:gd name="T20" fmla="*/ 582 w 1720"/>
              <a:gd name="T21" fmla="*/ 1168 h 1693"/>
              <a:gd name="T22" fmla="*/ 582 w 1720"/>
              <a:gd name="T23" fmla="*/ 1211 h 1693"/>
              <a:gd name="T24" fmla="*/ 571 w 1720"/>
              <a:gd name="T25" fmla="*/ 1073 h 1693"/>
              <a:gd name="T26" fmla="*/ 609 w 1720"/>
              <a:gd name="T27" fmla="*/ 1076 h 1693"/>
              <a:gd name="T28" fmla="*/ 594 w 1720"/>
              <a:gd name="T29" fmla="*/ 973 h 1693"/>
              <a:gd name="T30" fmla="*/ 521 w 1720"/>
              <a:gd name="T31" fmla="*/ 858 h 1693"/>
              <a:gd name="T32" fmla="*/ 613 w 1720"/>
              <a:gd name="T33" fmla="*/ 950 h 1693"/>
              <a:gd name="T34" fmla="*/ 613 w 1720"/>
              <a:gd name="T35" fmla="*/ 958 h 1693"/>
              <a:gd name="T36" fmla="*/ 1559 w 1720"/>
              <a:gd name="T37" fmla="*/ 1188 h 1693"/>
              <a:gd name="T38" fmla="*/ 1567 w 1720"/>
              <a:gd name="T39" fmla="*/ 1153 h 1693"/>
              <a:gd name="T40" fmla="*/ 1640 w 1720"/>
              <a:gd name="T41" fmla="*/ 1122 h 1693"/>
              <a:gd name="T42" fmla="*/ 1559 w 1720"/>
              <a:gd name="T43" fmla="*/ 1203 h 1693"/>
              <a:gd name="T44" fmla="*/ 1452 w 1720"/>
              <a:gd name="T45" fmla="*/ 1153 h 1693"/>
              <a:gd name="T46" fmla="*/ 1429 w 1720"/>
              <a:gd name="T47" fmla="*/ 1130 h 1693"/>
              <a:gd name="T48" fmla="*/ 1467 w 1720"/>
              <a:gd name="T49" fmla="*/ 1142 h 1693"/>
              <a:gd name="T50" fmla="*/ 1341 w 1720"/>
              <a:gd name="T51" fmla="*/ 1119 h 1693"/>
              <a:gd name="T52" fmla="*/ 1318 w 1720"/>
              <a:gd name="T53" fmla="*/ 1096 h 1693"/>
              <a:gd name="T54" fmla="*/ 1356 w 1720"/>
              <a:gd name="T55" fmla="*/ 1107 h 1693"/>
              <a:gd name="T56" fmla="*/ 1226 w 1720"/>
              <a:gd name="T57" fmla="*/ 1080 h 1693"/>
              <a:gd name="T58" fmla="*/ 1207 w 1720"/>
              <a:gd name="T59" fmla="*/ 1057 h 1693"/>
              <a:gd name="T60" fmla="*/ 1226 w 1720"/>
              <a:gd name="T61" fmla="*/ 1080 h 1693"/>
              <a:gd name="T62" fmla="*/ 1107 w 1720"/>
              <a:gd name="T63" fmla="*/ 1046 h 1693"/>
              <a:gd name="T64" fmla="*/ 1115 w 1720"/>
              <a:gd name="T65" fmla="*/ 1011 h 1693"/>
              <a:gd name="T66" fmla="*/ 1000 w 1720"/>
              <a:gd name="T67" fmla="*/ 1011 h 1693"/>
              <a:gd name="T68" fmla="*/ 992 w 1720"/>
              <a:gd name="T69" fmla="*/ 1011 h 1693"/>
              <a:gd name="T70" fmla="*/ 1008 w 1720"/>
              <a:gd name="T71" fmla="*/ 977 h 1693"/>
              <a:gd name="T72" fmla="*/ 885 w 1720"/>
              <a:gd name="T73" fmla="*/ 977 h 1693"/>
              <a:gd name="T74" fmla="*/ 874 w 1720"/>
              <a:gd name="T75" fmla="*/ 977 h 1693"/>
              <a:gd name="T76" fmla="*/ 889 w 1720"/>
              <a:gd name="T77" fmla="*/ 942 h 1693"/>
              <a:gd name="T78" fmla="*/ 774 w 1720"/>
              <a:gd name="T79" fmla="*/ 939 h 1693"/>
              <a:gd name="T80" fmla="*/ 763 w 1720"/>
              <a:gd name="T81" fmla="*/ 939 h 1693"/>
              <a:gd name="T82" fmla="*/ 778 w 1720"/>
              <a:gd name="T83" fmla="*/ 904 h 1693"/>
              <a:gd name="T84" fmla="*/ 548 w 1720"/>
              <a:gd name="T85" fmla="*/ 774 h 1693"/>
              <a:gd name="T86" fmla="*/ 533 w 1720"/>
              <a:gd name="T87" fmla="*/ 735 h 1693"/>
              <a:gd name="T88" fmla="*/ 559 w 1720"/>
              <a:gd name="T89" fmla="*/ 770 h 1693"/>
              <a:gd name="T90" fmla="*/ 483 w 1720"/>
              <a:gd name="T91" fmla="*/ 674 h 1693"/>
              <a:gd name="T92" fmla="*/ 445 w 1720"/>
              <a:gd name="T93" fmla="*/ 663 h 1693"/>
              <a:gd name="T94" fmla="*/ 383 w 1720"/>
              <a:gd name="T95" fmla="*/ 532 h 1693"/>
              <a:gd name="T96" fmla="*/ 418 w 1720"/>
              <a:gd name="T97" fmla="*/ 513 h 1693"/>
              <a:gd name="T98" fmla="*/ 521 w 1720"/>
              <a:gd name="T99" fmla="*/ 586 h 1693"/>
              <a:gd name="T100" fmla="*/ 502 w 1720"/>
              <a:gd name="T101" fmla="*/ 647 h 1693"/>
              <a:gd name="T102" fmla="*/ 333 w 1720"/>
              <a:gd name="T103" fmla="*/ 444 h 1693"/>
              <a:gd name="T104" fmla="*/ 314 w 1720"/>
              <a:gd name="T105" fmla="*/ 433 h 1693"/>
              <a:gd name="T106" fmla="*/ 349 w 1720"/>
              <a:gd name="T107" fmla="*/ 414 h 1693"/>
              <a:gd name="T108" fmla="*/ 264 w 1720"/>
              <a:gd name="T109" fmla="*/ 349 h 1693"/>
              <a:gd name="T110" fmla="*/ 249 w 1720"/>
              <a:gd name="T111" fmla="*/ 337 h 1693"/>
              <a:gd name="T112" fmla="*/ 284 w 1720"/>
              <a:gd name="T113" fmla="*/ 318 h 1693"/>
              <a:gd name="T114" fmla="*/ 196 w 1720"/>
              <a:gd name="T115" fmla="*/ 253 h 1693"/>
              <a:gd name="T116" fmla="*/ 176 w 1720"/>
              <a:gd name="T117" fmla="*/ 241 h 1693"/>
              <a:gd name="T118" fmla="*/ 207 w 1720"/>
              <a:gd name="T119" fmla="*/ 245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720" h="1693">
                <a:moveTo>
                  <a:pt x="81" y="0"/>
                </a:moveTo>
                <a:cubicBezTo>
                  <a:pt x="125" y="0"/>
                  <a:pt x="161" y="36"/>
                  <a:pt x="161" y="80"/>
                </a:cubicBezTo>
                <a:cubicBezTo>
                  <a:pt x="161" y="125"/>
                  <a:pt x="125" y="161"/>
                  <a:pt x="81" y="161"/>
                </a:cubicBezTo>
                <a:cubicBezTo>
                  <a:pt x="36" y="161"/>
                  <a:pt x="0" y="125"/>
                  <a:pt x="0" y="80"/>
                </a:cubicBezTo>
                <a:cubicBezTo>
                  <a:pt x="0" y="36"/>
                  <a:pt x="36" y="0"/>
                  <a:pt x="81" y="0"/>
                </a:cubicBezTo>
                <a:close/>
                <a:moveTo>
                  <a:pt x="548" y="1550"/>
                </a:moveTo>
                <a:cubicBezTo>
                  <a:pt x="548" y="1549"/>
                  <a:pt x="548" y="1548"/>
                  <a:pt x="548" y="1548"/>
                </a:cubicBezTo>
                <a:cubicBezTo>
                  <a:pt x="548" y="1536"/>
                  <a:pt x="559" y="1525"/>
                  <a:pt x="567" y="1528"/>
                </a:cubicBezTo>
                <a:cubicBezTo>
                  <a:pt x="579" y="1528"/>
                  <a:pt x="586" y="1536"/>
                  <a:pt x="586" y="1548"/>
                </a:cubicBezTo>
                <a:lnTo>
                  <a:pt x="586" y="1550"/>
                </a:lnTo>
                <a:cubicBezTo>
                  <a:pt x="617" y="1559"/>
                  <a:pt x="640" y="1587"/>
                  <a:pt x="640" y="1620"/>
                </a:cubicBezTo>
                <a:cubicBezTo>
                  <a:pt x="640" y="1661"/>
                  <a:pt x="607" y="1693"/>
                  <a:pt x="567" y="1693"/>
                </a:cubicBezTo>
                <a:cubicBezTo>
                  <a:pt x="527" y="1693"/>
                  <a:pt x="494" y="1661"/>
                  <a:pt x="494" y="1620"/>
                </a:cubicBezTo>
                <a:cubicBezTo>
                  <a:pt x="494" y="1587"/>
                  <a:pt x="517" y="1559"/>
                  <a:pt x="548" y="1550"/>
                </a:cubicBezTo>
                <a:close/>
                <a:moveTo>
                  <a:pt x="571" y="1448"/>
                </a:moveTo>
                <a:lnTo>
                  <a:pt x="571" y="1448"/>
                </a:lnTo>
                <a:cubicBezTo>
                  <a:pt x="559" y="1448"/>
                  <a:pt x="552" y="1440"/>
                  <a:pt x="552" y="1429"/>
                </a:cubicBezTo>
                <a:cubicBezTo>
                  <a:pt x="552" y="1417"/>
                  <a:pt x="563" y="1406"/>
                  <a:pt x="571" y="1410"/>
                </a:cubicBezTo>
                <a:cubicBezTo>
                  <a:pt x="582" y="1410"/>
                  <a:pt x="590" y="1417"/>
                  <a:pt x="590" y="1429"/>
                </a:cubicBezTo>
                <a:lnTo>
                  <a:pt x="590" y="1433"/>
                </a:lnTo>
                <a:cubicBezTo>
                  <a:pt x="590" y="1440"/>
                  <a:pt x="582" y="1448"/>
                  <a:pt x="571" y="1448"/>
                </a:cubicBezTo>
                <a:close/>
                <a:moveTo>
                  <a:pt x="579" y="1329"/>
                </a:moveTo>
                <a:lnTo>
                  <a:pt x="579" y="1329"/>
                </a:lnTo>
                <a:cubicBezTo>
                  <a:pt x="567" y="1329"/>
                  <a:pt x="559" y="1322"/>
                  <a:pt x="559" y="1310"/>
                </a:cubicBezTo>
                <a:cubicBezTo>
                  <a:pt x="559" y="1299"/>
                  <a:pt x="567" y="1287"/>
                  <a:pt x="579" y="1291"/>
                </a:cubicBezTo>
                <a:cubicBezTo>
                  <a:pt x="590" y="1291"/>
                  <a:pt x="598" y="1299"/>
                  <a:pt x="598" y="1310"/>
                </a:cubicBezTo>
                <a:lnTo>
                  <a:pt x="598" y="1314"/>
                </a:lnTo>
                <a:cubicBezTo>
                  <a:pt x="598" y="1322"/>
                  <a:pt x="586" y="1329"/>
                  <a:pt x="579" y="1329"/>
                </a:cubicBezTo>
                <a:close/>
                <a:moveTo>
                  <a:pt x="582" y="1211"/>
                </a:moveTo>
                <a:lnTo>
                  <a:pt x="582" y="1211"/>
                </a:lnTo>
                <a:cubicBezTo>
                  <a:pt x="571" y="1211"/>
                  <a:pt x="563" y="1203"/>
                  <a:pt x="563" y="1191"/>
                </a:cubicBezTo>
                <a:lnTo>
                  <a:pt x="563" y="1188"/>
                </a:lnTo>
                <a:cubicBezTo>
                  <a:pt x="563" y="1176"/>
                  <a:pt x="571" y="1168"/>
                  <a:pt x="582" y="1168"/>
                </a:cubicBezTo>
                <a:cubicBezTo>
                  <a:pt x="594" y="1168"/>
                  <a:pt x="602" y="1176"/>
                  <a:pt x="602" y="1188"/>
                </a:cubicBezTo>
                <a:lnTo>
                  <a:pt x="602" y="1191"/>
                </a:lnTo>
                <a:cubicBezTo>
                  <a:pt x="602" y="1203"/>
                  <a:pt x="594" y="1211"/>
                  <a:pt x="582" y="1211"/>
                </a:cubicBezTo>
                <a:close/>
                <a:moveTo>
                  <a:pt x="590" y="1092"/>
                </a:moveTo>
                <a:lnTo>
                  <a:pt x="590" y="1092"/>
                </a:lnTo>
                <a:cubicBezTo>
                  <a:pt x="579" y="1092"/>
                  <a:pt x="571" y="1084"/>
                  <a:pt x="571" y="1073"/>
                </a:cubicBezTo>
                <a:cubicBezTo>
                  <a:pt x="571" y="1061"/>
                  <a:pt x="582" y="1050"/>
                  <a:pt x="590" y="1053"/>
                </a:cubicBezTo>
                <a:cubicBezTo>
                  <a:pt x="602" y="1053"/>
                  <a:pt x="609" y="1061"/>
                  <a:pt x="609" y="1073"/>
                </a:cubicBezTo>
                <a:lnTo>
                  <a:pt x="609" y="1076"/>
                </a:lnTo>
                <a:cubicBezTo>
                  <a:pt x="609" y="1084"/>
                  <a:pt x="602" y="1092"/>
                  <a:pt x="590" y="1092"/>
                </a:cubicBezTo>
                <a:close/>
                <a:moveTo>
                  <a:pt x="594" y="973"/>
                </a:moveTo>
                <a:lnTo>
                  <a:pt x="594" y="973"/>
                </a:lnTo>
                <a:cubicBezTo>
                  <a:pt x="582" y="973"/>
                  <a:pt x="575" y="965"/>
                  <a:pt x="575" y="954"/>
                </a:cubicBezTo>
                <a:cubicBezTo>
                  <a:pt x="575" y="950"/>
                  <a:pt x="576" y="946"/>
                  <a:pt x="578" y="943"/>
                </a:cubicBezTo>
                <a:cubicBezTo>
                  <a:pt x="545" y="929"/>
                  <a:pt x="521" y="896"/>
                  <a:pt x="521" y="858"/>
                </a:cubicBezTo>
                <a:cubicBezTo>
                  <a:pt x="521" y="807"/>
                  <a:pt x="562" y="766"/>
                  <a:pt x="613" y="766"/>
                </a:cubicBezTo>
                <a:cubicBezTo>
                  <a:pt x="664" y="766"/>
                  <a:pt x="705" y="807"/>
                  <a:pt x="705" y="858"/>
                </a:cubicBezTo>
                <a:cubicBezTo>
                  <a:pt x="705" y="909"/>
                  <a:pt x="664" y="950"/>
                  <a:pt x="613" y="950"/>
                </a:cubicBezTo>
                <a:lnTo>
                  <a:pt x="613" y="950"/>
                </a:lnTo>
                <a:cubicBezTo>
                  <a:pt x="613" y="951"/>
                  <a:pt x="613" y="952"/>
                  <a:pt x="613" y="954"/>
                </a:cubicBezTo>
                <a:lnTo>
                  <a:pt x="613" y="958"/>
                </a:lnTo>
                <a:cubicBezTo>
                  <a:pt x="613" y="965"/>
                  <a:pt x="605" y="973"/>
                  <a:pt x="594" y="973"/>
                </a:cubicBezTo>
                <a:close/>
                <a:moveTo>
                  <a:pt x="1561" y="1188"/>
                </a:moveTo>
                <a:lnTo>
                  <a:pt x="1559" y="1188"/>
                </a:lnTo>
                <a:lnTo>
                  <a:pt x="1556" y="1188"/>
                </a:lnTo>
                <a:cubicBezTo>
                  <a:pt x="1544" y="1184"/>
                  <a:pt x="1540" y="1172"/>
                  <a:pt x="1544" y="1165"/>
                </a:cubicBezTo>
                <a:cubicBezTo>
                  <a:pt x="1548" y="1153"/>
                  <a:pt x="1559" y="1149"/>
                  <a:pt x="1567" y="1153"/>
                </a:cubicBezTo>
                <a:lnTo>
                  <a:pt x="1571" y="1153"/>
                </a:lnTo>
                <a:cubicBezTo>
                  <a:pt x="1572" y="1154"/>
                  <a:pt x="1574" y="1154"/>
                  <a:pt x="1575" y="1155"/>
                </a:cubicBezTo>
                <a:cubicBezTo>
                  <a:pt x="1590" y="1135"/>
                  <a:pt x="1613" y="1122"/>
                  <a:pt x="1640" y="1122"/>
                </a:cubicBezTo>
                <a:cubicBezTo>
                  <a:pt x="1684" y="1122"/>
                  <a:pt x="1720" y="1158"/>
                  <a:pt x="1720" y="1203"/>
                </a:cubicBezTo>
                <a:cubicBezTo>
                  <a:pt x="1720" y="1247"/>
                  <a:pt x="1684" y="1283"/>
                  <a:pt x="1640" y="1283"/>
                </a:cubicBezTo>
                <a:cubicBezTo>
                  <a:pt x="1595" y="1283"/>
                  <a:pt x="1559" y="1247"/>
                  <a:pt x="1559" y="1203"/>
                </a:cubicBezTo>
                <a:cubicBezTo>
                  <a:pt x="1559" y="1198"/>
                  <a:pt x="1560" y="1192"/>
                  <a:pt x="1561" y="1188"/>
                </a:cubicBezTo>
                <a:close/>
                <a:moveTo>
                  <a:pt x="1452" y="1153"/>
                </a:moveTo>
                <a:lnTo>
                  <a:pt x="1452" y="1153"/>
                </a:lnTo>
                <a:cubicBezTo>
                  <a:pt x="1452" y="1153"/>
                  <a:pt x="1448" y="1153"/>
                  <a:pt x="1444" y="1153"/>
                </a:cubicBezTo>
                <a:lnTo>
                  <a:pt x="1441" y="1153"/>
                </a:lnTo>
                <a:cubicBezTo>
                  <a:pt x="1429" y="1149"/>
                  <a:pt x="1425" y="1138"/>
                  <a:pt x="1429" y="1130"/>
                </a:cubicBezTo>
                <a:cubicBezTo>
                  <a:pt x="1433" y="1119"/>
                  <a:pt x="1444" y="1115"/>
                  <a:pt x="1452" y="1119"/>
                </a:cubicBezTo>
                <a:lnTo>
                  <a:pt x="1456" y="1119"/>
                </a:lnTo>
                <a:cubicBezTo>
                  <a:pt x="1467" y="1122"/>
                  <a:pt x="1471" y="1134"/>
                  <a:pt x="1467" y="1142"/>
                </a:cubicBezTo>
                <a:cubicBezTo>
                  <a:pt x="1467" y="1149"/>
                  <a:pt x="1460" y="1153"/>
                  <a:pt x="1452" y="1153"/>
                </a:cubicBezTo>
                <a:close/>
                <a:moveTo>
                  <a:pt x="1341" y="1119"/>
                </a:moveTo>
                <a:lnTo>
                  <a:pt x="1341" y="1119"/>
                </a:lnTo>
                <a:cubicBezTo>
                  <a:pt x="1341" y="1119"/>
                  <a:pt x="1337" y="1119"/>
                  <a:pt x="1333" y="1119"/>
                </a:cubicBezTo>
                <a:lnTo>
                  <a:pt x="1329" y="1119"/>
                </a:lnTo>
                <a:cubicBezTo>
                  <a:pt x="1318" y="1115"/>
                  <a:pt x="1314" y="1103"/>
                  <a:pt x="1318" y="1096"/>
                </a:cubicBezTo>
                <a:cubicBezTo>
                  <a:pt x="1322" y="1084"/>
                  <a:pt x="1333" y="1080"/>
                  <a:pt x="1341" y="1084"/>
                </a:cubicBezTo>
                <a:lnTo>
                  <a:pt x="1345" y="1084"/>
                </a:lnTo>
                <a:cubicBezTo>
                  <a:pt x="1356" y="1088"/>
                  <a:pt x="1360" y="1099"/>
                  <a:pt x="1356" y="1107"/>
                </a:cubicBezTo>
                <a:cubicBezTo>
                  <a:pt x="1356" y="1111"/>
                  <a:pt x="1349" y="1119"/>
                  <a:pt x="1341" y="1119"/>
                </a:cubicBezTo>
                <a:close/>
                <a:moveTo>
                  <a:pt x="1226" y="1080"/>
                </a:moveTo>
                <a:lnTo>
                  <a:pt x="1226" y="1080"/>
                </a:lnTo>
                <a:lnTo>
                  <a:pt x="1222" y="1080"/>
                </a:lnTo>
                <a:lnTo>
                  <a:pt x="1218" y="1080"/>
                </a:lnTo>
                <a:cubicBezTo>
                  <a:pt x="1207" y="1076"/>
                  <a:pt x="1203" y="1065"/>
                  <a:pt x="1207" y="1057"/>
                </a:cubicBezTo>
                <a:cubicBezTo>
                  <a:pt x="1211" y="1046"/>
                  <a:pt x="1222" y="1042"/>
                  <a:pt x="1230" y="1046"/>
                </a:cubicBezTo>
                <a:cubicBezTo>
                  <a:pt x="1241" y="1050"/>
                  <a:pt x="1249" y="1061"/>
                  <a:pt x="1245" y="1069"/>
                </a:cubicBezTo>
                <a:cubicBezTo>
                  <a:pt x="1241" y="1076"/>
                  <a:pt x="1234" y="1080"/>
                  <a:pt x="1226" y="1080"/>
                </a:cubicBezTo>
                <a:close/>
                <a:moveTo>
                  <a:pt x="1111" y="1046"/>
                </a:moveTo>
                <a:lnTo>
                  <a:pt x="1111" y="1046"/>
                </a:lnTo>
                <a:lnTo>
                  <a:pt x="1107" y="1046"/>
                </a:lnTo>
                <a:lnTo>
                  <a:pt x="1103" y="1046"/>
                </a:lnTo>
                <a:cubicBezTo>
                  <a:pt x="1092" y="1042"/>
                  <a:pt x="1088" y="1030"/>
                  <a:pt x="1092" y="1023"/>
                </a:cubicBezTo>
                <a:cubicBezTo>
                  <a:pt x="1096" y="1011"/>
                  <a:pt x="1107" y="1007"/>
                  <a:pt x="1115" y="1011"/>
                </a:cubicBezTo>
                <a:cubicBezTo>
                  <a:pt x="1126" y="1015"/>
                  <a:pt x="1134" y="1027"/>
                  <a:pt x="1130" y="1034"/>
                </a:cubicBezTo>
                <a:cubicBezTo>
                  <a:pt x="1126" y="1042"/>
                  <a:pt x="1119" y="1046"/>
                  <a:pt x="1111" y="1046"/>
                </a:cubicBezTo>
                <a:close/>
                <a:moveTo>
                  <a:pt x="1000" y="1011"/>
                </a:moveTo>
                <a:lnTo>
                  <a:pt x="1000" y="1011"/>
                </a:lnTo>
                <a:lnTo>
                  <a:pt x="996" y="1011"/>
                </a:lnTo>
                <a:lnTo>
                  <a:pt x="992" y="1011"/>
                </a:lnTo>
                <a:cubicBezTo>
                  <a:pt x="981" y="1007"/>
                  <a:pt x="977" y="996"/>
                  <a:pt x="981" y="988"/>
                </a:cubicBezTo>
                <a:cubicBezTo>
                  <a:pt x="985" y="977"/>
                  <a:pt x="996" y="973"/>
                  <a:pt x="1004" y="977"/>
                </a:cubicBezTo>
                <a:lnTo>
                  <a:pt x="1008" y="977"/>
                </a:lnTo>
                <a:cubicBezTo>
                  <a:pt x="1019" y="981"/>
                  <a:pt x="1023" y="992"/>
                  <a:pt x="1019" y="1000"/>
                </a:cubicBezTo>
                <a:cubicBezTo>
                  <a:pt x="1015" y="1004"/>
                  <a:pt x="1008" y="1011"/>
                  <a:pt x="1000" y="1011"/>
                </a:cubicBezTo>
                <a:close/>
                <a:moveTo>
                  <a:pt x="885" y="977"/>
                </a:moveTo>
                <a:lnTo>
                  <a:pt x="885" y="977"/>
                </a:lnTo>
                <a:cubicBezTo>
                  <a:pt x="885" y="977"/>
                  <a:pt x="881" y="977"/>
                  <a:pt x="877" y="977"/>
                </a:cubicBezTo>
                <a:lnTo>
                  <a:pt x="874" y="977"/>
                </a:lnTo>
                <a:cubicBezTo>
                  <a:pt x="862" y="973"/>
                  <a:pt x="858" y="961"/>
                  <a:pt x="862" y="954"/>
                </a:cubicBezTo>
                <a:cubicBezTo>
                  <a:pt x="866" y="942"/>
                  <a:pt x="877" y="939"/>
                  <a:pt x="885" y="942"/>
                </a:cubicBezTo>
                <a:lnTo>
                  <a:pt x="889" y="942"/>
                </a:lnTo>
                <a:cubicBezTo>
                  <a:pt x="900" y="946"/>
                  <a:pt x="904" y="958"/>
                  <a:pt x="900" y="965"/>
                </a:cubicBezTo>
                <a:cubicBezTo>
                  <a:pt x="900" y="969"/>
                  <a:pt x="893" y="977"/>
                  <a:pt x="885" y="977"/>
                </a:cubicBezTo>
                <a:close/>
                <a:moveTo>
                  <a:pt x="774" y="939"/>
                </a:moveTo>
                <a:lnTo>
                  <a:pt x="774" y="939"/>
                </a:lnTo>
                <a:cubicBezTo>
                  <a:pt x="774" y="939"/>
                  <a:pt x="770" y="939"/>
                  <a:pt x="766" y="939"/>
                </a:cubicBezTo>
                <a:lnTo>
                  <a:pt x="763" y="939"/>
                </a:lnTo>
                <a:cubicBezTo>
                  <a:pt x="751" y="935"/>
                  <a:pt x="747" y="923"/>
                  <a:pt x="751" y="916"/>
                </a:cubicBezTo>
                <a:cubicBezTo>
                  <a:pt x="755" y="904"/>
                  <a:pt x="766" y="900"/>
                  <a:pt x="774" y="904"/>
                </a:cubicBezTo>
                <a:lnTo>
                  <a:pt x="778" y="904"/>
                </a:lnTo>
                <a:cubicBezTo>
                  <a:pt x="789" y="908"/>
                  <a:pt x="793" y="919"/>
                  <a:pt x="789" y="927"/>
                </a:cubicBezTo>
                <a:cubicBezTo>
                  <a:pt x="789" y="935"/>
                  <a:pt x="782" y="939"/>
                  <a:pt x="774" y="939"/>
                </a:cubicBezTo>
                <a:close/>
                <a:moveTo>
                  <a:pt x="548" y="774"/>
                </a:moveTo>
                <a:cubicBezTo>
                  <a:pt x="540" y="774"/>
                  <a:pt x="536" y="770"/>
                  <a:pt x="533" y="766"/>
                </a:cubicBezTo>
                <a:lnTo>
                  <a:pt x="529" y="762"/>
                </a:lnTo>
                <a:cubicBezTo>
                  <a:pt x="521" y="755"/>
                  <a:pt x="525" y="743"/>
                  <a:pt x="533" y="735"/>
                </a:cubicBezTo>
                <a:cubicBezTo>
                  <a:pt x="540" y="728"/>
                  <a:pt x="552" y="732"/>
                  <a:pt x="559" y="739"/>
                </a:cubicBezTo>
                <a:lnTo>
                  <a:pt x="563" y="743"/>
                </a:lnTo>
                <a:cubicBezTo>
                  <a:pt x="571" y="751"/>
                  <a:pt x="567" y="762"/>
                  <a:pt x="559" y="770"/>
                </a:cubicBezTo>
                <a:cubicBezTo>
                  <a:pt x="556" y="770"/>
                  <a:pt x="552" y="774"/>
                  <a:pt x="548" y="774"/>
                </a:cubicBezTo>
                <a:close/>
                <a:moveTo>
                  <a:pt x="483" y="674"/>
                </a:moveTo>
                <a:lnTo>
                  <a:pt x="483" y="674"/>
                </a:lnTo>
                <a:cubicBezTo>
                  <a:pt x="475" y="674"/>
                  <a:pt x="471" y="670"/>
                  <a:pt x="468" y="666"/>
                </a:cubicBezTo>
                <a:cubicBezTo>
                  <a:pt x="466" y="665"/>
                  <a:pt x="465" y="663"/>
                  <a:pt x="464" y="660"/>
                </a:cubicBezTo>
                <a:cubicBezTo>
                  <a:pt x="458" y="662"/>
                  <a:pt x="451" y="663"/>
                  <a:pt x="445" y="663"/>
                </a:cubicBezTo>
                <a:cubicBezTo>
                  <a:pt x="402" y="663"/>
                  <a:pt x="368" y="628"/>
                  <a:pt x="368" y="586"/>
                </a:cubicBezTo>
                <a:cubicBezTo>
                  <a:pt x="368" y="567"/>
                  <a:pt x="375" y="549"/>
                  <a:pt x="387" y="536"/>
                </a:cubicBezTo>
                <a:lnTo>
                  <a:pt x="383" y="532"/>
                </a:lnTo>
                <a:cubicBezTo>
                  <a:pt x="376" y="525"/>
                  <a:pt x="379" y="513"/>
                  <a:pt x="387" y="506"/>
                </a:cubicBezTo>
                <a:cubicBezTo>
                  <a:pt x="395" y="498"/>
                  <a:pt x="406" y="502"/>
                  <a:pt x="414" y="509"/>
                </a:cubicBezTo>
                <a:lnTo>
                  <a:pt x="418" y="513"/>
                </a:lnTo>
                <a:lnTo>
                  <a:pt x="418" y="514"/>
                </a:lnTo>
                <a:cubicBezTo>
                  <a:pt x="427" y="511"/>
                  <a:pt x="435" y="509"/>
                  <a:pt x="445" y="509"/>
                </a:cubicBezTo>
                <a:cubicBezTo>
                  <a:pt x="487" y="509"/>
                  <a:pt x="521" y="544"/>
                  <a:pt x="521" y="586"/>
                </a:cubicBezTo>
                <a:cubicBezTo>
                  <a:pt x="521" y="608"/>
                  <a:pt x="512" y="628"/>
                  <a:pt x="497" y="642"/>
                </a:cubicBezTo>
                <a:cubicBezTo>
                  <a:pt x="497" y="643"/>
                  <a:pt x="498" y="643"/>
                  <a:pt x="498" y="644"/>
                </a:cubicBezTo>
                <a:lnTo>
                  <a:pt x="502" y="647"/>
                </a:lnTo>
                <a:cubicBezTo>
                  <a:pt x="510" y="655"/>
                  <a:pt x="506" y="666"/>
                  <a:pt x="498" y="674"/>
                </a:cubicBezTo>
                <a:cubicBezTo>
                  <a:pt x="490" y="670"/>
                  <a:pt x="487" y="674"/>
                  <a:pt x="483" y="674"/>
                </a:cubicBezTo>
                <a:close/>
                <a:moveTo>
                  <a:pt x="333" y="444"/>
                </a:moveTo>
                <a:lnTo>
                  <a:pt x="333" y="444"/>
                </a:lnTo>
                <a:cubicBezTo>
                  <a:pt x="326" y="444"/>
                  <a:pt x="322" y="440"/>
                  <a:pt x="318" y="437"/>
                </a:cubicBezTo>
                <a:lnTo>
                  <a:pt x="314" y="433"/>
                </a:lnTo>
                <a:cubicBezTo>
                  <a:pt x="307" y="425"/>
                  <a:pt x="310" y="414"/>
                  <a:pt x="318" y="406"/>
                </a:cubicBezTo>
                <a:cubicBezTo>
                  <a:pt x="326" y="398"/>
                  <a:pt x="337" y="402"/>
                  <a:pt x="345" y="410"/>
                </a:cubicBezTo>
                <a:lnTo>
                  <a:pt x="349" y="414"/>
                </a:lnTo>
                <a:cubicBezTo>
                  <a:pt x="356" y="421"/>
                  <a:pt x="353" y="433"/>
                  <a:pt x="345" y="440"/>
                </a:cubicBezTo>
                <a:cubicBezTo>
                  <a:pt x="341" y="444"/>
                  <a:pt x="337" y="444"/>
                  <a:pt x="333" y="444"/>
                </a:cubicBezTo>
                <a:close/>
                <a:moveTo>
                  <a:pt x="264" y="349"/>
                </a:moveTo>
                <a:lnTo>
                  <a:pt x="264" y="349"/>
                </a:lnTo>
                <a:cubicBezTo>
                  <a:pt x="257" y="349"/>
                  <a:pt x="253" y="345"/>
                  <a:pt x="249" y="341"/>
                </a:cubicBezTo>
                <a:lnTo>
                  <a:pt x="249" y="337"/>
                </a:lnTo>
                <a:cubicBezTo>
                  <a:pt x="241" y="329"/>
                  <a:pt x="245" y="318"/>
                  <a:pt x="253" y="310"/>
                </a:cubicBezTo>
                <a:cubicBezTo>
                  <a:pt x="261" y="303"/>
                  <a:pt x="272" y="306"/>
                  <a:pt x="280" y="314"/>
                </a:cubicBezTo>
                <a:lnTo>
                  <a:pt x="284" y="318"/>
                </a:lnTo>
                <a:cubicBezTo>
                  <a:pt x="291" y="326"/>
                  <a:pt x="287" y="337"/>
                  <a:pt x="280" y="345"/>
                </a:cubicBezTo>
                <a:cubicBezTo>
                  <a:pt x="272" y="349"/>
                  <a:pt x="268" y="349"/>
                  <a:pt x="264" y="349"/>
                </a:cubicBezTo>
                <a:close/>
                <a:moveTo>
                  <a:pt x="196" y="253"/>
                </a:moveTo>
                <a:lnTo>
                  <a:pt x="196" y="253"/>
                </a:lnTo>
                <a:cubicBezTo>
                  <a:pt x="192" y="253"/>
                  <a:pt x="184" y="249"/>
                  <a:pt x="180" y="245"/>
                </a:cubicBezTo>
                <a:lnTo>
                  <a:pt x="176" y="241"/>
                </a:lnTo>
                <a:cubicBezTo>
                  <a:pt x="173" y="234"/>
                  <a:pt x="173" y="222"/>
                  <a:pt x="184" y="214"/>
                </a:cubicBezTo>
                <a:cubicBezTo>
                  <a:pt x="192" y="207"/>
                  <a:pt x="203" y="211"/>
                  <a:pt x="211" y="218"/>
                </a:cubicBezTo>
                <a:cubicBezTo>
                  <a:pt x="218" y="226"/>
                  <a:pt x="215" y="241"/>
                  <a:pt x="207" y="245"/>
                </a:cubicBezTo>
                <a:cubicBezTo>
                  <a:pt x="203" y="249"/>
                  <a:pt x="199" y="253"/>
                  <a:pt x="196" y="253"/>
                </a:cubicBezTo>
                <a:close/>
              </a:path>
            </a:pathLst>
          </a:custGeom>
          <a:solidFill>
            <a:srgbClr val="28222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3825875" y="3735388"/>
            <a:ext cx="376238" cy="379413"/>
          </a:xfrm>
          <a:custGeom>
            <a:avLst/>
            <a:gdLst>
              <a:gd name="T0" fmla="*/ 1539 w 1679"/>
              <a:gd name="T1" fmla="*/ 953 h 1698"/>
              <a:gd name="T2" fmla="*/ 1268 w 1679"/>
              <a:gd name="T3" fmla="*/ 862 h 1698"/>
              <a:gd name="T4" fmla="*/ 1518 w 1679"/>
              <a:gd name="T5" fmla="*/ 713 h 1698"/>
              <a:gd name="T6" fmla="*/ 1664 w 1679"/>
              <a:gd name="T7" fmla="*/ 700 h 1698"/>
              <a:gd name="T8" fmla="*/ 1532 w 1679"/>
              <a:gd name="T9" fmla="*/ 515 h 1698"/>
              <a:gd name="T10" fmla="*/ 1241 w 1679"/>
              <a:gd name="T11" fmla="*/ 716 h 1698"/>
              <a:gd name="T12" fmla="*/ 1371 w 1679"/>
              <a:gd name="T13" fmla="*/ 378 h 1698"/>
              <a:gd name="T14" fmla="*/ 1406 w 1679"/>
              <a:gd name="T15" fmla="*/ 198 h 1698"/>
              <a:gd name="T16" fmla="*/ 1234 w 1679"/>
              <a:gd name="T17" fmla="*/ 266 h 1698"/>
              <a:gd name="T18" fmla="*/ 926 w 1679"/>
              <a:gd name="T19" fmla="*/ 453 h 1698"/>
              <a:gd name="T20" fmla="*/ 1055 w 1679"/>
              <a:gd name="T21" fmla="*/ 48 h 1698"/>
              <a:gd name="T22" fmla="*/ 939 w 1679"/>
              <a:gd name="T23" fmla="*/ 0 h 1698"/>
              <a:gd name="T24" fmla="*/ 832 w 1679"/>
              <a:gd name="T25" fmla="*/ 91 h 1698"/>
              <a:gd name="T26" fmla="*/ 893 w 1679"/>
              <a:gd name="T27" fmla="*/ 449 h 1698"/>
              <a:gd name="T28" fmla="*/ 601 w 1679"/>
              <a:gd name="T29" fmla="*/ 231 h 1698"/>
              <a:gd name="T30" fmla="*/ 591 w 1679"/>
              <a:gd name="T31" fmla="*/ 65 h 1698"/>
              <a:gd name="T32" fmla="*/ 420 w 1679"/>
              <a:gd name="T33" fmla="*/ 145 h 1698"/>
              <a:gd name="T34" fmla="*/ 517 w 1679"/>
              <a:gd name="T35" fmla="*/ 262 h 1698"/>
              <a:gd name="T36" fmla="*/ 528 w 1679"/>
              <a:gd name="T37" fmla="*/ 619 h 1698"/>
              <a:gd name="T38" fmla="*/ 286 w 1679"/>
              <a:gd name="T39" fmla="*/ 346 h 1698"/>
              <a:gd name="T40" fmla="*/ 148 w 1679"/>
              <a:gd name="T41" fmla="*/ 370 h 1698"/>
              <a:gd name="T42" fmla="*/ 110 w 1679"/>
              <a:gd name="T43" fmla="*/ 490 h 1698"/>
              <a:gd name="T44" fmla="*/ 282 w 1679"/>
              <a:gd name="T45" fmla="*/ 513 h 1698"/>
              <a:gd name="T46" fmla="*/ 188 w 1679"/>
              <a:gd name="T47" fmla="*/ 820 h 1698"/>
              <a:gd name="T48" fmla="*/ 0 w 1679"/>
              <a:gd name="T49" fmla="*/ 855 h 1698"/>
              <a:gd name="T50" fmla="*/ 164 w 1679"/>
              <a:gd name="T51" fmla="*/ 940 h 1698"/>
              <a:gd name="T52" fmla="*/ 498 w 1679"/>
              <a:gd name="T53" fmla="*/ 1056 h 1698"/>
              <a:gd name="T54" fmla="*/ 161 w 1679"/>
              <a:gd name="T55" fmla="*/ 1155 h 1698"/>
              <a:gd name="T56" fmla="*/ 218 w 1679"/>
              <a:gd name="T57" fmla="*/ 1375 h 1698"/>
              <a:gd name="T58" fmla="*/ 311 w 1679"/>
              <a:gd name="T59" fmla="*/ 1228 h 1698"/>
              <a:gd name="T60" fmla="*/ 552 w 1679"/>
              <a:gd name="T61" fmla="*/ 1441 h 1698"/>
              <a:gd name="T62" fmla="*/ 432 w 1679"/>
              <a:gd name="T63" fmla="*/ 1557 h 1698"/>
              <a:gd name="T64" fmla="*/ 659 w 1679"/>
              <a:gd name="T65" fmla="*/ 1579 h 1698"/>
              <a:gd name="T66" fmla="*/ 693 w 1679"/>
              <a:gd name="T67" fmla="*/ 1240 h 1698"/>
              <a:gd name="T68" fmla="*/ 920 w 1679"/>
              <a:gd name="T69" fmla="*/ 1510 h 1698"/>
              <a:gd name="T70" fmla="*/ 981 w 1679"/>
              <a:gd name="T71" fmla="*/ 1691 h 1698"/>
              <a:gd name="T72" fmla="*/ 1042 w 1679"/>
              <a:gd name="T73" fmla="*/ 1517 h 1698"/>
              <a:gd name="T74" fmla="*/ 1119 w 1679"/>
              <a:gd name="T75" fmla="*/ 1182 h 1698"/>
              <a:gd name="T76" fmla="*/ 1255 w 1679"/>
              <a:gd name="T77" fmla="*/ 1488 h 1698"/>
              <a:gd name="T78" fmla="*/ 1395 w 1679"/>
              <a:gd name="T79" fmla="*/ 1504 h 1698"/>
              <a:gd name="T80" fmla="*/ 1465 w 1679"/>
              <a:gd name="T81" fmla="*/ 1400 h 1698"/>
              <a:gd name="T82" fmla="*/ 1306 w 1679"/>
              <a:gd name="T83" fmla="*/ 1330 h 1698"/>
              <a:gd name="T84" fmla="*/ 1483 w 1679"/>
              <a:gd name="T85" fmla="*/ 1061 h 1698"/>
              <a:gd name="T86" fmla="*/ 1615 w 1679"/>
              <a:gd name="T87" fmla="*/ 1162 h 1698"/>
              <a:gd name="T88" fmla="*/ 1679 w 1679"/>
              <a:gd name="T89" fmla="*/ 1027 h 1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79" h="1698">
                <a:moveTo>
                  <a:pt x="1666" y="981"/>
                </a:moveTo>
                <a:cubicBezTo>
                  <a:pt x="1652" y="954"/>
                  <a:pt x="1630" y="937"/>
                  <a:pt x="1604" y="935"/>
                </a:cubicBezTo>
                <a:cubicBezTo>
                  <a:pt x="1581" y="932"/>
                  <a:pt x="1558" y="940"/>
                  <a:pt x="1539" y="953"/>
                </a:cubicBezTo>
                <a:cubicBezTo>
                  <a:pt x="1520" y="967"/>
                  <a:pt x="1506" y="986"/>
                  <a:pt x="1495" y="1008"/>
                </a:cubicBezTo>
                <a:lnTo>
                  <a:pt x="1259" y="949"/>
                </a:lnTo>
                <a:cubicBezTo>
                  <a:pt x="1265" y="921"/>
                  <a:pt x="1268" y="892"/>
                  <a:pt x="1268" y="862"/>
                </a:cubicBezTo>
                <a:cubicBezTo>
                  <a:pt x="1268" y="822"/>
                  <a:pt x="1262" y="784"/>
                  <a:pt x="1252" y="747"/>
                </a:cubicBezTo>
                <a:lnTo>
                  <a:pt x="1498" y="686"/>
                </a:lnTo>
                <a:cubicBezTo>
                  <a:pt x="1503" y="696"/>
                  <a:pt x="1511" y="705"/>
                  <a:pt x="1518" y="713"/>
                </a:cubicBezTo>
                <a:cubicBezTo>
                  <a:pt x="1525" y="721"/>
                  <a:pt x="1533" y="728"/>
                  <a:pt x="1542" y="733"/>
                </a:cubicBezTo>
                <a:cubicBezTo>
                  <a:pt x="1560" y="744"/>
                  <a:pt x="1581" y="750"/>
                  <a:pt x="1602" y="748"/>
                </a:cubicBezTo>
                <a:cubicBezTo>
                  <a:pt x="1628" y="744"/>
                  <a:pt x="1650" y="727"/>
                  <a:pt x="1664" y="700"/>
                </a:cubicBezTo>
                <a:cubicBezTo>
                  <a:pt x="1678" y="673"/>
                  <a:pt x="1678" y="637"/>
                  <a:pt x="1669" y="600"/>
                </a:cubicBezTo>
                <a:cubicBezTo>
                  <a:pt x="1657" y="564"/>
                  <a:pt x="1635" y="535"/>
                  <a:pt x="1609" y="520"/>
                </a:cubicBezTo>
                <a:cubicBezTo>
                  <a:pt x="1583" y="505"/>
                  <a:pt x="1556" y="503"/>
                  <a:pt x="1532" y="515"/>
                </a:cubicBezTo>
                <a:cubicBezTo>
                  <a:pt x="1511" y="525"/>
                  <a:pt x="1496" y="544"/>
                  <a:pt x="1488" y="565"/>
                </a:cubicBezTo>
                <a:cubicBezTo>
                  <a:pt x="1480" y="586"/>
                  <a:pt x="1475" y="611"/>
                  <a:pt x="1480" y="635"/>
                </a:cubicBezTo>
                <a:lnTo>
                  <a:pt x="1241" y="716"/>
                </a:lnTo>
                <a:cubicBezTo>
                  <a:pt x="1218" y="652"/>
                  <a:pt x="1179" y="596"/>
                  <a:pt x="1130" y="552"/>
                </a:cubicBezTo>
                <a:lnTo>
                  <a:pt x="1308" y="363"/>
                </a:lnTo>
                <a:cubicBezTo>
                  <a:pt x="1329" y="372"/>
                  <a:pt x="1350" y="378"/>
                  <a:pt x="1371" y="378"/>
                </a:cubicBezTo>
                <a:cubicBezTo>
                  <a:pt x="1392" y="378"/>
                  <a:pt x="1413" y="372"/>
                  <a:pt x="1429" y="358"/>
                </a:cubicBezTo>
                <a:cubicBezTo>
                  <a:pt x="1450" y="341"/>
                  <a:pt x="1459" y="314"/>
                  <a:pt x="1455" y="285"/>
                </a:cubicBezTo>
                <a:cubicBezTo>
                  <a:pt x="1453" y="255"/>
                  <a:pt x="1434" y="224"/>
                  <a:pt x="1406" y="198"/>
                </a:cubicBezTo>
                <a:cubicBezTo>
                  <a:pt x="1377" y="173"/>
                  <a:pt x="1342" y="162"/>
                  <a:pt x="1313" y="162"/>
                </a:cubicBezTo>
                <a:cubicBezTo>
                  <a:pt x="1283" y="164"/>
                  <a:pt x="1258" y="177"/>
                  <a:pt x="1244" y="200"/>
                </a:cubicBezTo>
                <a:cubicBezTo>
                  <a:pt x="1232" y="220"/>
                  <a:pt x="1230" y="244"/>
                  <a:pt x="1234" y="266"/>
                </a:cubicBezTo>
                <a:cubicBezTo>
                  <a:pt x="1239" y="288"/>
                  <a:pt x="1249" y="311"/>
                  <a:pt x="1266" y="329"/>
                </a:cubicBezTo>
                <a:lnTo>
                  <a:pt x="1104" y="531"/>
                </a:lnTo>
                <a:cubicBezTo>
                  <a:pt x="1053" y="491"/>
                  <a:pt x="992" y="464"/>
                  <a:pt x="926" y="453"/>
                </a:cubicBezTo>
                <a:lnTo>
                  <a:pt x="974" y="193"/>
                </a:lnTo>
                <a:cubicBezTo>
                  <a:pt x="1018" y="188"/>
                  <a:pt x="1060" y="164"/>
                  <a:pt x="1073" y="123"/>
                </a:cubicBezTo>
                <a:cubicBezTo>
                  <a:pt x="1081" y="97"/>
                  <a:pt x="1075" y="71"/>
                  <a:pt x="1055" y="48"/>
                </a:cubicBezTo>
                <a:cubicBezTo>
                  <a:pt x="1046" y="36"/>
                  <a:pt x="1033" y="26"/>
                  <a:pt x="1018" y="18"/>
                </a:cubicBezTo>
                <a:cubicBezTo>
                  <a:pt x="1003" y="10"/>
                  <a:pt x="985" y="5"/>
                  <a:pt x="967" y="2"/>
                </a:cubicBezTo>
                <a:cubicBezTo>
                  <a:pt x="957" y="1"/>
                  <a:pt x="948" y="0"/>
                  <a:pt x="939" y="0"/>
                </a:cubicBezTo>
                <a:cubicBezTo>
                  <a:pt x="930" y="1"/>
                  <a:pt x="921" y="2"/>
                  <a:pt x="913" y="4"/>
                </a:cubicBezTo>
                <a:cubicBezTo>
                  <a:pt x="896" y="8"/>
                  <a:pt x="881" y="14"/>
                  <a:pt x="869" y="22"/>
                </a:cubicBezTo>
                <a:cubicBezTo>
                  <a:pt x="845" y="38"/>
                  <a:pt x="831" y="65"/>
                  <a:pt x="832" y="91"/>
                </a:cubicBezTo>
                <a:cubicBezTo>
                  <a:pt x="833" y="114"/>
                  <a:pt x="844" y="134"/>
                  <a:pt x="859" y="151"/>
                </a:cubicBezTo>
                <a:cubicBezTo>
                  <a:pt x="875" y="169"/>
                  <a:pt x="896" y="182"/>
                  <a:pt x="920" y="187"/>
                </a:cubicBezTo>
                <a:lnTo>
                  <a:pt x="893" y="449"/>
                </a:lnTo>
                <a:cubicBezTo>
                  <a:pt x="882" y="448"/>
                  <a:pt x="871" y="447"/>
                  <a:pt x="859" y="447"/>
                </a:cubicBezTo>
                <a:cubicBezTo>
                  <a:pt x="804" y="447"/>
                  <a:pt x="751" y="458"/>
                  <a:pt x="703" y="479"/>
                </a:cubicBezTo>
                <a:lnTo>
                  <a:pt x="601" y="231"/>
                </a:lnTo>
                <a:cubicBezTo>
                  <a:pt x="619" y="218"/>
                  <a:pt x="632" y="200"/>
                  <a:pt x="641" y="180"/>
                </a:cubicBezTo>
                <a:cubicBezTo>
                  <a:pt x="649" y="160"/>
                  <a:pt x="653" y="140"/>
                  <a:pt x="647" y="119"/>
                </a:cubicBezTo>
                <a:cubicBezTo>
                  <a:pt x="640" y="94"/>
                  <a:pt x="619" y="73"/>
                  <a:pt x="591" y="65"/>
                </a:cubicBezTo>
                <a:cubicBezTo>
                  <a:pt x="563" y="57"/>
                  <a:pt x="525" y="57"/>
                  <a:pt x="491" y="75"/>
                </a:cubicBezTo>
                <a:cubicBezTo>
                  <a:pt x="474" y="83"/>
                  <a:pt x="459" y="93"/>
                  <a:pt x="447" y="105"/>
                </a:cubicBezTo>
                <a:cubicBezTo>
                  <a:pt x="435" y="117"/>
                  <a:pt x="426" y="131"/>
                  <a:pt x="420" y="145"/>
                </a:cubicBezTo>
                <a:cubicBezTo>
                  <a:pt x="409" y="172"/>
                  <a:pt x="411" y="200"/>
                  <a:pt x="426" y="222"/>
                </a:cubicBezTo>
                <a:cubicBezTo>
                  <a:pt x="439" y="241"/>
                  <a:pt x="460" y="253"/>
                  <a:pt x="482" y="259"/>
                </a:cubicBezTo>
                <a:cubicBezTo>
                  <a:pt x="494" y="262"/>
                  <a:pt x="505" y="263"/>
                  <a:pt x="517" y="262"/>
                </a:cubicBezTo>
                <a:cubicBezTo>
                  <a:pt x="529" y="261"/>
                  <a:pt x="541" y="259"/>
                  <a:pt x="553" y="256"/>
                </a:cubicBezTo>
                <a:lnTo>
                  <a:pt x="673" y="493"/>
                </a:lnTo>
                <a:cubicBezTo>
                  <a:pt x="615" y="523"/>
                  <a:pt x="566" y="566"/>
                  <a:pt x="528" y="619"/>
                </a:cubicBezTo>
                <a:lnTo>
                  <a:pt x="308" y="465"/>
                </a:lnTo>
                <a:cubicBezTo>
                  <a:pt x="316" y="444"/>
                  <a:pt x="317" y="422"/>
                  <a:pt x="314" y="400"/>
                </a:cubicBezTo>
                <a:cubicBezTo>
                  <a:pt x="311" y="380"/>
                  <a:pt x="302" y="360"/>
                  <a:pt x="286" y="346"/>
                </a:cubicBezTo>
                <a:cubicBezTo>
                  <a:pt x="266" y="329"/>
                  <a:pt x="238" y="323"/>
                  <a:pt x="210" y="331"/>
                </a:cubicBezTo>
                <a:cubicBezTo>
                  <a:pt x="196" y="335"/>
                  <a:pt x="181" y="342"/>
                  <a:pt x="168" y="353"/>
                </a:cubicBezTo>
                <a:cubicBezTo>
                  <a:pt x="161" y="358"/>
                  <a:pt x="154" y="364"/>
                  <a:pt x="148" y="370"/>
                </a:cubicBezTo>
                <a:cubicBezTo>
                  <a:pt x="142" y="377"/>
                  <a:pt x="137" y="385"/>
                  <a:pt x="131" y="392"/>
                </a:cubicBezTo>
                <a:cubicBezTo>
                  <a:pt x="122" y="409"/>
                  <a:pt x="115" y="426"/>
                  <a:pt x="111" y="442"/>
                </a:cubicBezTo>
                <a:cubicBezTo>
                  <a:pt x="107" y="459"/>
                  <a:pt x="107" y="475"/>
                  <a:pt x="110" y="490"/>
                </a:cubicBezTo>
                <a:cubicBezTo>
                  <a:pt x="115" y="519"/>
                  <a:pt x="131" y="542"/>
                  <a:pt x="156" y="552"/>
                </a:cubicBezTo>
                <a:cubicBezTo>
                  <a:pt x="177" y="561"/>
                  <a:pt x="201" y="560"/>
                  <a:pt x="223" y="552"/>
                </a:cubicBezTo>
                <a:cubicBezTo>
                  <a:pt x="246" y="545"/>
                  <a:pt x="264" y="531"/>
                  <a:pt x="282" y="513"/>
                </a:cubicBezTo>
                <a:lnTo>
                  <a:pt x="510" y="646"/>
                </a:lnTo>
                <a:cubicBezTo>
                  <a:pt x="477" y="701"/>
                  <a:pt x="456" y="764"/>
                  <a:pt x="451" y="831"/>
                </a:cubicBezTo>
                <a:lnTo>
                  <a:pt x="188" y="820"/>
                </a:lnTo>
                <a:cubicBezTo>
                  <a:pt x="177" y="777"/>
                  <a:pt x="148" y="740"/>
                  <a:pt x="105" y="732"/>
                </a:cubicBezTo>
                <a:cubicBezTo>
                  <a:pt x="79" y="728"/>
                  <a:pt x="53" y="739"/>
                  <a:pt x="33" y="761"/>
                </a:cubicBezTo>
                <a:cubicBezTo>
                  <a:pt x="14" y="783"/>
                  <a:pt x="0" y="817"/>
                  <a:pt x="0" y="855"/>
                </a:cubicBezTo>
                <a:cubicBezTo>
                  <a:pt x="2" y="893"/>
                  <a:pt x="13" y="927"/>
                  <a:pt x="35" y="948"/>
                </a:cubicBezTo>
                <a:cubicBezTo>
                  <a:pt x="55" y="970"/>
                  <a:pt x="81" y="980"/>
                  <a:pt x="107" y="975"/>
                </a:cubicBezTo>
                <a:cubicBezTo>
                  <a:pt x="130" y="971"/>
                  <a:pt x="150" y="958"/>
                  <a:pt x="164" y="940"/>
                </a:cubicBezTo>
                <a:cubicBezTo>
                  <a:pt x="177" y="922"/>
                  <a:pt x="188" y="899"/>
                  <a:pt x="192" y="874"/>
                </a:cubicBezTo>
                <a:lnTo>
                  <a:pt x="450" y="864"/>
                </a:lnTo>
                <a:cubicBezTo>
                  <a:pt x="450" y="933"/>
                  <a:pt x="468" y="999"/>
                  <a:pt x="498" y="1056"/>
                </a:cubicBezTo>
                <a:lnTo>
                  <a:pt x="279" y="1184"/>
                </a:lnTo>
                <a:cubicBezTo>
                  <a:pt x="262" y="1169"/>
                  <a:pt x="243" y="1157"/>
                  <a:pt x="223" y="1152"/>
                </a:cubicBezTo>
                <a:cubicBezTo>
                  <a:pt x="203" y="1146"/>
                  <a:pt x="181" y="1146"/>
                  <a:pt x="161" y="1155"/>
                </a:cubicBezTo>
                <a:cubicBezTo>
                  <a:pt x="137" y="1165"/>
                  <a:pt x="121" y="1188"/>
                  <a:pt x="116" y="1218"/>
                </a:cubicBezTo>
                <a:cubicBezTo>
                  <a:pt x="110" y="1248"/>
                  <a:pt x="119" y="1282"/>
                  <a:pt x="139" y="1315"/>
                </a:cubicBezTo>
                <a:cubicBezTo>
                  <a:pt x="160" y="1347"/>
                  <a:pt x="190" y="1367"/>
                  <a:pt x="218" y="1375"/>
                </a:cubicBezTo>
                <a:cubicBezTo>
                  <a:pt x="248" y="1382"/>
                  <a:pt x="275" y="1376"/>
                  <a:pt x="295" y="1358"/>
                </a:cubicBezTo>
                <a:cubicBezTo>
                  <a:pt x="312" y="1343"/>
                  <a:pt x="321" y="1320"/>
                  <a:pt x="323" y="1298"/>
                </a:cubicBezTo>
                <a:cubicBezTo>
                  <a:pt x="324" y="1275"/>
                  <a:pt x="322" y="1250"/>
                  <a:pt x="311" y="1228"/>
                </a:cubicBezTo>
                <a:lnTo>
                  <a:pt x="515" y="1085"/>
                </a:lnTo>
                <a:cubicBezTo>
                  <a:pt x="551" y="1143"/>
                  <a:pt x="602" y="1191"/>
                  <a:pt x="662" y="1225"/>
                </a:cubicBezTo>
                <a:lnTo>
                  <a:pt x="552" y="1441"/>
                </a:lnTo>
                <a:cubicBezTo>
                  <a:pt x="529" y="1438"/>
                  <a:pt x="508" y="1438"/>
                  <a:pt x="487" y="1444"/>
                </a:cubicBezTo>
                <a:cubicBezTo>
                  <a:pt x="467" y="1450"/>
                  <a:pt x="449" y="1462"/>
                  <a:pt x="437" y="1480"/>
                </a:cubicBezTo>
                <a:cubicBezTo>
                  <a:pt x="422" y="1502"/>
                  <a:pt x="421" y="1530"/>
                  <a:pt x="432" y="1557"/>
                </a:cubicBezTo>
                <a:cubicBezTo>
                  <a:pt x="444" y="1586"/>
                  <a:pt x="470" y="1610"/>
                  <a:pt x="505" y="1627"/>
                </a:cubicBezTo>
                <a:cubicBezTo>
                  <a:pt x="539" y="1643"/>
                  <a:pt x="576" y="1643"/>
                  <a:pt x="604" y="1635"/>
                </a:cubicBezTo>
                <a:cubicBezTo>
                  <a:pt x="633" y="1625"/>
                  <a:pt x="653" y="1605"/>
                  <a:pt x="659" y="1579"/>
                </a:cubicBezTo>
                <a:cubicBezTo>
                  <a:pt x="665" y="1557"/>
                  <a:pt x="661" y="1534"/>
                  <a:pt x="650" y="1514"/>
                </a:cubicBezTo>
                <a:cubicBezTo>
                  <a:pt x="639" y="1493"/>
                  <a:pt x="623" y="1474"/>
                  <a:pt x="602" y="1461"/>
                </a:cubicBezTo>
                <a:lnTo>
                  <a:pt x="693" y="1240"/>
                </a:lnTo>
                <a:cubicBezTo>
                  <a:pt x="744" y="1263"/>
                  <a:pt x="800" y="1276"/>
                  <a:pt x="859" y="1276"/>
                </a:cubicBezTo>
                <a:cubicBezTo>
                  <a:pt x="872" y="1276"/>
                  <a:pt x="884" y="1276"/>
                  <a:pt x="896" y="1274"/>
                </a:cubicBezTo>
                <a:lnTo>
                  <a:pt x="920" y="1510"/>
                </a:lnTo>
                <a:cubicBezTo>
                  <a:pt x="879" y="1525"/>
                  <a:pt x="846" y="1563"/>
                  <a:pt x="845" y="1605"/>
                </a:cubicBezTo>
                <a:cubicBezTo>
                  <a:pt x="845" y="1632"/>
                  <a:pt x="858" y="1656"/>
                  <a:pt x="883" y="1672"/>
                </a:cubicBezTo>
                <a:cubicBezTo>
                  <a:pt x="908" y="1688"/>
                  <a:pt x="943" y="1698"/>
                  <a:pt x="981" y="1691"/>
                </a:cubicBezTo>
                <a:cubicBezTo>
                  <a:pt x="1019" y="1686"/>
                  <a:pt x="1050" y="1667"/>
                  <a:pt x="1069" y="1644"/>
                </a:cubicBezTo>
                <a:cubicBezTo>
                  <a:pt x="1088" y="1621"/>
                  <a:pt x="1094" y="1594"/>
                  <a:pt x="1086" y="1568"/>
                </a:cubicBezTo>
                <a:cubicBezTo>
                  <a:pt x="1078" y="1546"/>
                  <a:pt x="1062" y="1529"/>
                  <a:pt x="1042" y="1517"/>
                </a:cubicBezTo>
                <a:cubicBezTo>
                  <a:pt x="1022" y="1505"/>
                  <a:pt x="998" y="1500"/>
                  <a:pt x="974" y="1499"/>
                </a:cubicBezTo>
                <a:lnTo>
                  <a:pt x="931" y="1269"/>
                </a:lnTo>
                <a:cubicBezTo>
                  <a:pt x="1001" y="1257"/>
                  <a:pt x="1066" y="1226"/>
                  <a:pt x="1119" y="1182"/>
                </a:cubicBezTo>
                <a:lnTo>
                  <a:pt x="1268" y="1368"/>
                </a:lnTo>
                <a:cubicBezTo>
                  <a:pt x="1254" y="1386"/>
                  <a:pt x="1246" y="1407"/>
                  <a:pt x="1244" y="1428"/>
                </a:cubicBezTo>
                <a:cubicBezTo>
                  <a:pt x="1241" y="1449"/>
                  <a:pt x="1244" y="1470"/>
                  <a:pt x="1255" y="1488"/>
                </a:cubicBezTo>
                <a:cubicBezTo>
                  <a:pt x="1269" y="1510"/>
                  <a:pt x="1295" y="1524"/>
                  <a:pt x="1324" y="1524"/>
                </a:cubicBezTo>
                <a:cubicBezTo>
                  <a:pt x="1339" y="1524"/>
                  <a:pt x="1355" y="1521"/>
                  <a:pt x="1371" y="1515"/>
                </a:cubicBezTo>
                <a:cubicBezTo>
                  <a:pt x="1379" y="1512"/>
                  <a:pt x="1387" y="1509"/>
                  <a:pt x="1395" y="1504"/>
                </a:cubicBezTo>
                <a:cubicBezTo>
                  <a:pt x="1402" y="1499"/>
                  <a:pt x="1410" y="1493"/>
                  <a:pt x="1417" y="1487"/>
                </a:cubicBezTo>
                <a:cubicBezTo>
                  <a:pt x="1431" y="1474"/>
                  <a:pt x="1442" y="1460"/>
                  <a:pt x="1451" y="1446"/>
                </a:cubicBezTo>
                <a:cubicBezTo>
                  <a:pt x="1458" y="1430"/>
                  <a:pt x="1463" y="1415"/>
                  <a:pt x="1465" y="1400"/>
                </a:cubicBezTo>
                <a:cubicBezTo>
                  <a:pt x="1468" y="1370"/>
                  <a:pt x="1459" y="1344"/>
                  <a:pt x="1438" y="1328"/>
                </a:cubicBezTo>
                <a:cubicBezTo>
                  <a:pt x="1420" y="1313"/>
                  <a:pt x="1397" y="1307"/>
                  <a:pt x="1373" y="1308"/>
                </a:cubicBezTo>
                <a:cubicBezTo>
                  <a:pt x="1350" y="1308"/>
                  <a:pt x="1328" y="1318"/>
                  <a:pt x="1306" y="1330"/>
                </a:cubicBezTo>
                <a:lnTo>
                  <a:pt x="1144" y="1158"/>
                </a:lnTo>
                <a:cubicBezTo>
                  <a:pt x="1193" y="1110"/>
                  <a:pt x="1230" y="1050"/>
                  <a:pt x="1250" y="982"/>
                </a:cubicBezTo>
                <a:lnTo>
                  <a:pt x="1483" y="1061"/>
                </a:lnTo>
                <a:cubicBezTo>
                  <a:pt x="1481" y="1083"/>
                  <a:pt x="1486" y="1105"/>
                  <a:pt x="1495" y="1125"/>
                </a:cubicBezTo>
                <a:cubicBezTo>
                  <a:pt x="1504" y="1143"/>
                  <a:pt x="1518" y="1160"/>
                  <a:pt x="1537" y="1169"/>
                </a:cubicBezTo>
                <a:cubicBezTo>
                  <a:pt x="1561" y="1180"/>
                  <a:pt x="1590" y="1178"/>
                  <a:pt x="1615" y="1162"/>
                </a:cubicBezTo>
                <a:cubicBezTo>
                  <a:pt x="1627" y="1154"/>
                  <a:pt x="1639" y="1143"/>
                  <a:pt x="1649" y="1129"/>
                </a:cubicBezTo>
                <a:cubicBezTo>
                  <a:pt x="1659" y="1115"/>
                  <a:pt x="1668" y="1099"/>
                  <a:pt x="1673" y="1081"/>
                </a:cubicBezTo>
                <a:cubicBezTo>
                  <a:pt x="1678" y="1062"/>
                  <a:pt x="1679" y="1044"/>
                  <a:pt x="1679" y="1027"/>
                </a:cubicBezTo>
                <a:cubicBezTo>
                  <a:pt x="1678" y="1010"/>
                  <a:pt x="1672" y="994"/>
                  <a:pt x="1666" y="981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Freeform 11"/>
          <p:cNvSpPr>
            <a:spLocks noEditPoints="1"/>
          </p:cNvSpPr>
          <p:nvPr/>
        </p:nvSpPr>
        <p:spPr bwMode="auto">
          <a:xfrm>
            <a:off x="3836989" y="4497388"/>
            <a:ext cx="352425" cy="379413"/>
          </a:xfrm>
          <a:custGeom>
            <a:avLst/>
            <a:gdLst>
              <a:gd name="T0" fmla="*/ 1527 w 1577"/>
              <a:gd name="T1" fmla="*/ 423 h 1693"/>
              <a:gd name="T2" fmla="*/ 1141 w 1577"/>
              <a:gd name="T3" fmla="*/ 331 h 1693"/>
              <a:gd name="T4" fmla="*/ 501 w 1577"/>
              <a:gd name="T5" fmla="*/ 341 h 1693"/>
              <a:gd name="T6" fmla="*/ 209 w 1577"/>
              <a:gd name="T7" fmla="*/ 847 h 1693"/>
              <a:gd name="T8" fmla="*/ 336 w 1577"/>
              <a:gd name="T9" fmla="*/ 1466 h 1693"/>
              <a:gd name="T10" fmla="*/ 793 w 1577"/>
              <a:gd name="T11" fmla="*/ 1693 h 1693"/>
              <a:gd name="T12" fmla="*/ 1527 w 1577"/>
              <a:gd name="T13" fmla="*/ 1270 h 1693"/>
              <a:gd name="T14" fmla="*/ 1248 w 1577"/>
              <a:gd name="T15" fmla="*/ 260 h 1693"/>
              <a:gd name="T16" fmla="*/ 1248 w 1577"/>
              <a:gd name="T17" fmla="*/ 298 h 1693"/>
              <a:gd name="T18" fmla="*/ 1172 w 1577"/>
              <a:gd name="T19" fmla="*/ 335 h 1693"/>
              <a:gd name="T20" fmla="*/ 1145 w 1577"/>
              <a:gd name="T21" fmla="*/ 369 h 1693"/>
              <a:gd name="T22" fmla="*/ 1153 w 1577"/>
              <a:gd name="T23" fmla="*/ 389 h 1693"/>
              <a:gd name="T24" fmla="*/ 1176 w 1577"/>
              <a:gd name="T25" fmla="*/ 419 h 1693"/>
              <a:gd name="T26" fmla="*/ 1204 w 1577"/>
              <a:gd name="T27" fmla="*/ 438 h 1693"/>
              <a:gd name="T28" fmla="*/ 1230 w 1577"/>
              <a:gd name="T29" fmla="*/ 446 h 1693"/>
              <a:gd name="T30" fmla="*/ 1277 w 1577"/>
              <a:gd name="T31" fmla="*/ 445 h 1693"/>
              <a:gd name="T32" fmla="*/ 1309 w 1577"/>
              <a:gd name="T33" fmla="*/ 431 h 1693"/>
              <a:gd name="T34" fmla="*/ 1330 w 1577"/>
              <a:gd name="T35" fmla="*/ 414 h 1693"/>
              <a:gd name="T36" fmla="*/ 1349 w 1577"/>
              <a:gd name="T37" fmla="*/ 387 h 1693"/>
              <a:gd name="T38" fmla="*/ 1493 w 1577"/>
              <a:gd name="T39" fmla="*/ 442 h 1693"/>
              <a:gd name="T40" fmla="*/ 1146 w 1577"/>
              <a:gd name="T41" fmla="*/ 644 h 1693"/>
              <a:gd name="T42" fmla="*/ 1150 w 1577"/>
              <a:gd name="T43" fmla="*/ 695 h 1693"/>
              <a:gd name="T44" fmla="*/ 1150 w 1577"/>
              <a:gd name="T45" fmla="*/ 999 h 1693"/>
              <a:gd name="T46" fmla="*/ 1117 w 1577"/>
              <a:gd name="T47" fmla="*/ 847 h 1693"/>
              <a:gd name="T48" fmla="*/ 955 w 1577"/>
              <a:gd name="T49" fmla="*/ 1127 h 1693"/>
              <a:gd name="T50" fmla="*/ 478 w 1577"/>
              <a:gd name="T51" fmla="*/ 1029 h 1693"/>
              <a:gd name="T52" fmla="*/ 631 w 1577"/>
              <a:gd name="T53" fmla="*/ 566 h 1693"/>
              <a:gd name="T54" fmla="*/ 1109 w 1577"/>
              <a:gd name="T55" fmla="*/ 665 h 1693"/>
              <a:gd name="T56" fmla="*/ 1103 w 1577"/>
              <a:gd name="T57" fmla="*/ 614 h 1693"/>
              <a:gd name="T58" fmla="*/ 1058 w 1577"/>
              <a:gd name="T59" fmla="*/ 388 h 1693"/>
              <a:gd name="T60" fmla="*/ 793 w 1577"/>
              <a:gd name="T61" fmla="*/ 38 h 1693"/>
              <a:gd name="T62" fmla="*/ 540 w 1577"/>
              <a:gd name="T63" fmla="*/ 350 h 1693"/>
              <a:gd name="T64" fmla="*/ 529 w 1577"/>
              <a:gd name="T65" fmla="*/ 387 h 1693"/>
              <a:gd name="T66" fmla="*/ 484 w 1577"/>
              <a:gd name="T67" fmla="*/ 613 h 1693"/>
              <a:gd name="T68" fmla="*/ 94 w 1577"/>
              <a:gd name="T69" fmla="*/ 443 h 1693"/>
              <a:gd name="T70" fmla="*/ 441 w 1577"/>
              <a:gd name="T71" fmla="*/ 643 h 1693"/>
              <a:gd name="T72" fmla="*/ 437 w 1577"/>
              <a:gd name="T73" fmla="*/ 998 h 1693"/>
              <a:gd name="T74" fmla="*/ 437 w 1577"/>
              <a:gd name="T75" fmla="*/ 695 h 1693"/>
              <a:gd name="T76" fmla="*/ 335 w 1577"/>
              <a:gd name="T77" fmla="*/ 1317 h 1693"/>
              <a:gd name="T78" fmla="*/ 279 w 1577"/>
              <a:gd name="T79" fmla="*/ 1373 h 1693"/>
              <a:gd name="T80" fmla="*/ 355 w 1577"/>
              <a:gd name="T81" fmla="*/ 1298 h 1693"/>
              <a:gd name="T82" fmla="*/ 442 w 1577"/>
              <a:gd name="T83" fmla="*/ 1325 h 1693"/>
              <a:gd name="T84" fmla="*/ 434 w 1577"/>
              <a:gd name="T85" fmla="*/ 1305 h 1693"/>
              <a:gd name="T86" fmla="*/ 410 w 1577"/>
              <a:gd name="T87" fmla="*/ 1274 h 1693"/>
              <a:gd name="T88" fmla="*/ 383 w 1577"/>
              <a:gd name="T89" fmla="*/ 1255 h 1693"/>
              <a:gd name="T90" fmla="*/ 357 w 1577"/>
              <a:gd name="T91" fmla="*/ 1247 h 1693"/>
              <a:gd name="T92" fmla="*/ 310 w 1577"/>
              <a:gd name="T93" fmla="*/ 1249 h 1693"/>
              <a:gd name="T94" fmla="*/ 277 w 1577"/>
              <a:gd name="T95" fmla="*/ 1262 h 1693"/>
              <a:gd name="T96" fmla="*/ 257 w 1577"/>
              <a:gd name="T97" fmla="*/ 1279 h 1693"/>
              <a:gd name="T98" fmla="*/ 238 w 1577"/>
              <a:gd name="T99" fmla="*/ 1305 h 1693"/>
              <a:gd name="T100" fmla="*/ 94 w 1577"/>
              <a:gd name="T101" fmla="*/ 1251 h 1693"/>
              <a:gd name="T102" fmla="*/ 490 w 1577"/>
              <a:gd name="T103" fmla="*/ 1315 h 1693"/>
              <a:gd name="T104" fmla="*/ 484 w 1577"/>
              <a:gd name="T105" fmla="*/ 1080 h 1693"/>
              <a:gd name="T106" fmla="*/ 529 w 1577"/>
              <a:gd name="T107" fmla="*/ 1306 h 1693"/>
              <a:gd name="T108" fmla="*/ 793 w 1577"/>
              <a:gd name="T109" fmla="*/ 1655 h 1693"/>
              <a:gd name="T110" fmla="*/ 1047 w 1577"/>
              <a:gd name="T111" fmla="*/ 1343 h 1693"/>
              <a:gd name="T112" fmla="*/ 1058 w 1577"/>
              <a:gd name="T113" fmla="*/ 1306 h 1693"/>
              <a:gd name="T114" fmla="*/ 1103 w 1577"/>
              <a:gd name="T115" fmla="*/ 1080 h 1693"/>
              <a:gd name="T116" fmla="*/ 1493 w 1577"/>
              <a:gd name="T117" fmla="*/ 1251 h 1693"/>
              <a:gd name="T118" fmla="*/ 1146 w 1577"/>
              <a:gd name="T119" fmla="*/ 1049 h 1693"/>
              <a:gd name="T120" fmla="*/ 1493 w 1577"/>
              <a:gd name="T121" fmla="*/ 1251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77" h="1693">
                <a:moveTo>
                  <a:pt x="1377" y="847"/>
                </a:moveTo>
                <a:cubicBezTo>
                  <a:pt x="1398" y="823"/>
                  <a:pt x="1419" y="800"/>
                  <a:pt x="1437" y="776"/>
                </a:cubicBezTo>
                <a:cubicBezTo>
                  <a:pt x="1545" y="635"/>
                  <a:pt x="1577" y="510"/>
                  <a:pt x="1527" y="423"/>
                </a:cubicBezTo>
                <a:cubicBezTo>
                  <a:pt x="1497" y="372"/>
                  <a:pt x="1439" y="338"/>
                  <a:pt x="1360" y="325"/>
                </a:cubicBezTo>
                <a:cubicBezTo>
                  <a:pt x="1353" y="270"/>
                  <a:pt x="1307" y="227"/>
                  <a:pt x="1251" y="227"/>
                </a:cubicBezTo>
                <a:cubicBezTo>
                  <a:pt x="1192" y="227"/>
                  <a:pt x="1144" y="273"/>
                  <a:pt x="1141" y="331"/>
                </a:cubicBezTo>
                <a:cubicBezTo>
                  <a:pt x="1123" y="334"/>
                  <a:pt x="1105" y="337"/>
                  <a:pt x="1086" y="341"/>
                </a:cubicBezTo>
                <a:cubicBezTo>
                  <a:pt x="1021" y="133"/>
                  <a:pt x="915" y="0"/>
                  <a:pt x="793" y="0"/>
                </a:cubicBezTo>
                <a:cubicBezTo>
                  <a:pt x="672" y="0"/>
                  <a:pt x="566" y="133"/>
                  <a:pt x="501" y="341"/>
                </a:cubicBezTo>
                <a:cubicBezTo>
                  <a:pt x="433" y="326"/>
                  <a:pt x="369" y="318"/>
                  <a:pt x="311" y="318"/>
                </a:cubicBezTo>
                <a:cubicBezTo>
                  <a:pt x="187" y="318"/>
                  <a:pt x="100" y="354"/>
                  <a:pt x="60" y="423"/>
                </a:cubicBezTo>
                <a:cubicBezTo>
                  <a:pt x="0" y="528"/>
                  <a:pt x="62" y="686"/>
                  <a:pt x="209" y="847"/>
                </a:cubicBezTo>
                <a:cubicBezTo>
                  <a:pt x="62" y="1007"/>
                  <a:pt x="0" y="1165"/>
                  <a:pt x="60" y="1270"/>
                </a:cubicBezTo>
                <a:cubicBezTo>
                  <a:pt x="90" y="1321"/>
                  <a:pt x="148" y="1355"/>
                  <a:pt x="227" y="1368"/>
                </a:cubicBezTo>
                <a:cubicBezTo>
                  <a:pt x="234" y="1423"/>
                  <a:pt x="280" y="1466"/>
                  <a:pt x="336" y="1466"/>
                </a:cubicBezTo>
                <a:cubicBezTo>
                  <a:pt x="395" y="1466"/>
                  <a:pt x="442" y="1420"/>
                  <a:pt x="446" y="1363"/>
                </a:cubicBezTo>
                <a:cubicBezTo>
                  <a:pt x="464" y="1359"/>
                  <a:pt x="482" y="1356"/>
                  <a:pt x="501" y="1352"/>
                </a:cubicBezTo>
                <a:cubicBezTo>
                  <a:pt x="566" y="1560"/>
                  <a:pt x="672" y="1693"/>
                  <a:pt x="793" y="1693"/>
                </a:cubicBezTo>
                <a:cubicBezTo>
                  <a:pt x="915" y="1693"/>
                  <a:pt x="1021" y="1560"/>
                  <a:pt x="1086" y="1352"/>
                </a:cubicBezTo>
                <a:cubicBezTo>
                  <a:pt x="1154" y="1367"/>
                  <a:pt x="1218" y="1375"/>
                  <a:pt x="1276" y="1375"/>
                </a:cubicBezTo>
                <a:cubicBezTo>
                  <a:pt x="1400" y="1375"/>
                  <a:pt x="1487" y="1339"/>
                  <a:pt x="1527" y="1270"/>
                </a:cubicBezTo>
                <a:cubicBezTo>
                  <a:pt x="1577" y="1183"/>
                  <a:pt x="1545" y="1058"/>
                  <a:pt x="1437" y="917"/>
                </a:cubicBezTo>
                <a:cubicBezTo>
                  <a:pt x="1419" y="894"/>
                  <a:pt x="1398" y="870"/>
                  <a:pt x="1377" y="847"/>
                </a:cubicBezTo>
                <a:close/>
                <a:moveTo>
                  <a:pt x="1248" y="260"/>
                </a:moveTo>
                <a:lnTo>
                  <a:pt x="1248" y="260"/>
                </a:lnTo>
                <a:cubicBezTo>
                  <a:pt x="1258" y="260"/>
                  <a:pt x="1267" y="269"/>
                  <a:pt x="1267" y="279"/>
                </a:cubicBezTo>
                <a:cubicBezTo>
                  <a:pt x="1267" y="290"/>
                  <a:pt x="1258" y="298"/>
                  <a:pt x="1248" y="298"/>
                </a:cubicBezTo>
                <a:cubicBezTo>
                  <a:pt x="1228" y="298"/>
                  <a:pt x="1211" y="315"/>
                  <a:pt x="1211" y="335"/>
                </a:cubicBezTo>
                <a:cubicBezTo>
                  <a:pt x="1211" y="346"/>
                  <a:pt x="1202" y="355"/>
                  <a:pt x="1192" y="355"/>
                </a:cubicBezTo>
                <a:cubicBezTo>
                  <a:pt x="1181" y="355"/>
                  <a:pt x="1172" y="346"/>
                  <a:pt x="1172" y="335"/>
                </a:cubicBezTo>
                <a:cubicBezTo>
                  <a:pt x="1172" y="294"/>
                  <a:pt x="1206" y="260"/>
                  <a:pt x="1248" y="260"/>
                </a:cubicBezTo>
                <a:close/>
                <a:moveTo>
                  <a:pt x="1145" y="369"/>
                </a:moveTo>
                <a:lnTo>
                  <a:pt x="1145" y="369"/>
                </a:lnTo>
                <a:cubicBezTo>
                  <a:pt x="1145" y="369"/>
                  <a:pt x="1145" y="370"/>
                  <a:pt x="1146" y="370"/>
                </a:cubicBezTo>
                <a:cubicBezTo>
                  <a:pt x="1147" y="375"/>
                  <a:pt x="1149" y="380"/>
                  <a:pt x="1151" y="385"/>
                </a:cubicBezTo>
                <a:cubicBezTo>
                  <a:pt x="1152" y="386"/>
                  <a:pt x="1152" y="387"/>
                  <a:pt x="1153" y="389"/>
                </a:cubicBezTo>
                <a:cubicBezTo>
                  <a:pt x="1156" y="394"/>
                  <a:pt x="1159" y="398"/>
                  <a:pt x="1162" y="403"/>
                </a:cubicBezTo>
                <a:cubicBezTo>
                  <a:pt x="1165" y="407"/>
                  <a:pt x="1168" y="411"/>
                  <a:pt x="1172" y="415"/>
                </a:cubicBezTo>
                <a:cubicBezTo>
                  <a:pt x="1173" y="416"/>
                  <a:pt x="1175" y="418"/>
                  <a:pt x="1176" y="419"/>
                </a:cubicBezTo>
                <a:cubicBezTo>
                  <a:pt x="1180" y="422"/>
                  <a:pt x="1183" y="425"/>
                  <a:pt x="1187" y="428"/>
                </a:cubicBezTo>
                <a:cubicBezTo>
                  <a:pt x="1189" y="429"/>
                  <a:pt x="1191" y="430"/>
                  <a:pt x="1193" y="431"/>
                </a:cubicBezTo>
                <a:cubicBezTo>
                  <a:pt x="1196" y="434"/>
                  <a:pt x="1200" y="436"/>
                  <a:pt x="1204" y="438"/>
                </a:cubicBezTo>
                <a:cubicBezTo>
                  <a:pt x="1206" y="439"/>
                  <a:pt x="1208" y="440"/>
                  <a:pt x="1210" y="440"/>
                </a:cubicBezTo>
                <a:cubicBezTo>
                  <a:pt x="1215" y="442"/>
                  <a:pt x="1219" y="444"/>
                  <a:pt x="1224" y="445"/>
                </a:cubicBezTo>
                <a:cubicBezTo>
                  <a:pt x="1226" y="445"/>
                  <a:pt x="1228" y="446"/>
                  <a:pt x="1230" y="446"/>
                </a:cubicBezTo>
                <a:cubicBezTo>
                  <a:pt x="1237" y="447"/>
                  <a:pt x="1244" y="448"/>
                  <a:pt x="1251" y="448"/>
                </a:cubicBezTo>
                <a:cubicBezTo>
                  <a:pt x="1258" y="448"/>
                  <a:pt x="1265" y="447"/>
                  <a:pt x="1272" y="446"/>
                </a:cubicBezTo>
                <a:cubicBezTo>
                  <a:pt x="1273" y="446"/>
                  <a:pt x="1275" y="445"/>
                  <a:pt x="1277" y="445"/>
                </a:cubicBezTo>
                <a:cubicBezTo>
                  <a:pt x="1282" y="443"/>
                  <a:pt x="1287" y="442"/>
                  <a:pt x="1291" y="440"/>
                </a:cubicBezTo>
                <a:cubicBezTo>
                  <a:pt x="1293" y="439"/>
                  <a:pt x="1295" y="439"/>
                  <a:pt x="1297" y="438"/>
                </a:cubicBezTo>
                <a:cubicBezTo>
                  <a:pt x="1301" y="436"/>
                  <a:pt x="1306" y="433"/>
                  <a:pt x="1309" y="431"/>
                </a:cubicBezTo>
                <a:cubicBezTo>
                  <a:pt x="1311" y="430"/>
                  <a:pt x="1313" y="429"/>
                  <a:pt x="1315" y="427"/>
                </a:cubicBezTo>
                <a:cubicBezTo>
                  <a:pt x="1319" y="425"/>
                  <a:pt x="1322" y="422"/>
                  <a:pt x="1325" y="418"/>
                </a:cubicBezTo>
                <a:cubicBezTo>
                  <a:pt x="1327" y="417"/>
                  <a:pt x="1329" y="416"/>
                  <a:pt x="1330" y="414"/>
                </a:cubicBezTo>
                <a:cubicBezTo>
                  <a:pt x="1333" y="411"/>
                  <a:pt x="1336" y="407"/>
                  <a:pt x="1339" y="404"/>
                </a:cubicBezTo>
                <a:cubicBezTo>
                  <a:pt x="1340" y="402"/>
                  <a:pt x="1342" y="400"/>
                  <a:pt x="1343" y="398"/>
                </a:cubicBezTo>
                <a:cubicBezTo>
                  <a:pt x="1345" y="395"/>
                  <a:pt x="1347" y="391"/>
                  <a:pt x="1349" y="387"/>
                </a:cubicBezTo>
                <a:cubicBezTo>
                  <a:pt x="1352" y="381"/>
                  <a:pt x="1355" y="374"/>
                  <a:pt x="1357" y="367"/>
                </a:cubicBezTo>
                <a:cubicBezTo>
                  <a:pt x="1357" y="366"/>
                  <a:pt x="1358" y="365"/>
                  <a:pt x="1358" y="363"/>
                </a:cubicBezTo>
                <a:cubicBezTo>
                  <a:pt x="1423" y="375"/>
                  <a:pt x="1470" y="402"/>
                  <a:pt x="1493" y="442"/>
                </a:cubicBezTo>
                <a:cubicBezTo>
                  <a:pt x="1534" y="514"/>
                  <a:pt x="1503" y="627"/>
                  <a:pt x="1406" y="752"/>
                </a:cubicBezTo>
                <a:cubicBezTo>
                  <a:pt x="1389" y="774"/>
                  <a:pt x="1370" y="796"/>
                  <a:pt x="1350" y="818"/>
                </a:cubicBezTo>
                <a:cubicBezTo>
                  <a:pt x="1292" y="758"/>
                  <a:pt x="1222" y="699"/>
                  <a:pt x="1146" y="644"/>
                </a:cubicBezTo>
                <a:cubicBezTo>
                  <a:pt x="1136" y="548"/>
                  <a:pt x="1119" y="458"/>
                  <a:pt x="1097" y="378"/>
                </a:cubicBezTo>
                <a:cubicBezTo>
                  <a:pt x="1113" y="375"/>
                  <a:pt x="1129" y="371"/>
                  <a:pt x="1145" y="369"/>
                </a:cubicBezTo>
                <a:close/>
                <a:moveTo>
                  <a:pt x="1150" y="695"/>
                </a:moveTo>
                <a:lnTo>
                  <a:pt x="1150" y="695"/>
                </a:lnTo>
                <a:cubicBezTo>
                  <a:pt x="1215" y="743"/>
                  <a:pt x="1274" y="795"/>
                  <a:pt x="1324" y="847"/>
                </a:cubicBezTo>
                <a:cubicBezTo>
                  <a:pt x="1274" y="899"/>
                  <a:pt x="1215" y="950"/>
                  <a:pt x="1150" y="999"/>
                </a:cubicBezTo>
                <a:cubicBezTo>
                  <a:pt x="1154" y="949"/>
                  <a:pt x="1156" y="899"/>
                  <a:pt x="1156" y="847"/>
                </a:cubicBezTo>
                <a:cubicBezTo>
                  <a:pt x="1156" y="795"/>
                  <a:pt x="1154" y="744"/>
                  <a:pt x="1150" y="695"/>
                </a:cubicBezTo>
                <a:close/>
                <a:moveTo>
                  <a:pt x="1117" y="847"/>
                </a:moveTo>
                <a:lnTo>
                  <a:pt x="1117" y="847"/>
                </a:lnTo>
                <a:cubicBezTo>
                  <a:pt x="1117" y="909"/>
                  <a:pt x="1114" y="970"/>
                  <a:pt x="1109" y="1029"/>
                </a:cubicBezTo>
                <a:cubicBezTo>
                  <a:pt x="1060" y="1063"/>
                  <a:pt x="1009" y="1096"/>
                  <a:pt x="955" y="1127"/>
                </a:cubicBezTo>
                <a:cubicBezTo>
                  <a:pt x="902" y="1158"/>
                  <a:pt x="847" y="1186"/>
                  <a:pt x="793" y="1211"/>
                </a:cubicBezTo>
                <a:cubicBezTo>
                  <a:pt x="739" y="1186"/>
                  <a:pt x="685" y="1158"/>
                  <a:pt x="631" y="1127"/>
                </a:cubicBezTo>
                <a:cubicBezTo>
                  <a:pt x="577" y="1096"/>
                  <a:pt x="526" y="1063"/>
                  <a:pt x="478" y="1029"/>
                </a:cubicBezTo>
                <a:cubicBezTo>
                  <a:pt x="473" y="970"/>
                  <a:pt x="470" y="909"/>
                  <a:pt x="470" y="847"/>
                </a:cubicBezTo>
                <a:cubicBezTo>
                  <a:pt x="470" y="784"/>
                  <a:pt x="473" y="723"/>
                  <a:pt x="478" y="665"/>
                </a:cubicBezTo>
                <a:cubicBezTo>
                  <a:pt x="526" y="630"/>
                  <a:pt x="577" y="597"/>
                  <a:pt x="631" y="566"/>
                </a:cubicBezTo>
                <a:cubicBezTo>
                  <a:pt x="685" y="535"/>
                  <a:pt x="740" y="507"/>
                  <a:pt x="794" y="483"/>
                </a:cubicBezTo>
                <a:cubicBezTo>
                  <a:pt x="848" y="507"/>
                  <a:pt x="902" y="535"/>
                  <a:pt x="955" y="566"/>
                </a:cubicBezTo>
                <a:cubicBezTo>
                  <a:pt x="1009" y="597"/>
                  <a:pt x="1060" y="630"/>
                  <a:pt x="1109" y="665"/>
                </a:cubicBezTo>
                <a:cubicBezTo>
                  <a:pt x="1114" y="723"/>
                  <a:pt x="1117" y="784"/>
                  <a:pt x="1117" y="847"/>
                </a:cubicBezTo>
                <a:close/>
                <a:moveTo>
                  <a:pt x="1103" y="614"/>
                </a:moveTo>
                <a:lnTo>
                  <a:pt x="1103" y="614"/>
                </a:lnTo>
                <a:cubicBezTo>
                  <a:pt x="1062" y="586"/>
                  <a:pt x="1019" y="558"/>
                  <a:pt x="975" y="533"/>
                </a:cubicBezTo>
                <a:cubicBezTo>
                  <a:pt x="930" y="507"/>
                  <a:pt x="885" y="483"/>
                  <a:pt x="840" y="462"/>
                </a:cubicBezTo>
                <a:cubicBezTo>
                  <a:pt x="915" y="430"/>
                  <a:pt x="988" y="405"/>
                  <a:pt x="1058" y="388"/>
                </a:cubicBezTo>
                <a:cubicBezTo>
                  <a:pt x="1077" y="456"/>
                  <a:pt x="1093" y="532"/>
                  <a:pt x="1103" y="614"/>
                </a:cubicBezTo>
                <a:close/>
                <a:moveTo>
                  <a:pt x="793" y="38"/>
                </a:moveTo>
                <a:lnTo>
                  <a:pt x="793" y="38"/>
                </a:lnTo>
                <a:cubicBezTo>
                  <a:pt x="895" y="38"/>
                  <a:pt x="987" y="162"/>
                  <a:pt x="1047" y="351"/>
                </a:cubicBezTo>
                <a:cubicBezTo>
                  <a:pt x="966" y="372"/>
                  <a:pt x="880" y="402"/>
                  <a:pt x="794" y="440"/>
                </a:cubicBezTo>
                <a:cubicBezTo>
                  <a:pt x="707" y="402"/>
                  <a:pt x="621" y="371"/>
                  <a:pt x="540" y="350"/>
                </a:cubicBezTo>
                <a:cubicBezTo>
                  <a:pt x="600" y="162"/>
                  <a:pt x="692" y="38"/>
                  <a:pt x="793" y="38"/>
                </a:cubicBezTo>
                <a:close/>
                <a:moveTo>
                  <a:pt x="529" y="387"/>
                </a:moveTo>
                <a:lnTo>
                  <a:pt x="529" y="387"/>
                </a:lnTo>
                <a:cubicBezTo>
                  <a:pt x="599" y="405"/>
                  <a:pt x="672" y="430"/>
                  <a:pt x="747" y="462"/>
                </a:cubicBezTo>
                <a:cubicBezTo>
                  <a:pt x="702" y="483"/>
                  <a:pt x="657" y="507"/>
                  <a:pt x="612" y="533"/>
                </a:cubicBezTo>
                <a:cubicBezTo>
                  <a:pt x="567" y="559"/>
                  <a:pt x="525" y="586"/>
                  <a:pt x="484" y="613"/>
                </a:cubicBezTo>
                <a:cubicBezTo>
                  <a:pt x="494" y="532"/>
                  <a:pt x="509" y="456"/>
                  <a:pt x="529" y="387"/>
                </a:cubicBezTo>
                <a:close/>
                <a:moveTo>
                  <a:pt x="94" y="443"/>
                </a:moveTo>
                <a:lnTo>
                  <a:pt x="94" y="443"/>
                </a:lnTo>
                <a:cubicBezTo>
                  <a:pt x="135" y="371"/>
                  <a:pt x="234" y="356"/>
                  <a:pt x="311" y="356"/>
                </a:cubicBezTo>
                <a:cubicBezTo>
                  <a:pt x="365" y="356"/>
                  <a:pt x="426" y="364"/>
                  <a:pt x="490" y="378"/>
                </a:cubicBezTo>
                <a:cubicBezTo>
                  <a:pt x="468" y="458"/>
                  <a:pt x="451" y="547"/>
                  <a:pt x="441" y="643"/>
                </a:cubicBezTo>
                <a:cubicBezTo>
                  <a:pt x="363" y="700"/>
                  <a:pt x="294" y="759"/>
                  <a:pt x="237" y="817"/>
                </a:cubicBezTo>
                <a:cubicBezTo>
                  <a:pt x="104" y="672"/>
                  <a:pt x="43" y="530"/>
                  <a:pt x="94" y="443"/>
                </a:cubicBezTo>
                <a:close/>
                <a:moveTo>
                  <a:pt x="437" y="998"/>
                </a:moveTo>
                <a:lnTo>
                  <a:pt x="437" y="998"/>
                </a:lnTo>
                <a:cubicBezTo>
                  <a:pt x="372" y="949"/>
                  <a:pt x="314" y="898"/>
                  <a:pt x="264" y="847"/>
                </a:cubicBezTo>
                <a:cubicBezTo>
                  <a:pt x="314" y="796"/>
                  <a:pt x="372" y="744"/>
                  <a:pt x="437" y="695"/>
                </a:cubicBezTo>
                <a:cubicBezTo>
                  <a:pt x="433" y="744"/>
                  <a:pt x="431" y="795"/>
                  <a:pt x="431" y="847"/>
                </a:cubicBezTo>
                <a:cubicBezTo>
                  <a:pt x="431" y="898"/>
                  <a:pt x="433" y="949"/>
                  <a:pt x="437" y="998"/>
                </a:cubicBezTo>
                <a:close/>
                <a:moveTo>
                  <a:pt x="335" y="1317"/>
                </a:moveTo>
                <a:lnTo>
                  <a:pt x="335" y="1317"/>
                </a:lnTo>
                <a:cubicBezTo>
                  <a:pt x="315" y="1317"/>
                  <a:pt x="298" y="1333"/>
                  <a:pt x="298" y="1354"/>
                </a:cubicBezTo>
                <a:cubicBezTo>
                  <a:pt x="298" y="1364"/>
                  <a:pt x="290" y="1373"/>
                  <a:pt x="279" y="1373"/>
                </a:cubicBezTo>
                <a:cubicBezTo>
                  <a:pt x="269" y="1373"/>
                  <a:pt x="260" y="1364"/>
                  <a:pt x="260" y="1354"/>
                </a:cubicBezTo>
                <a:cubicBezTo>
                  <a:pt x="260" y="1312"/>
                  <a:pt x="294" y="1278"/>
                  <a:pt x="335" y="1278"/>
                </a:cubicBezTo>
                <a:cubicBezTo>
                  <a:pt x="346" y="1278"/>
                  <a:pt x="355" y="1287"/>
                  <a:pt x="355" y="1298"/>
                </a:cubicBezTo>
                <a:cubicBezTo>
                  <a:pt x="355" y="1308"/>
                  <a:pt x="346" y="1317"/>
                  <a:pt x="335" y="1317"/>
                </a:cubicBezTo>
                <a:close/>
                <a:moveTo>
                  <a:pt x="442" y="1325"/>
                </a:moveTo>
                <a:lnTo>
                  <a:pt x="442" y="1325"/>
                </a:lnTo>
                <a:cubicBezTo>
                  <a:pt x="442" y="1324"/>
                  <a:pt x="442" y="1323"/>
                  <a:pt x="441" y="1323"/>
                </a:cubicBezTo>
                <a:cubicBezTo>
                  <a:pt x="440" y="1318"/>
                  <a:pt x="438" y="1313"/>
                  <a:pt x="436" y="1308"/>
                </a:cubicBezTo>
                <a:cubicBezTo>
                  <a:pt x="435" y="1307"/>
                  <a:pt x="435" y="1306"/>
                  <a:pt x="434" y="1305"/>
                </a:cubicBezTo>
                <a:cubicBezTo>
                  <a:pt x="431" y="1299"/>
                  <a:pt x="428" y="1294"/>
                  <a:pt x="424" y="1289"/>
                </a:cubicBezTo>
                <a:cubicBezTo>
                  <a:pt x="421" y="1285"/>
                  <a:pt x="418" y="1282"/>
                  <a:pt x="415" y="1278"/>
                </a:cubicBezTo>
                <a:cubicBezTo>
                  <a:pt x="414" y="1277"/>
                  <a:pt x="412" y="1275"/>
                  <a:pt x="410" y="1274"/>
                </a:cubicBezTo>
                <a:cubicBezTo>
                  <a:pt x="407" y="1271"/>
                  <a:pt x="404" y="1268"/>
                  <a:pt x="400" y="1265"/>
                </a:cubicBezTo>
                <a:cubicBezTo>
                  <a:pt x="398" y="1264"/>
                  <a:pt x="396" y="1263"/>
                  <a:pt x="394" y="1262"/>
                </a:cubicBezTo>
                <a:cubicBezTo>
                  <a:pt x="391" y="1259"/>
                  <a:pt x="387" y="1257"/>
                  <a:pt x="383" y="1255"/>
                </a:cubicBezTo>
                <a:cubicBezTo>
                  <a:pt x="381" y="1254"/>
                  <a:pt x="378" y="1254"/>
                  <a:pt x="376" y="1253"/>
                </a:cubicBezTo>
                <a:cubicBezTo>
                  <a:pt x="372" y="1251"/>
                  <a:pt x="367" y="1250"/>
                  <a:pt x="363" y="1248"/>
                </a:cubicBezTo>
                <a:cubicBezTo>
                  <a:pt x="361" y="1248"/>
                  <a:pt x="359" y="1247"/>
                  <a:pt x="357" y="1247"/>
                </a:cubicBezTo>
                <a:cubicBezTo>
                  <a:pt x="350" y="1246"/>
                  <a:pt x="343" y="1245"/>
                  <a:pt x="336" y="1245"/>
                </a:cubicBezTo>
                <a:cubicBezTo>
                  <a:pt x="329" y="1245"/>
                  <a:pt x="322" y="1246"/>
                  <a:pt x="315" y="1247"/>
                </a:cubicBezTo>
                <a:cubicBezTo>
                  <a:pt x="313" y="1247"/>
                  <a:pt x="312" y="1248"/>
                  <a:pt x="310" y="1249"/>
                </a:cubicBezTo>
                <a:cubicBezTo>
                  <a:pt x="305" y="1250"/>
                  <a:pt x="300" y="1251"/>
                  <a:pt x="295" y="1253"/>
                </a:cubicBezTo>
                <a:cubicBezTo>
                  <a:pt x="294" y="1254"/>
                  <a:pt x="292" y="1255"/>
                  <a:pt x="290" y="1256"/>
                </a:cubicBezTo>
                <a:cubicBezTo>
                  <a:pt x="285" y="1258"/>
                  <a:pt x="281" y="1260"/>
                  <a:pt x="277" y="1262"/>
                </a:cubicBezTo>
                <a:cubicBezTo>
                  <a:pt x="276" y="1263"/>
                  <a:pt x="274" y="1265"/>
                  <a:pt x="272" y="1266"/>
                </a:cubicBezTo>
                <a:cubicBezTo>
                  <a:pt x="268" y="1269"/>
                  <a:pt x="265" y="1272"/>
                  <a:pt x="261" y="1275"/>
                </a:cubicBezTo>
                <a:cubicBezTo>
                  <a:pt x="260" y="1276"/>
                  <a:pt x="258" y="1278"/>
                  <a:pt x="257" y="1279"/>
                </a:cubicBezTo>
                <a:cubicBezTo>
                  <a:pt x="254" y="1282"/>
                  <a:pt x="251" y="1286"/>
                  <a:pt x="248" y="1289"/>
                </a:cubicBezTo>
                <a:cubicBezTo>
                  <a:pt x="247" y="1291"/>
                  <a:pt x="245" y="1293"/>
                  <a:pt x="244" y="1295"/>
                </a:cubicBezTo>
                <a:cubicBezTo>
                  <a:pt x="242" y="1298"/>
                  <a:pt x="240" y="1302"/>
                  <a:pt x="238" y="1305"/>
                </a:cubicBezTo>
                <a:cubicBezTo>
                  <a:pt x="235" y="1312"/>
                  <a:pt x="232" y="1320"/>
                  <a:pt x="230" y="1328"/>
                </a:cubicBezTo>
                <a:cubicBezTo>
                  <a:pt x="229" y="1328"/>
                  <a:pt x="229" y="1329"/>
                  <a:pt x="229" y="1330"/>
                </a:cubicBezTo>
                <a:cubicBezTo>
                  <a:pt x="163" y="1318"/>
                  <a:pt x="117" y="1291"/>
                  <a:pt x="94" y="1251"/>
                </a:cubicBezTo>
                <a:cubicBezTo>
                  <a:pt x="43" y="1163"/>
                  <a:pt x="104" y="1022"/>
                  <a:pt x="237" y="876"/>
                </a:cubicBezTo>
                <a:cubicBezTo>
                  <a:pt x="294" y="935"/>
                  <a:pt x="363" y="994"/>
                  <a:pt x="441" y="1050"/>
                </a:cubicBezTo>
                <a:cubicBezTo>
                  <a:pt x="451" y="1146"/>
                  <a:pt x="468" y="1235"/>
                  <a:pt x="490" y="1315"/>
                </a:cubicBezTo>
                <a:cubicBezTo>
                  <a:pt x="474" y="1318"/>
                  <a:pt x="458" y="1322"/>
                  <a:pt x="442" y="1325"/>
                </a:cubicBezTo>
                <a:close/>
                <a:moveTo>
                  <a:pt x="484" y="1080"/>
                </a:moveTo>
                <a:lnTo>
                  <a:pt x="484" y="1080"/>
                </a:lnTo>
                <a:cubicBezTo>
                  <a:pt x="525" y="1108"/>
                  <a:pt x="567" y="1135"/>
                  <a:pt x="612" y="1160"/>
                </a:cubicBezTo>
                <a:cubicBezTo>
                  <a:pt x="657" y="1186"/>
                  <a:pt x="702" y="1210"/>
                  <a:pt x="747" y="1231"/>
                </a:cubicBezTo>
                <a:cubicBezTo>
                  <a:pt x="672" y="1263"/>
                  <a:pt x="599" y="1288"/>
                  <a:pt x="529" y="1306"/>
                </a:cubicBezTo>
                <a:cubicBezTo>
                  <a:pt x="509" y="1237"/>
                  <a:pt x="494" y="1161"/>
                  <a:pt x="484" y="1080"/>
                </a:cubicBezTo>
                <a:close/>
                <a:moveTo>
                  <a:pt x="793" y="1655"/>
                </a:moveTo>
                <a:lnTo>
                  <a:pt x="793" y="1655"/>
                </a:lnTo>
                <a:cubicBezTo>
                  <a:pt x="692" y="1655"/>
                  <a:pt x="600" y="1531"/>
                  <a:pt x="540" y="1343"/>
                </a:cubicBezTo>
                <a:cubicBezTo>
                  <a:pt x="621" y="1322"/>
                  <a:pt x="707" y="1291"/>
                  <a:pt x="793" y="1253"/>
                </a:cubicBezTo>
                <a:cubicBezTo>
                  <a:pt x="880" y="1291"/>
                  <a:pt x="966" y="1322"/>
                  <a:pt x="1047" y="1343"/>
                </a:cubicBezTo>
                <a:cubicBezTo>
                  <a:pt x="987" y="1531"/>
                  <a:pt x="895" y="1655"/>
                  <a:pt x="793" y="1655"/>
                </a:cubicBezTo>
                <a:close/>
                <a:moveTo>
                  <a:pt x="1058" y="1306"/>
                </a:moveTo>
                <a:lnTo>
                  <a:pt x="1058" y="1306"/>
                </a:lnTo>
                <a:cubicBezTo>
                  <a:pt x="988" y="1288"/>
                  <a:pt x="915" y="1263"/>
                  <a:pt x="840" y="1231"/>
                </a:cubicBezTo>
                <a:cubicBezTo>
                  <a:pt x="885" y="1210"/>
                  <a:pt x="930" y="1186"/>
                  <a:pt x="975" y="1160"/>
                </a:cubicBezTo>
                <a:cubicBezTo>
                  <a:pt x="1019" y="1135"/>
                  <a:pt x="1062" y="1108"/>
                  <a:pt x="1103" y="1080"/>
                </a:cubicBezTo>
                <a:cubicBezTo>
                  <a:pt x="1093" y="1161"/>
                  <a:pt x="1077" y="1237"/>
                  <a:pt x="1058" y="1306"/>
                </a:cubicBezTo>
                <a:close/>
                <a:moveTo>
                  <a:pt x="1493" y="1251"/>
                </a:moveTo>
                <a:lnTo>
                  <a:pt x="1493" y="1251"/>
                </a:lnTo>
                <a:cubicBezTo>
                  <a:pt x="1452" y="1322"/>
                  <a:pt x="1352" y="1337"/>
                  <a:pt x="1276" y="1337"/>
                </a:cubicBezTo>
                <a:cubicBezTo>
                  <a:pt x="1222" y="1337"/>
                  <a:pt x="1161" y="1329"/>
                  <a:pt x="1097" y="1315"/>
                </a:cubicBezTo>
                <a:cubicBezTo>
                  <a:pt x="1119" y="1235"/>
                  <a:pt x="1136" y="1146"/>
                  <a:pt x="1146" y="1049"/>
                </a:cubicBezTo>
                <a:cubicBezTo>
                  <a:pt x="1222" y="994"/>
                  <a:pt x="1292" y="935"/>
                  <a:pt x="1350" y="875"/>
                </a:cubicBezTo>
                <a:cubicBezTo>
                  <a:pt x="1370" y="897"/>
                  <a:pt x="1389" y="919"/>
                  <a:pt x="1406" y="941"/>
                </a:cubicBezTo>
                <a:cubicBezTo>
                  <a:pt x="1503" y="1067"/>
                  <a:pt x="1534" y="1180"/>
                  <a:pt x="1493" y="1251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12"/>
          <p:cNvSpPr>
            <a:spLocks noEditPoints="1"/>
          </p:cNvSpPr>
          <p:nvPr/>
        </p:nvSpPr>
        <p:spPr bwMode="auto">
          <a:xfrm>
            <a:off x="3824289" y="3030538"/>
            <a:ext cx="379413" cy="377825"/>
          </a:xfrm>
          <a:custGeom>
            <a:avLst/>
            <a:gdLst>
              <a:gd name="T0" fmla="*/ 0 w 1693"/>
              <a:gd name="T1" fmla="*/ 847 h 1693"/>
              <a:gd name="T2" fmla="*/ 1693 w 1693"/>
              <a:gd name="T3" fmla="*/ 847 h 1693"/>
              <a:gd name="T4" fmla="*/ 1395 w 1693"/>
              <a:gd name="T5" fmla="*/ 1395 h 1693"/>
              <a:gd name="T6" fmla="*/ 1148 w 1693"/>
              <a:gd name="T7" fmla="*/ 1562 h 1693"/>
              <a:gd name="T8" fmla="*/ 544 w 1693"/>
              <a:gd name="T9" fmla="*/ 1562 h 1693"/>
              <a:gd name="T10" fmla="*/ 131 w 1693"/>
              <a:gd name="T11" fmla="*/ 1149 h 1693"/>
              <a:gd name="T12" fmla="*/ 131 w 1693"/>
              <a:gd name="T13" fmla="*/ 545 h 1693"/>
              <a:gd name="T14" fmla="*/ 326 w 1693"/>
              <a:gd name="T15" fmla="*/ 271 h 1693"/>
              <a:gd name="T16" fmla="*/ 556 w 1693"/>
              <a:gd name="T17" fmla="*/ 564 h 1693"/>
              <a:gd name="T18" fmla="*/ 373 w 1693"/>
              <a:gd name="T19" fmla="*/ 864 h 1693"/>
              <a:gd name="T20" fmla="*/ 629 w 1693"/>
              <a:gd name="T21" fmla="*/ 1091 h 1693"/>
              <a:gd name="T22" fmla="*/ 656 w 1693"/>
              <a:gd name="T23" fmla="*/ 1115 h 1693"/>
              <a:gd name="T24" fmla="*/ 647 w 1693"/>
              <a:gd name="T25" fmla="*/ 1125 h 1693"/>
              <a:gd name="T26" fmla="*/ 577 w 1693"/>
              <a:gd name="T27" fmla="*/ 1104 h 1693"/>
              <a:gd name="T28" fmla="*/ 454 w 1693"/>
              <a:gd name="T29" fmla="*/ 1164 h 1693"/>
              <a:gd name="T30" fmla="*/ 394 w 1693"/>
              <a:gd name="T31" fmla="*/ 1243 h 1693"/>
              <a:gd name="T32" fmla="*/ 580 w 1693"/>
              <a:gd name="T33" fmla="*/ 1340 h 1693"/>
              <a:gd name="T34" fmla="*/ 804 w 1693"/>
              <a:gd name="T35" fmla="*/ 1440 h 1693"/>
              <a:gd name="T36" fmla="*/ 1198 w 1693"/>
              <a:gd name="T37" fmla="*/ 1181 h 1693"/>
              <a:gd name="T38" fmla="*/ 1414 w 1693"/>
              <a:gd name="T39" fmla="*/ 590 h 1693"/>
              <a:gd name="T40" fmla="*/ 749 w 1693"/>
              <a:gd name="T41" fmla="*/ 590 h 1693"/>
              <a:gd name="T42" fmla="*/ 837 w 1693"/>
              <a:gd name="T43" fmla="*/ 825 h 1693"/>
              <a:gd name="T44" fmla="*/ 681 w 1693"/>
              <a:gd name="T45" fmla="*/ 766 h 1693"/>
              <a:gd name="T46" fmla="*/ 724 w 1693"/>
              <a:gd name="T47" fmla="*/ 992 h 1693"/>
              <a:gd name="T48" fmla="*/ 648 w 1693"/>
              <a:gd name="T49" fmla="*/ 1023 h 1693"/>
              <a:gd name="T50" fmla="*/ 517 w 1693"/>
              <a:gd name="T51" fmla="*/ 728 h 1693"/>
              <a:gd name="T52" fmla="*/ 383 w 1693"/>
              <a:gd name="T53" fmla="*/ 224 h 1693"/>
              <a:gd name="T54" fmla="*/ 846 w 1693"/>
              <a:gd name="T55" fmla="*/ 70 h 1693"/>
              <a:gd name="T56" fmla="*/ 1395 w 1693"/>
              <a:gd name="T57" fmla="*/ 298 h 1693"/>
              <a:gd name="T58" fmla="*/ 1623 w 1693"/>
              <a:gd name="T59" fmla="*/ 847 h 1693"/>
              <a:gd name="T60" fmla="*/ 1395 w 1693"/>
              <a:gd name="T61" fmla="*/ 1395 h 1693"/>
              <a:gd name="T62" fmla="*/ 1081 w 1693"/>
              <a:gd name="T63" fmla="*/ 852 h 1693"/>
              <a:gd name="T64" fmla="*/ 1081 w 1693"/>
              <a:gd name="T65" fmla="*/ 328 h 1693"/>
              <a:gd name="T66" fmla="*/ 1081 w 1693"/>
              <a:gd name="T67" fmla="*/ 852 h 1693"/>
              <a:gd name="T68" fmla="*/ 912 w 1693"/>
              <a:gd name="T69" fmla="*/ 876 h 1693"/>
              <a:gd name="T70" fmla="*/ 1158 w 1693"/>
              <a:gd name="T71" fmla="*/ 914 h 1693"/>
              <a:gd name="T72" fmla="*/ 804 w 1693"/>
              <a:gd name="T73" fmla="*/ 1369 h 1693"/>
              <a:gd name="T74" fmla="*/ 600 w 1693"/>
              <a:gd name="T75" fmla="*/ 1254 h 1693"/>
              <a:gd name="T76" fmla="*/ 485 w 1693"/>
              <a:gd name="T77" fmla="*/ 1237 h 1693"/>
              <a:gd name="T78" fmla="*/ 569 w 1693"/>
              <a:gd name="T79" fmla="*/ 1174 h 1693"/>
              <a:gd name="T80" fmla="*/ 647 w 1693"/>
              <a:gd name="T81" fmla="*/ 1195 h 1693"/>
              <a:gd name="T82" fmla="*/ 724 w 1693"/>
              <a:gd name="T83" fmla="*/ 1136 h 1693"/>
              <a:gd name="T84" fmla="*/ 833 w 1693"/>
              <a:gd name="T85" fmla="*/ 998 h 1693"/>
              <a:gd name="T86" fmla="*/ 712 w 1693"/>
              <a:gd name="T87" fmla="*/ 854 h 1693"/>
              <a:gd name="T88" fmla="*/ 819 w 1693"/>
              <a:gd name="T89" fmla="*/ 894 h 1693"/>
              <a:gd name="T90" fmla="*/ 912 w 1693"/>
              <a:gd name="T91" fmla="*/ 876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93" h="1693">
                <a:moveTo>
                  <a:pt x="846" y="0"/>
                </a:moveTo>
                <a:cubicBezTo>
                  <a:pt x="379" y="0"/>
                  <a:pt x="0" y="379"/>
                  <a:pt x="0" y="847"/>
                </a:cubicBezTo>
                <a:cubicBezTo>
                  <a:pt x="0" y="1314"/>
                  <a:pt x="379" y="1693"/>
                  <a:pt x="846" y="1693"/>
                </a:cubicBezTo>
                <a:cubicBezTo>
                  <a:pt x="1314" y="1693"/>
                  <a:pt x="1693" y="1314"/>
                  <a:pt x="1693" y="847"/>
                </a:cubicBezTo>
                <a:cubicBezTo>
                  <a:pt x="1693" y="379"/>
                  <a:pt x="1314" y="0"/>
                  <a:pt x="846" y="0"/>
                </a:cubicBezTo>
                <a:close/>
                <a:moveTo>
                  <a:pt x="1395" y="1395"/>
                </a:moveTo>
                <a:lnTo>
                  <a:pt x="1395" y="1395"/>
                </a:lnTo>
                <a:cubicBezTo>
                  <a:pt x="1324" y="1467"/>
                  <a:pt x="1241" y="1523"/>
                  <a:pt x="1148" y="1562"/>
                </a:cubicBezTo>
                <a:cubicBezTo>
                  <a:pt x="1053" y="1602"/>
                  <a:pt x="951" y="1623"/>
                  <a:pt x="846" y="1623"/>
                </a:cubicBezTo>
                <a:cubicBezTo>
                  <a:pt x="742" y="1623"/>
                  <a:pt x="640" y="1602"/>
                  <a:pt x="544" y="1562"/>
                </a:cubicBezTo>
                <a:cubicBezTo>
                  <a:pt x="452" y="1523"/>
                  <a:pt x="369" y="1467"/>
                  <a:pt x="298" y="1395"/>
                </a:cubicBezTo>
                <a:cubicBezTo>
                  <a:pt x="226" y="1324"/>
                  <a:pt x="170" y="1241"/>
                  <a:pt x="131" y="1149"/>
                </a:cubicBezTo>
                <a:cubicBezTo>
                  <a:pt x="91" y="1053"/>
                  <a:pt x="70" y="951"/>
                  <a:pt x="70" y="847"/>
                </a:cubicBezTo>
                <a:cubicBezTo>
                  <a:pt x="70" y="742"/>
                  <a:pt x="91" y="640"/>
                  <a:pt x="131" y="545"/>
                </a:cubicBezTo>
                <a:cubicBezTo>
                  <a:pt x="170" y="452"/>
                  <a:pt x="226" y="369"/>
                  <a:pt x="298" y="298"/>
                </a:cubicBezTo>
                <a:cubicBezTo>
                  <a:pt x="307" y="288"/>
                  <a:pt x="317" y="279"/>
                  <a:pt x="326" y="271"/>
                </a:cubicBezTo>
                <a:cubicBezTo>
                  <a:pt x="350" y="286"/>
                  <a:pt x="393" y="316"/>
                  <a:pt x="437" y="356"/>
                </a:cubicBezTo>
                <a:cubicBezTo>
                  <a:pt x="492" y="407"/>
                  <a:pt x="558" y="484"/>
                  <a:pt x="556" y="564"/>
                </a:cubicBezTo>
                <a:cubicBezTo>
                  <a:pt x="555" y="628"/>
                  <a:pt x="526" y="643"/>
                  <a:pt x="483" y="666"/>
                </a:cubicBezTo>
                <a:cubicBezTo>
                  <a:pt x="433" y="693"/>
                  <a:pt x="364" y="731"/>
                  <a:pt x="373" y="864"/>
                </a:cubicBezTo>
                <a:cubicBezTo>
                  <a:pt x="377" y="922"/>
                  <a:pt x="408" y="973"/>
                  <a:pt x="464" y="1015"/>
                </a:cubicBezTo>
                <a:cubicBezTo>
                  <a:pt x="505" y="1045"/>
                  <a:pt x="561" y="1071"/>
                  <a:pt x="629" y="1091"/>
                </a:cubicBezTo>
                <a:cubicBezTo>
                  <a:pt x="640" y="1095"/>
                  <a:pt x="651" y="1097"/>
                  <a:pt x="661" y="1100"/>
                </a:cubicBezTo>
                <a:cubicBezTo>
                  <a:pt x="659" y="1105"/>
                  <a:pt x="658" y="1110"/>
                  <a:pt x="656" y="1115"/>
                </a:cubicBezTo>
                <a:cubicBezTo>
                  <a:pt x="656" y="1118"/>
                  <a:pt x="655" y="1121"/>
                  <a:pt x="654" y="1123"/>
                </a:cubicBezTo>
                <a:cubicBezTo>
                  <a:pt x="650" y="1125"/>
                  <a:pt x="648" y="1125"/>
                  <a:pt x="647" y="1125"/>
                </a:cubicBezTo>
                <a:cubicBezTo>
                  <a:pt x="646" y="1124"/>
                  <a:pt x="642" y="1123"/>
                  <a:pt x="639" y="1121"/>
                </a:cubicBezTo>
                <a:cubicBezTo>
                  <a:pt x="627" y="1116"/>
                  <a:pt x="609" y="1107"/>
                  <a:pt x="577" y="1104"/>
                </a:cubicBezTo>
                <a:cubicBezTo>
                  <a:pt x="574" y="1104"/>
                  <a:pt x="571" y="1103"/>
                  <a:pt x="567" y="1103"/>
                </a:cubicBezTo>
                <a:cubicBezTo>
                  <a:pt x="531" y="1103"/>
                  <a:pt x="493" y="1124"/>
                  <a:pt x="454" y="1164"/>
                </a:cubicBezTo>
                <a:cubicBezTo>
                  <a:pt x="428" y="1192"/>
                  <a:pt x="410" y="1219"/>
                  <a:pt x="410" y="1220"/>
                </a:cubicBezTo>
                <a:lnTo>
                  <a:pt x="394" y="1243"/>
                </a:lnTo>
                <a:lnTo>
                  <a:pt x="511" y="1369"/>
                </a:lnTo>
                <a:lnTo>
                  <a:pt x="580" y="1340"/>
                </a:lnTo>
                <a:cubicBezTo>
                  <a:pt x="642" y="1405"/>
                  <a:pt x="719" y="1440"/>
                  <a:pt x="804" y="1440"/>
                </a:cubicBezTo>
                <a:cubicBezTo>
                  <a:pt x="804" y="1440"/>
                  <a:pt x="804" y="1440"/>
                  <a:pt x="804" y="1440"/>
                </a:cubicBezTo>
                <a:cubicBezTo>
                  <a:pt x="880" y="1440"/>
                  <a:pt x="958" y="1413"/>
                  <a:pt x="1032" y="1363"/>
                </a:cubicBezTo>
                <a:cubicBezTo>
                  <a:pt x="1100" y="1316"/>
                  <a:pt x="1159" y="1252"/>
                  <a:pt x="1198" y="1181"/>
                </a:cubicBezTo>
                <a:cubicBezTo>
                  <a:pt x="1254" y="1079"/>
                  <a:pt x="1264" y="975"/>
                  <a:pt x="1225" y="890"/>
                </a:cubicBezTo>
                <a:cubicBezTo>
                  <a:pt x="1336" y="837"/>
                  <a:pt x="1414" y="722"/>
                  <a:pt x="1414" y="590"/>
                </a:cubicBezTo>
                <a:cubicBezTo>
                  <a:pt x="1414" y="407"/>
                  <a:pt x="1265" y="258"/>
                  <a:pt x="1081" y="258"/>
                </a:cubicBezTo>
                <a:cubicBezTo>
                  <a:pt x="898" y="258"/>
                  <a:pt x="749" y="407"/>
                  <a:pt x="749" y="590"/>
                </a:cubicBezTo>
                <a:cubicBezTo>
                  <a:pt x="749" y="681"/>
                  <a:pt x="786" y="764"/>
                  <a:pt x="845" y="824"/>
                </a:cubicBezTo>
                <a:cubicBezTo>
                  <a:pt x="843" y="825"/>
                  <a:pt x="840" y="825"/>
                  <a:pt x="837" y="825"/>
                </a:cubicBezTo>
                <a:cubicBezTo>
                  <a:pt x="835" y="825"/>
                  <a:pt x="834" y="825"/>
                  <a:pt x="832" y="825"/>
                </a:cubicBezTo>
                <a:lnTo>
                  <a:pt x="681" y="766"/>
                </a:lnTo>
                <a:lnTo>
                  <a:pt x="612" y="884"/>
                </a:lnTo>
                <a:lnTo>
                  <a:pt x="724" y="992"/>
                </a:lnTo>
                <a:cubicBezTo>
                  <a:pt x="711" y="1006"/>
                  <a:pt x="700" y="1020"/>
                  <a:pt x="691" y="1035"/>
                </a:cubicBezTo>
                <a:cubicBezTo>
                  <a:pt x="677" y="1031"/>
                  <a:pt x="663" y="1028"/>
                  <a:pt x="648" y="1023"/>
                </a:cubicBezTo>
                <a:cubicBezTo>
                  <a:pt x="558" y="997"/>
                  <a:pt x="450" y="946"/>
                  <a:pt x="443" y="859"/>
                </a:cubicBezTo>
                <a:cubicBezTo>
                  <a:pt x="437" y="771"/>
                  <a:pt x="469" y="754"/>
                  <a:pt x="517" y="728"/>
                </a:cubicBezTo>
                <a:cubicBezTo>
                  <a:pt x="562" y="704"/>
                  <a:pt x="624" y="670"/>
                  <a:pt x="627" y="565"/>
                </a:cubicBezTo>
                <a:cubicBezTo>
                  <a:pt x="630" y="410"/>
                  <a:pt x="462" y="277"/>
                  <a:pt x="383" y="224"/>
                </a:cubicBezTo>
                <a:cubicBezTo>
                  <a:pt x="433" y="187"/>
                  <a:pt x="487" y="156"/>
                  <a:pt x="544" y="131"/>
                </a:cubicBezTo>
                <a:cubicBezTo>
                  <a:pt x="640" y="91"/>
                  <a:pt x="742" y="70"/>
                  <a:pt x="846" y="70"/>
                </a:cubicBezTo>
                <a:cubicBezTo>
                  <a:pt x="951" y="70"/>
                  <a:pt x="1053" y="91"/>
                  <a:pt x="1148" y="131"/>
                </a:cubicBezTo>
                <a:cubicBezTo>
                  <a:pt x="1241" y="171"/>
                  <a:pt x="1324" y="226"/>
                  <a:pt x="1395" y="298"/>
                </a:cubicBezTo>
                <a:cubicBezTo>
                  <a:pt x="1466" y="369"/>
                  <a:pt x="1523" y="452"/>
                  <a:pt x="1562" y="545"/>
                </a:cubicBezTo>
                <a:cubicBezTo>
                  <a:pt x="1602" y="640"/>
                  <a:pt x="1623" y="742"/>
                  <a:pt x="1623" y="847"/>
                </a:cubicBezTo>
                <a:cubicBezTo>
                  <a:pt x="1623" y="951"/>
                  <a:pt x="1602" y="1053"/>
                  <a:pt x="1562" y="1149"/>
                </a:cubicBezTo>
                <a:cubicBezTo>
                  <a:pt x="1523" y="1241"/>
                  <a:pt x="1466" y="1324"/>
                  <a:pt x="1395" y="1395"/>
                </a:cubicBezTo>
                <a:close/>
                <a:moveTo>
                  <a:pt x="1081" y="852"/>
                </a:moveTo>
                <a:lnTo>
                  <a:pt x="1081" y="852"/>
                </a:lnTo>
                <a:cubicBezTo>
                  <a:pt x="937" y="852"/>
                  <a:pt x="819" y="735"/>
                  <a:pt x="819" y="590"/>
                </a:cubicBezTo>
                <a:cubicBezTo>
                  <a:pt x="819" y="446"/>
                  <a:pt x="937" y="328"/>
                  <a:pt x="1081" y="328"/>
                </a:cubicBezTo>
                <a:cubicBezTo>
                  <a:pt x="1226" y="328"/>
                  <a:pt x="1343" y="446"/>
                  <a:pt x="1343" y="590"/>
                </a:cubicBezTo>
                <a:cubicBezTo>
                  <a:pt x="1343" y="735"/>
                  <a:pt x="1226" y="852"/>
                  <a:pt x="1081" y="852"/>
                </a:cubicBezTo>
                <a:close/>
                <a:moveTo>
                  <a:pt x="912" y="876"/>
                </a:moveTo>
                <a:lnTo>
                  <a:pt x="912" y="876"/>
                </a:lnTo>
                <a:cubicBezTo>
                  <a:pt x="962" y="906"/>
                  <a:pt x="1019" y="923"/>
                  <a:pt x="1081" y="923"/>
                </a:cubicBezTo>
                <a:cubicBezTo>
                  <a:pt x="1108" y="923"/>
                  <a:pt x="1133" y="920"/>
                  <a:pt x="1158" y="914"/>
                </a:cubicBezTo>
                <a:cubicBezTo>
                  <a:pt x="1190" y="978"/>
                  <a:pt x="1183" y="1062"/>
                  <a:pt x="1136" y="1147"/>
                </a:cubicBezTo>
                <a:cubicBezTo>
                  <a:pt x="1065" y="1276"/>
                  <a:pt x="925" y="1369"/>
                  <a:pt x="804" y="1369"/>
                </a:cubicBezTo>
                <a:cubicBezTo>
                  <a:pt x="731" y="1369"/>
                  <a:pt x="668" y="1338"/>
                  <a:pt x="617" y="1275"/>
                </a:cubicBezTo>
                <a:lnTo>
                  <a:pt x="600" y="1254"/>
                </a:lnTo>
                <a:lnTo>
                  <a:pt x="529" y="1285"/>
                </a:lnTo>
                <a:lnTo>
                  <a:pt x="485" y="1237"/>
                </a:lnTo>
                <a:cubicBezTo>
                  <a:pt x="509" y="1206"/>
                  <a:pt x="544" y="1174"/>
                  <a:pt x="567" y="1174"/>
                </a:cubicBezTo>
                <a:cubicBezTo>
                  <a:pt x="568" y="1174"/>
                  <a:pt x="569" y="1174"/>
                  <a:pt x="569" y="1174"/>
                </a:cubicBezTo>
                <a:cubicBezTo>
                  <a:pt x="590" y="1176"/>
                  <a:pt x="600" y="1181"/>
                  <a:pt x="610" y="1185"/>
                </a:cubicBezTo>
                <a:cubicBezTo>
                  <a:pt x="619" y="1190"/>
                  <a:pt x="631" y="1195"/>
                  <a:pt x="647" y="1195"/>
                </a:cubicBezTo>
                <a:cubicBezTo>
                  <a:pt x="661" y="1195"/>
                  <a:pt x="674" y="1192"/>
                  <a:pt x="692" y="1184"/>
                </a:cubicBezTo>
                <a:cubicBezTo>
                  <a:pt x="711" y="1176"/>
                  <a:pt x="717" y="1158"/>
                  <a:pt x="724" y="1136"/>
                </a:cubicBezTo>
                <a:cubicBezTo>
                  <a:pt x="734" y="1104"/>
                  <a:pt x="749" y="1056"/>
                  <a:pt x="797" y="1023"/>
                </a:cubicBezTo>
                <a:lnTo>
                  <a:pt x="833" y="998"/>
                </a:lnTo>
                <a:lnTo>
                  <a:pt x="701" y="872"/>
                </a:lnTo>
                <a:lnTo>
                  <a:pt x="712" y="854"/>
                </a:lnTo>
                <a:lnTo>
                  <a:pt x="815" y="894"/>
                </a:lnTo>
                <a:lnTo>
                  <a:pt x="819" y="894"/>
                </a:lnTo>
                <a:cubicBezTo>
                  <a:pt x="825" y="895"/>
                  <a:pt x="831" y="896"/>
                  <a:pt x="837" y="896"/>
                </a:cubicBezTo>
                <a:cubicBezTo>
                  <a:pt x="863" y="896"/>
                  <a:pt x="888" y="888"/>
                  <a:pt x="912" y="876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3803650" y="2266951"/>
            <a:ext cx="420688" cy="379413"/>
          </a:xfrm>
          <a:custGeom>
            <a:avLst/>
            <a:gdLst>
              <a:gd name="T0" fmla="*/ 941 w 1883"/>
              <a:gd name="T1" fmla="*/ 1693 h 1693"/>
              <a:gd name="T2" fmla="*/ 929 w 1883"/>
              <a:gd name="T3" fmla="*/ 1691 h 1693"/>
              <a:gd name="T4" fmla="*/ 182 w 1883"/>
              <a:gd name="T5" fmla="*/ 1073 h 1693"/>
              <a:gd name="T6" fmla="*/ 181 w 1883"/>
              <a:gd name="T7" fmla="*/ 1041 h 1693"/>
              <a:gd name="T8" fmla="*/ 207 w 1883"/>
              <a:gd name="T9" fmla="*/ 1025 h 1693"/>
              <a:gd name="T10" fmla="*/ 213 w 1883"/>
              <a:gd name="T11" fmla="*/ 1025 h 1693"/>
              <a:gd name="T12" fmla="*/ 243 w 1883"/>
              <a:gd name="T13" fmla="*/ 1053 h 1693"/>
              <a:gd name="T14" fmla="*/ 941 w 1883"/>
              <a:gd name="T15" fmla="*/ 1630 h 1693"/>
              <a:gd name="T16" fmla="*/ 1760 w 1883"/>
              <a:gd name="T17" fmla="*/ 843 h 1693"/>
              <a:gd name="T18" fmla="*/ 1488 w 1883"/>
              <a:gd name="T19" fmla="*/ 843 h 1693"/>
              <a:gd name="T20" fmla="*/ 1460 w 1883"/>
              <a:gd name="T21" fmla="*/ 824 h 1693"/>
              <a:gd name="T22" fmla="*/ 1312 w 1883"/>
              <a:gd name="T23" fmla="*/ 478 h 1693"/>
              <a:gd name="T24" fmla="*/ 1092 w 1883"/>
              <a:gd name="T25" fmla="*/ 1246 h 1693"/>
              <a:gd name="T26" fmla="*/ 1063 w 1883"/>
              <a:gd name="T27" fmla="*/ 1268 h 1693"/>
              <a:gd name="T28" fmla="*/ 1034 w 1883"/>
              <a:gd name="T29" fmla="*/ 1246 h 1693"/>
              <a:gd name="T30" fmla="*/ 919 w 1883"/>
              <a:gd name="T31" fmla="*/ 843 h 1693"/>
              <a:gd name="T32" fmla="*/ 759 w 1883"/>
              <a:gd name="T33" fmla="*/ 843 h 1693"/>
              <a:gd name="T34" fmla="*/ 732 w 1883"/>
              <a:gd name="T35" fmla="*/ 826 h 1693"/>
              <a:gd name="T36" fmla="*/ 647 w 1883"/>
              <a:gd name="T37" fmla="*/ 656 h 1693"/>
              <a:gd name="T38" fmla="*/ 546 w 1883"/>
              <a:gd name="T39" fmla="*/ 1063 h 1693"/>
              <a:gd name="T40" fmla="*/ 520 w 1883"/>
              <a:gd name="T41" fmla="*/ 1086 h 1693"/>
              <a:gd name="T42" fmla="*/ 489 w 1883"/>
              <a:gd name="T43" fmla="*/ 1069 h 1693"/>
              <a:gd name="T44" fmla="*/ 376 w 1883"/>
              <a:gd name="T45" fmla="*/ 843 h 1693"/>
              <a:gd name="T46" fmla="*/ 78 w 1883"/>
              <a:gd name="T47" fmla="*/ 843 h 1693"/>
              <a:gd name="T48" fmla="*/ 49 w 1883"/>
              <a:gd name="T49" fmla="*/ 823 h 1693"/>
              <a:gd name="T50" fmla="*/ 0 w 1883"/>
              <a:gd name="T51" fmla="*/ 569 h 1693"/>
              <a:gd name="T52" fmla="*/ 157 w 1883"/>
              <a:gd name="T53" fmla="*/ 138 h 1693"/>
              <a:gd name="T54" fmla="*/ 502 w 1883"/>
              <a:gd name="T55" fmla="*/ 0 h 1693"/>
              <a:gd name="T56" fmla="*/ 941 w 1883"/>
              <a:gd name="T57" fmla="*/ 281 h 1693"/>
              <a:gd name="T58" fmla="*/ 1381 w 1883"/>
              <a:gd name="T59" fmla="*/ 0 h 1693"/>
              <a:gd name="T60" fmla="*/ 1725 w 1883"/>
              <a:gd name="T61" fmla="*/ 138 h 1693"/>
              <a:gd name="T62" fmla="*/ 1883 w 1883"/>
              <a:gd name="T63" fmla="*/ 569 h 1693"/>
              <a:gd name="T64" fmla="*/ 1852 w 1883"/>
              <a:gd name="T65" fmla="*/ 600 h 1693"/>
              <a:gd name="T66" fmla="*/ 1822 w 1883"/>
              <a:gd name="T67" fmla="*/ 569 h 1693"/>
              <a:gd name="T68" fmla="*/ 1683 w 1883"/>
              <a:gd name="T69" fmla="*/ 181 h 1693"/>
              <a:gd name="T70" fmla="*/ 1381 w 1883"/>
              <a:gd name="T71" fmla="*/ 60 h 1693"/>
              <a:gd name="T72" fmla="*/ 972 w 1883"/>
              <a:gd name="T73" fmla="*/ 448 h 1693"/>
              <a:gd name="T74" fmla="*/ 941 w 1883"/>
              <a:gd name="T75" fmla="*/ 478 h 1693"/>
              <a:gd name="T76" fmla="*/ 911 w 1883"/>
              <a:gd name="T77" fmla="*/ 448 h 1693"/>
              <a:gd name="T78" fmla="*/ 502 w 1883"/>
              <a:gd name="T79" fmla="*/ 60 h 1693"/>
              <a:gd name="T80" fmla="*/ 200 w 1883"/>
              <a:gd name="T81" fmla="*/ 181 h 1693"/>
              <a:gd name="T82" fmla="*/ 61 w 1883"/>
              <a:gd name="T83" fmla="*/ 569 h 1693"/>
              <a:gd name="T84" fmla="*/ 99 w 1883"/>
              <a:gd name="T85" fmla="*/ 782 h 1693"/>
              <a:gd name="T86" fmla="*/ 395 w 1883"/>
              <a:gd name="T87" fmla="*/ 782 h 1693"/>
              <a:gd name="T88" fmla="*/ 422 w 1883"/>
              <a:gd name="T89" fmla="*/ 799 h 1693"/>
              <a:gd name="T90" fmla="*/ 507 w 1883"/>
              <a:gd name="T91" fmla="*/ 968 h 1693"/>
              <a:gd name="T92" fmla="*/ 608 w 1883"/>
              <a:gd name="T93" fmla="*/ 562 h 1693"/>
              <a:gd name="T94" fmla="*/ 634 w 1883"/>
              <a:gd name="T95" fmla="*/ 539 h 1693"/>
              <a:gd name="T96" fmla="*/ 665 w 1883"/>
              <a:gd name="T97" fmla="*/ 556 h 1693"/>
              <a:gd name="T98" fmla="*/ 778 w 1883"/>
              <a:gd name="T99" fmla="*/ 782 h 1693"/>
              <a:gd name="T100" fmla="*/ 941 w 1883"/>
              <a:gd name="T101" fmla="*/ 782 h 1693"/>
              <a:gd name="T102" fmla="*/ 971 w 1883"/>
              <a:gd name="T103" fmla="*/ 804 h 1693"/>
              <a:gd name="T104" fmla="*/ 1063 w 1883"/>
              <a:gd name="T105" fmla="*/ 1127 h 1693"/>
              <a:gd name="T106" fmla="*/ 1277 w 1883"/>
              <a:gd name="T107" fmla="*/ 379 h 1693"/>
              <a:gd name="T108" fmla="*/ 1304 w 1883"/>
              <a:gd name="T109" fmla="*/ 357 h 1693"/>
              <a:gd name="T110" fmla="*/ 1334 w 1883"/>
              <a:gd name="T111" fmla="*/ 375 h 1693"/>
              <a:gd name="T112" fmla="*/ 1508 w 1883"/>
              <a:gd name="T113" fmla="*/ 782 h 1693"/>
              <a:gd name="T114" fmla="*/ 1805 w 1883"/>
              <a:gd name="T115" fmla="*/ 782 h 1693"/>
              <a:gd name="T116" fmla="*/ 1830 w 1883"/>
              <a:gd name="T117" fmla="*/ 795 h 1693"/>
              <a:gd name="T118" fmla="*/ 1833 w 1883"/>
              <a:gd name="T119" fmla="*/ 823 h 1693"/>
              <a:gd name="T120" fmla="*/ 953 w 1883"/>
              <a:gd name="T121" fmla="*/ 1691 h 1693"/>
              <a:gd name="T122" fmla="*/ 941 w 1883"/>
              <a:gd name="T123" fmla="*/ 1693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883" h="1693">
                <a:moveTo>
                  <a:pt x="941" y="1693"/>
                </a:moveTo>
                <a:cubicBezTo>
                  <a:pt x="937" y="1693"/>
                  <a:pt x="933" y="1692"/>
                  <a:pt x="929" y="1691"/>
                </a:cubicBezTo>
                <a:cubicBezTo>
                  <a:pt x="652" y="1572"/>
                  <a:pt x="359" y="1329"/>
                  <a:pt x="182" y="1073"/>
                </a:cubicBezTo>
                <a:cubicBezTo>
                  <a:pt x="176" y="1063"/>
                  <a:pt x="175" y="1051"/>
                  <a:pt x="181" y="1041"/>
                </a:cubicBezTo>
                <a:cubicBezTo>
                  <a:pt x="186" y="1031"/>
                  <a:pt x="196" y="1025"/>
                  <a:pt x="207" y="1025"/>
                </a:cubicBezTo>
                <a:lnTo>
                  <a:pt x="213" y="1025"/>
                </a:lnTo>
                <a:cubicBezTo>
                  <a:pt x="229" y="1025"/>
                  <a:pt x="242" y="1037"/>
                  <a:pt x="243" y="1053"/>
                </a:cubicBezTo>
                <a:cubicBezTo>
                  <a:pt x="411" y="1291"/>
                  <a:pt x="683" y="1515"/>
                  <a:pt x="941" y="1630"/>
                </a:cubicBezTo>
                <a:cubicBezTo>
                  <a:pt x="1285" y="1478"/>
                  <a:pt x="1627" y="1148"/>
                  <a:pt x="1760" y="843"/>
                </a:cubicBezTo>
                <a:lnTo>
                  <a:pt x="1488" y="843"/>
                </a:lnTo>
                <a:cubicBezTo>
                  <a:pt x="1476" y="843"/>
                  <a:pt x="1465" y="836"/>
                  <a:pt x="1460" y="824"/>
                </a:cubicBezTo>
                <a:lnTo>
                  <a:pt x="1312" y="478"/>
                </a:lnTo>
                <a:lnTo>
                  <a:pt x="1092" y="1246"/>
                </a:lnTo>
                <a:cubicBezTo>
                  <a:pt x="1088" y="1259"/>
                  <a:pt x="1076" y="1268"/>
                  <a:pt x="1063" y="1268"/>
                </a:cubicBezTo>
                <a:cubicBezTo>
                  <a:pt x="1049" y="1268"/>
                  <a:pt x="1037" y="1259"/>
                  <a:pt x="1034" y="1246"/>
                </a:cubicBezTo>
                <a:lnTo>
                  <a:pt x="919" y="843"/>
                </a:lnTo>
                <a:lnTo>
                  <a:pt x="759" y="843"/>
                </a:lnTo>
                <a:cubicBezTo>
                  <a:pt x="748" y="843"/>
                  <a:pt x="737" y="836"/>
                  <a:pt x="732" y="826"/>
                </a:cubicBezTo>
                <a:lnTo>
                  <a:pt x="647" y="656"/>
                </a:lnTo>
                <a:lnTo>
                  <a:pt x="546" y="1063"/>
                </a:lnTo>
                <a:cubicBezTo>
                  <a:pt x="543" y="1075"/>
                  <a:pt x="532" y="1084"/>
                  <a:pt x="520" y="1086"/>
                </a:cubicBezTo>
                <a:cubicBezTo>
                  <a:pt x="507" y="1087"/>
                  <a:pt x="495" y="1080"/>
                  <a:pt x="489" y="1069"/>
                </a:cubicBezTo>
                <a:lnTo>
                  <a:pt x="376" y="843"/>
                </a:lnTo>
                <a:lnTo>
                  <a:pt x="78" y="843"/>
                </a:lnTo>
                <a:cubicBezTo>
                  <a:pt x="65" y="843"/>
                  <a:pt x="54" y="835"/>
                  <a:pt x="49" y="823"/>
                </a:cubicBezTo>
                <a:cubicBezTo>
                  <a:pt x="17" y="735"/>
                  <a:pt x="0" y="650"/>
                  <a:pt x="0" y="569"/>
                </a:cubicBezTo>
                <a:cubicBezTo>
                  <a:pt x="0" y="390"/>
                  <a:pt x="54" y="241"/>
                  <a:pt x="157" y="138"/>
                </a:cubicBezTo>
                <a:cubicBezTo>
                  <a:pt x="247" y="49"/>
                  <a:pt x="370" y="0"/>
                  <a:pt x="502" y="0"/>
                </a:cubicBezTo>
                <a:cubicBezTo>
                  <a:pt x="681" y="0"/>
                  <a:pt x="870" y="97"/>
                  <a:pt x="941" y="281"/>
                </a:cubicBezTo>
                <a:cubicBezTo>
                  <a:pt x="1013" y="97"/>
                  <a:pt x="1201" y="0"/>
                  <a:pt x="1381" y="0"/>
                </a:cubicBezTo>
                <a:cubicBezTo>
                  <a:pt x="1513" y="0"/>
                  <a:pt x="1635" y="49"/>
                  <a:pt x="1725" y="138"/>
                </a:cubicBezTo>
                <a:cubicBezTo>
                  <a:pt x="1828" y="241"/>
                  <a:pt x="1883" y="390"/>
                  <a:pt x="1883" y="569"/>
                </a:cubicBezTo>
                <a:cubicBezTo>
                  <a:pt x="1883" y="586"/>
                  <a:pt x="1869" y="600"/>
                  <a:pt x="1852" y="600"/>
                </a:cubicBezTo>
                <a:cubicBezTo>
                  <a:pt x="1836" y="600"/>
                  <a:pt x="1822" y="586"/>
                  <a:pt x="1822" y="569"/>
                </a:cubicBezTo>
                <a:cubicBezTo>
                  <a:pt x="1822" y="406"/>
                  <a:pt x="1774" y="272"/>
                  <a:pt x="1683" y="181"/>
                </a:cubicBezTo>
                <a:cubicBezTo>
                  <a:pt x="1604" y="103"/>
                  <a:pt x="1497" y="60"/>
                  <a:pt x="1381" y="60"/>
                </a:cubicBezTo>
                <a:cubicBezTo>
                  <a:pt x="1177" y="60"/>
                  <a:pt x="972" y="194"/>
                  <a:pt x="972" y="448"/>
                </a:cubicBezTo>
                <a:cubicBezTo>
                  <a:pt x="972" y="465"/>
                  <a:pt x="958" y="478"/>
                  <a:pt x="941" y="478"/>
                </a:cubicBezTo>
                <a:cubicBezTo>
                  <a:pt x="925" y="478"/>
                  <a:pt x="911" y="465"/>
                  <a:pt x="911" y="448"/>
                </a:cubicBezTo>
                <a:cubicBezTo>
                  <a:pt x="911" y="194"/>
                  <a:pt x="705" y="60"/>
                  <a:pt x="502" y="60"/>
                </a:cubicBezTo>
                <a:cubicBezTo>
                  <a:pt x="386" y="60"/>
                  <a:pt x="279" y="103"/>
                  <a:pt x="200" y="181"/>
                </a:cubicBezTo>
                <a:cubicBezTo>
                  <a:pt x="109" y="272"/>
                  <a:pt x="61" y="406"/>
                  <a:pt x="61" y="569"/>
                </a:cubicBezTo>
                <a:cubicBezTo>
                  <a:pt x="61" y="637"/>
                  <a:pt x="74" y="708"/>
                  <a:pt x="99" y="782"/>
                </a:cubicBezTo>
                <a:lnTo>
                  <a:pt x="395" y="782"/>
                </a:lnTo>
                <a:cubicBezTo>
                  <a:pt x="406" y="782"/>
                  <a:pt x="417" y="789"/>
                  <a:pt x="422" y="799"/>
                </a:cubicBezTo>
                <a:lnTo>
                  <a:pt x="507" y="968"/>
                </a:lnTo>
                <a:lnTo>
                  <a:pt x="608" y="562"/>
                </a:lnTo>
                <a:cubicBezTo>
                  <a:pt x="611" y="550"/>
                  <a:pt x="622" y="541"/>
                  <a:pt x="634" y="539"/>
                </a:cubicBezTo>
                <a:cubicBezTo>
                  <a:pt x="647" y="538"/>
                  <a:pt x="659" y="545"/>
                  <a:pt x="665" y="556"/>
                </a:cubicBezTo>
                <a:lnTo>
                  <a:pt x="778" y="782"/>
                </a:lnTo>
                <a:lnTo>
                  <a:pt x="941" y="782"/>
                </a:lnTo>
                <a:cubicBezTo>
                  <a:pt x="955" y="782"/>
                  <a:pt x="967" y="791"/>
                  <a:pt x="971" y="804"/>
                </a:cubicBezTo>
                <a:lnTo>
                  <a:pt x="1063" y="1127"/>
                </a:lnTo>
                <a:lnTo>
                  <a:pt x="1277" y="379"/>
                </a:lnTo>
                <a:cubicBezTo>
                  <a:pt x="1280" y="367"/>
                  <a:pt x="1291" y="358"/>
                  <a:pt x="1304" y="357"/>
                </a:cubicBezTo>
                <a:cubicBezTo>
                  <a:pt x="1317" y="356"/>
                  <a:pt x="1329" y="363"/>
                  <a:pt x="1334" y="375"/>
                </a:cubicBezTo>
                <a:lnTo>
                  <a:pt x="1508" y="782"/>
                </a:lnTo>
                <a:lnTo>
                  <a:pt x="1805" y="782"/>
                </a:lnTo>
                <a:cubicBezTo>
                  <a:pt x="1815" y="782"/>
                  <a:pt x="1824" y="787"/>
                  <a:pt x="1830" y="795"/>
                </a:cubicBezTo>
                <a:cubicBezTo>
                  <a:pt x="1836" y="803"/>
                  <a:pt x="1837" y="814"/>
                  <a:pt x="1833" y="823"/>
                </a:cubicBezTo>
                <a:cubicBezTo>
                  <a:pt x="1690" y="1207"/>
                  <a:pt x="1282" y="1550"/>
                  <a:pt x="953" y="1691"/>
                </a:cubicBezTo>
                <a:cubicBezTo>
                  <a:pt x="950" y="1692"/>
                  <a:pt x="945" y="1693"/>
                  <a:pt x="941" y="1693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3" name="Freeform 14"/>
          <p:cNvSpPr>
            <a:spLocks noEditPoints="1"/>
          </p:cNvSpPr>
          <p:nvPr/>
        </p:nvSpPr>
        <p:spPr bwMode="auto">
          <a:xfrm>
            <a:off x="4916489" y="3735388"/>
            <a:ext cx="263525" cy="377825"/>
          </a:xfrm>
          <a:custGeom>
            <a:avLst/>
            <a:gdLst>
              <a:gd name="T0" fmla="*/ 1181 w 1182"/>
              <a:gd name="T1" fmla="*/ 329 h 1693"/>
              <a:gd name="T2" fmla="*/ 1177 w 1182"/>
              <a:gd name="T3" fmla="*/ 324 h 1693"/>
              <a:gd name="T4" fmla="*/ 858 w 1182"/>
              <a:gd name="T5" fmla="*/ 4 h 1693"/>
              <a:gd name="T6" fmla="*/ 853 w 1182"/>
              <a:gd name="T7" fmla="*/ 1 h 1693"/>
              <a:gd name="T8" fmla="*/ 847 w 1182"/>
              <a:gd name="T9" fmla="*/ 0 h 1693"/>
              <a:gd name="T10" fmla="*/ 16 w 1182"/>
              <a:gd name="T11" fmla="*/ 0 h 1693"/>
              <a:gd name="T12" fmla="*/ 0 w 1182"/>
              <a:gd name="T13" fmla="*/ 16 h 1693"/>
              <a:gd name="T14" fmla="*/ 0 w 1182"/>
              <a:gd name="T15" fmla="*/ 1677 h 1693"/>
              <a:gd name="T16" fmla="*/ 16 w 1182"/>
              <a:gd name="T17" fmla="*/ 1693 h 1693"/>
              <a:gd name="T18" fmla="*/ 1166 w 1182"/>
              <a:gd name="T19" fmla="*/ 1693 h 1693"/>
              <a:gd name="T20" fmla="*/ 1182 w 1182"/>
              <a:gd name="T21" fmla="*/ 1677 h 1693"/>
              <a:gd name="T22" fmla="*/ 1182 w 1182"/>
              <a:gd name="T23" fmla="*/ 335 h 1693"/>
              <a:gd name="T24" fmla="*/ 1181 w 1182"/>
              <a:gd name="T25" fmla="*/ 329 h 1693"/>
              <a:gd name="T26" fmla="*/ 863 w 1182"/>
              <a:gd name="T27" fmla="*/ 54 h 1693"/>
              <a:gd name="T28" fmla="*/ 863 w 1182"/>
              <a:gd name="T29" fmla="*/ 54 h 1693"/>
              <a:gd name="T30" fmla="*/ 1127 w 1182"/>
              <a:gd name="T31" fmla="*/ 319 h 1693"/>
              <a:gd name="T32" fmla="*/ 863 w 1182"/>
              <a:gd name="T33" fmla="*/ 319 h 1693"/>
              <a:gd name="T34" fmla="*/ 863 w 1182"/>
              <a:gd name="T35" fmla="*/ 54 h 1693"/>
              <a:gd name="T36" fmla="*/ 32 w 1182"/>
              <a:gd name="T37" fmla="*/ 1661 h 1693"/>
              <a:gd name="T38" fmla="*/ 32 w 1182"/>
              <a:gd name="T39" fmla="*/ 1661 h 1693"/>
              <a:gd name="T40" fmla="*/ 32 w 1182"/>
              <a:gd name="T41" fmla="*/ 32 h 1693"/>
              <a:gd name="T42" fmla="*/ 831 w 1182"/>
              <a:gd name="T43" fmla="*/ 32 h 1693"/>
              <a:gd name="T44" fmla="*/ 831 w 1182"/>
              <a:gd name="T45" fmla="*/ 335 h 1693"/>
              <a:gd name="T46" fmla="*/ 847 w 1182"/>
              <a:gd name="T47" fmla="*/ 351 h 1693"/>
              <a:gd name="T48" fmla="*/ 1150 w 1182"/>
              <a:gd name="T49" fmla="*/ 351 h 1693"/>
              <a:gd name="T50" fmla="*/ 1150 w 1182"/>
              <a:gd name="T51" fmla="*/ 1661 h 1693"/>
              <a:gd name="T52" fmla="*/ 32 w 1182"/>
              <a:gd name="T53" fmla="*/ 1661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82" h="1693">
                <a:moveTo>
                  <a:pt x="1181" y="329"/>
                </a:moveTo>
                <a:cubicBezTo>
                  <a:pt x="1180" y="327"/>
                  <a:pt x="1179" y="325"/>
                  <a:pt x="1177" y="324"/>
                </a:cubicBezTo>
                <a:lnTo>
                  <a:pt x="858" y="4"/>
                </a:lnTo>
                <a:cubicBezTo>
                  <a:pt x="856" y="3"/>
                  <a:pt x="855" y="2"/>
                  <a:pt x="853" y="1"/>
                </a:cubicBezTo>
                <a:cubicBezTo>
                  <a:pt x="851" y="0"/>
                  <a:pt x="849" y="0"/>
                  <a:pt x="847" y="0"/>
                </a:cubicBezTo>
                <a:lnTo>
                  <a:pt x="16" y="0"/>
                </a:lnTo>
                <a:cubicBezTo>
                  <a:pt x="7" y="0"/>
                  <a:pt x="0" y="7"/>
                  <a:pt x="0" y="16"/>
                </a:cubicBezTo>
                <a:lnTo>
                  <a:pt x="0" y="1677"/>
                </a:lnTo>
                <a:cubicBezTo>
                  <a:pt x="0" y="1686"/>
                  <a:pt x="7" y="1693"/>
                  <a:pt x="16" y="1693"/>
                </a:cubicBezTo>
                <a:lnTo>
                  <a:pt x="1166" y="1693"/>
                </a:lnTo>
                <a:cubicBezTo>
                  <a:pt x="1175" y="1693"/>
                  <a:pt x="1182" y="1686"/>
                  <a:pt x="1182" y="1677"/>
                </a:cubicBezTo>
                <a:lnTo>
                  <a:pt x="1182" y="335"/>
                </a:lnTo>
                <a:cubicBezTo>
                  <a:pt x="1182" y="333"/>
                  <a:pt x="1182" y="331"/>
                  <a:pt x="1181" y="329"/>
                </a:cubicBezTo>
                <a:close/>
                <a:moveTo>
                  <a:pt x="863" y="54"/>
                </a:moveTo>
                <a:lnTo>
                  <a:pt x="863" y="54"/>
                </a:lnTo>
                <a:lnTo>
                  <a:pt x="1127" y="319"/>
                </a:lnTo>
                <a:lnTo>
                  <a:pt x="863" y="319"/>
                </a:lnTo>
                <a:lnTo>
                  <a:pt x="863" y="54"/>
                </a:lnTo>
                <a:close/>
                <a:moveTo>
                  <a:pt x="32" y="1661"/>
                </a:moveTo>
                <a:lnTo>
                  <a:pt x="32" y="1661"/>
                </a:lnTo>
                <a:lnTo>
                  <a:pt x="32" y="32"/>
                </a:lnTo>
                <a:lnTo>
                  <a:pt x="831" y="32"/>
                </a:lnTo>
                <a:lnTo>
                  <a:pt x="831" y="335"/>
                </a:lnTo>
                <a:cubicBezTo>
                  <a:pt x="831" y="344"/>
                  <a:pt x="838" y="351"/>
                  <a:pt x="847" y="351"/>
                </a:cubicBezTo>
                <a:lnTo>
                  <a:pt x="1150" y="351"/>
                </a:lnTo>
                <a:lnTo>
                  <a:pt x="1150" y="1661"/>
                </a:lnTo>
                <a:lnTo>
                  <a:pt x="32" y="1661"/>
                </a:ln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4959351" y="3776662"/>
            <a:ext cx="106363" cy="7938"/>
          </a:xfrm>
          <a:custGeom>
            <a:avLst/>
            <a:gdLst>
              <a:gd name="T0" fmla="*/ 16 w 479"/>
              <a:gd name="T1" fmla="*/ 32 h 32"/>
              <a:gd name="T2" fmla="*/ 463 w 479"/>
              <a:gd name="T3" fmla="*/ 32 h 32"/>
              <a:gd name="T4" fmla="*/ 479 w 479"/>
              <a:gd name="T5" fmla="*/ 16 h 32"/>
              <a:gd name="T6" fmla="*/ 463 w 479"/>
              <a:gd name="T7" fmla="*/ 0 h 32"/>
              <a:gd name="T8" fmla="*/ 16 w 479"/>
              <a:gd name="T9" fmla="*/ 0 h 32"/>
              <a:gd name="T10" fmla="*/ 0 w 479"/>
              <a:gd name="T11" fmla="*/ 16 h 32"/>
              <a:gd name="T12" fmla="*/ 16 w 479"/>
              <a:gd name="T13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9" h="32">
                <a:moveTo>
                  <a:pt x="16" y="32"/>
                </a:moveTo>
                <a:lnTo>
                  <a:pt x="463" y="32"/>
                </a:lnTo>
                <a:cubicBezTo>
                  <a:pt x="472" y="32"/>
                  <a:pt x="479" y="25"/>
                  <a:pt x="479" y="16"/>
                </a:cubicBezTo>
                <a:cubicBezTo>
                  <a:pt x="479" y="8"/>
                  <a:pt x="472" y="0"/>
                  <a:pt x="463" y="0"/>
                </a:cubicBezTo>
                <a:lnTo>
                  <a:pt x="16" y="0"/>
                </a:lnTo>
                <a:cubicBezTo>
                  <a:pt x="7" y="0"/>
                  <a:pt x="0" y="8"/>
                  <a:pt x="0" y="16"/>
                </a:cubicBezTo>
                <a:cubicBezTo>
                  <a:pt x="0" y="25"/>
                  <a:pt x="7" y="32"/>
                  <a:pt x="16" y="32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>
            <a:off x="4959351" y="3821112"/>
            <a:ext cx="106363" cy="6350"/>
          </a:xfrm>
          <a:custGeom>
            <a:avLst/>
            <a:gdLst>
              <a:gd name="T0" fmla="*/ 16 w 479"/>
              <a:gd name="T1" fmla="*/ 32 h 32"/>
              <a:gd name="T2" fmla="*/ 463 w 479"/>
              <a:gd name="T3" fmla="*/ 32 h 32"/>
              <a:gd name="T4" fmla="*/ 479 w 479"/>
              <a:gd name="T5" fmla="*/ 16 h 32"/>
              <a:gd name="T6" fmla="*/ 463 w 479"/>
              <a:gd name="T7" fmla="*/ 0 h 32"/>
              <a:gd name="T8" fmla="*/ 16 w 479"/>
              <a:gd name="T9" fmla="*/ 0 h 32"/>
              <a:gd name="T10" fmla="*/ 0 w 479"/>
              <a:gd name="T11" fmla="*/ 16 h 32"/>
              <a:gd name="T12" fmla="*/ 16 w 479"/>
              <a:gd name="T13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9" h="32">
                <a:moveTo>
                  <a:pt x="16" y="32"/>
                </a:moveTo>
                <a:lnTo>
                  <a:pt x="463" y="32"/>
                </a:lnTo>
                <a:cubicBezTo>
                  <a:pt x="472" y="32"/>
                  <a:pt x="479" y="25"/>
                  <a:pt x="479" y="16"/>
                </a:cubicBezTo>
                <a:cubicBezTo>
                  <a:pt x="479" y="7"/>
                  <a:pt x="472" y="0"/>
                  <a:pt x="463" y="0"/>
                </a:cubicBezTo>
                <a:lnTo>
                  <a:pt x="16" y="0"/>
                </a:ln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Freeform 17"/>
          <p:cNvSpPr>
            <a:spLocks/>
          </p:cNvSpPr>
          <p:nvPr/>
        </p:nvSpPr>
        <p:spPr bwMode="auto">
          <a:xfrm>
            <a:off x="4959350" y="3863975"/>
            <a:ext cx="177800" cy="6350"/>
          </a:xfrm>
          <a:custGeom>
            <a:avLst/>
            <a:gdLst>
              <a:gd name="T0" fmla="*/ 782 w 798"/>
              <a:gd name="T1" fmla="*/ 0 h 32"/>
              <a:gd name="T2" fmla="*/ 16 w 798"/>
              <a:gd name="T3" fmla="*/ 0 h 32"/>
              <a:gd name="T4" fmla="*/ 0 w 798"/>
              <a:gd name="T5" fmla="*/ 16 h 32"/>
              <a:gd name="T6" fmla="*/ 16 w 798"/>
              <a:gd name="T7" fmla="*/ 32 h 32"/>
              <a:gd name="T8" fmla="*/ 782 w 798"/>
              <a:gd name="T9" fmla="*/ 32 h 32"/>
              <a:gd name="T10" fmla="*/ 798 w 798"/>
              <a:gd name="T11" fmla="*/ 16 h 32"/>
              <a:gd name="T12" fmla="*/ 782 w 798"/>
              <a:gd name="T1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8" h="32">
                <a:moveTo>
                  <a:pt x="782" y="0"/>
                </a:moveTo>
                <a:lnTo>
                  <a:pt x="16" y="0"/>
                </a:ln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lnTo>
                  <a:pt x="782" y="32"/>
                </a:lnTo>
                <a:cubicBezTo>
                  <a:pt x="791" y="32"/>
                  <a:pt x="798" y="25"/>
                  <a:pt x="798" y="16"/>
                </a:cubicBezTo>
                <a:cubicBezTo>
                  <a:pt x="798" y="7"/>
                  <a:pt x="791" y="0"/>
                  <a:pt x="782" y="0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Freeform 18"/>
          <p:cNvSpPr>
            <a:spLocks/>
          </p:cNvSpPr>
          <p:nvPr/>
        </p:nvSpPr>
        <p:spPr bwMode="auto">
          <a:xfrm>
            <a:off x="4959350" y="3906837"/>
            <a:ext cx="177800" cy="6350"/>
          </a:xfrm>
          <a:custGeom>
            <a:avLst/>
            <a:gdLst>
              <a:gd name="T0" fmla="*/ 782 w 798"/>
              <a:gd name="T1" fmla="*/ 0 h 32"/>
              <a:gd name="T2" fmla="*/ 16 w 798"/>
              <a:gd name="T3" fmla="*/ 0 h 32"/>
              <a:gd name="T4" fmla="*/ 0 w 798"/>
              <a:gd name="T5" fmla="*/ 16 h 32"/>
              <a:gd name="T6" fmla="*/ 16 w 798"/>
              <a:gd name="T7" fmla="*/ 32 h 32"/>
              <a:gd name="T8" fmla="*/ 782 w 798"/>
              <a:gd name="T9" fmla="*/ 32 h 32"/>
              <a:gd name="T10" fmla="*/ 798 w 798"/>
              <a:gd name="T11" fmla="*/ 16 h 32"/>
              <a:gd name="T12" fmla="*/ 782 w 798"/>
              <a:gd name="T1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98" h="32">
                <a:moveTo>
                  <a:pt x="782" y="0"/>
                </a:moveTo>
                <a:lnTo>
                  <a:pt x="16" y="0"/>
                </a:lnTo>
                <a:cubicBezTo>
                  <a:pt x="7" y="0"/>
                  <a:pt x="0" y="7"/>
                  <a:pt x="0" y="16"/>
                </a:cubicBezTo>
                <a:cubicBezTo>
                  <a:pt x="0" y="24"/>
                  <a:pt x="7" y="32"/>
                  <a:pt x="16" y="32"/>
                </a:cubicBezTo>
                <a:lnTo>
                  <a:pt x="782" y="32"/>
                </a:lnTo>
                <a:cubicBezTo>
                  <a:pt x="791" y="32"/>
                  <a:pt x="798" y="24"/>
                  <a:pt x="798" y="16"/>
                </a:cubicBezTo>
                <a:cubicBezTo>
                  <a:pt x="798" y="7"/>
                  <a:pt x="791" y="0"/>
                  <a:pt x="782" y="0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5073650" y="3992562"/>
            <a:ext cx="63500" cy="63500"/>
          </a:xfrm>
          <a:custGeom>
            <a:avLst/>
            <a:gdLst>
              <a:gd name="T0" fmla="*/ 271 w 287"/>
              <a:gd name="T1" fmla="*/ 128 h 288"/>
              <a:gd name="T2" fmla="*/ 160 w 287"/>
              <a:gd name="T3" fmla="*/ 128 h 288"/>
              <a:gd name="T4" fmla="*/ 160 w 287"/>
              <a:gd name="T5" fmla="*/ 16 h 288"/>
              <a:gd name="T6" fmla="*/ 144 w 287"/>
              <a:gd name="T7" fmla="*/ 0 h 288"/>
              <a:gd name="T8" fmla="*/ 128 w 287"/>
              <a:gd name="T9" fmla="*/ 16 h 288"/>
              <a:gd name="T10" fmla="*/ 128 w 287"/>
              <a:gd name="T11" fmla="*/ 128 h 288"/>
              <a:gd name="T12" fmla="*/ 16 w 287"/>
              <a:gd name="T13" fmla="*/ 128 h 288"/>
              <a:gd name="T14" fmla="*/ 0 w 287"/>
              <a:gd name="T15" fmla="*/ 144 h 288"/>
              <a:gd name="T16" fmla="*/ 16 w 287"/>
              <a:gd name="T17" fmla="*/ 160 h 288"/>
              <a:gd name="T18" fmla="*/ 128 w 287"/>
              <a:gd name="T19" fmla="*/ 160 h 288"/>
              <a:gd name="T20" fmla="*/ 128 w 287"/>
              <a:gd name="T21" fmla="*/ 272 h 288"/>
              <a:gd name="T22" fmla="*/ 144 w 287"/>
              <a:gd name="T23" fmla="*/ 288 h 288"/>
              <a:gd name="T24" fmla="*/ 160 w 287"/>
              <a:gd name="T25" fmla="*/ 272 h 288"/>
              <a:gd name="T26" fmla="*/ 160 w 287"/>
              <a:gd name="T27" fmla="*/ 160 h 288"/>
              <a:gd name="T28" fmla="*/ 271 w 287"/>
              <a:gd name="T29" fmla="*/ 160 h 288"/>
              <a:gd name="T30" fmla="*/ 287 w 287"/>
              <a:gd name="T31" fmla="*/ 144 h 288"/>
              <a:gd name="T32" fmla="*/ 271 w 287"/>
              <a:gd name="T33" fmla="*/ 12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7" h="288">
                <a:moveTo>
                  <a:pt x="271" y="128"/>
                </a:moveTo>
                <a:lnTo>
                  <a:pt x="160" y="128"/>
                </a:lnTo>
                <a:lnTo>
                  <a:pt x="160" y="16"/>
                </a:lnTo>
                <a:cubicBezTo>
                  <a:pt x="160" y="7"/>
                  <a:pt x="152" y="0"/>
                  <a:pt x="144" y="0"/>
                </a:cubicBezTo>
                <a:cubicBezTo>
                  <a:pt x="135" y="0"/>
                  <a:pt x="128" y="7"/>
                  <a:pt x="128" y="16"/>
                </a:cubicBezTo>
                <a:lnTo>
                  <a:pt x="128" y="128"/>
                </a:lnTo>
                <a:lnTo>
                  <a:pt x="16" y="128"/>
                </a:lnTo>
                <a:cubicBezTo>
                  <a:pt x="7" y="128"/>
                  <a:pt x="0" y="135"/>
                  <a:pt x="0" y="144"/>
                </a:cubicBezTo>
                <a:cubicBezTo>
                  <a:pt x="0" y="153"/>
                  <a:pt x="7" y="160"/>
                  <a:pt x="16" y="160"/>
                </a:cubicBezTo>
                <a:lnTo>
                  <a:pt x="128" y="160"/>
                </a:lnTo>
                <a:lnTo>
                  <a:pt x="128" y="272"/>
                </a:lnTo>
                <a:cubicBezTo>
                  <a:pt x="128" y="280"/>
                  <a:pt x="135" y="288"/>
                  <a:pt x="144" y="288"/>
                </a:cubicBezTo>
                <a:cubicBezTo>
                  <a:pt x="152" y="288"/>
                  <a:pt x="160" y="280"/>
                  <a:pt x="160" y="272"/>
                </a:cubicBezTo>
                <a:lnTo>
                  <a:pt x="160" y="160"/>
                </a:lnTo>
                <a:lnTo>
                  <a:pt x="271" y="160"/>
                </a:lnTo>
                <a:cubicBezTo>
                  <a:pt x="280" y="160"/>
                  <a:pt x="287" y="153"/>
                  <a:pt x="287" y="144"/>
                </a:cubicBezTo>
                <a:cubicBezTo>
                  <a:pt x="287" y="135"/>
                  <a:pt x="280" y="128"/>
                  <a:pt x="271" y="128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4959351" y="3949700"/>
            <a:ext cx="106363" cy="6350"/>
          </a:xfrm>
          <a:custGeom>
            <a:avLst/>
            <a:gdLst>
              <a:gd name="T0" fmla="*/ 463 w 479"/>
              <a:gd name="T1" fmla="*/ 0 h 32"/>
              <a:gd name="T2" fmla="*/ 16 w 479"/>
              <a:gd name="T3" fmla="*/ 0 h 32"/>
              <a:gd name="T4" fmla="*/ 0 w 479"/>
              <a:gd name="T5" fmla="*/ 16 h 32"/>
              <a:gd name="T6" fmla="*/ 16 w 479"/>
              <a:gd name="T7" fmla="*/ 32 h 32"/>
              <a:gd name="T8" fmla="*/ 463 w 479"/>
              <a:gd name="T9" fmla="*/ 32 h 32"/>
              <a:gd name="T10" fmla="*/ 479 w 479"/>
              <a:gd name="T11" fmla="*/ 16 h 32"/>
              <a:gd name="T12" fmla="*/ 463 w 479"/>
              <a:gd name="T1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9" h="32">
                <a:moveTo>
                  <a:pt x="463" y="0"/>
                </a:moveTo>
                <a:lnTo>
                  <a:pt x="16" y="0"/>
                </a:ln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lnTo>
                  <a:pt x="463" y="32"/>
                </a:lnTo>
                <a:cubicBezTo>
                  <a:pt x="472" y="32"/>
                  <a:pt x="479" y="25"/>
                  <a:pt x="479" y="16"/>
                </a:cubicBezTo>
                <a:cubicBezTo>
                  <a:pt x="479" y="7"/>
                  <a:pt x="472" y="0"/>
                  <a:pt x="463" y="0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Freeform 21"/>
          <p:cNvSpPr>
            <a:spLocks/>
          </p:cNvSpPr>
          <p:nvPr/>
        </p:nvSpPr>
        <p:spPr bwMode="auto">
          <a:xfrm>
            <a:off x="4959351" y="4064000"/>
            <a:ext cx="92075" cy="6350"/>
          </a:xfrm>
          <a:custGeom>
            <a:avLst/>
            <a:gdLst>
              <a:gd name="T0" fmla="*/ 399 w 415"/>
              <a:gd name="T1" fmla="*/ 0 h 32"/>
              <a:gd name="T2" fmla="*/ 16 w 415"/>
              <a:gd name="T3" fmla="*/ 0 h 32"/>
              <a:gd name="T4" fmla="*/ 0 w 415"/>
              <a:gd name="T5" fmla="*/ 16 h 32"/>
              <a:gd name="T6" fmla="*/ 16 w 415"/>
              <a:gd name="T7" fmla="*/ 32 h 32"/>
              <a:gd name="T8" fmla="*/ 399 w 415"/>
              <a:gd name="T9" fmla="*/ 32 h 32"/>
              <a:gd name="T10" fmla="*/ 415 w 415"/>
              <a:gd name="T11" fmla="*/ 16 h 32"/>
              <a:gd name="T12" fmla="*/ 399 w 415"/>
              <a:gd name="T1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5" h="32">
                <a:moveTo>
                  <a:pt x="399" y="0"/>
                </a:moveTo>
                <a:lnTo>
                  <a:pt x="16" y="0"/>
                </a:lnTo>
                <a:cubicBezTo>
                  <a:pt x="7" y="0"/>
                  <a:pt x="0" y="8"/>
                  <a:pt x="0" y="16"/>
                </a:cubicBezTo>
                <a:cubicBezTo>
                  <a:pt x="0" y="25"/>
                  <a:pt x="7" y="32"/>
                  <a:pt x="16" y="32"/>
                </a:cubicBezTo>
                <a:lnTo>
                  <a:pt x="399" y="32"/>
                </a:lnTo>
                <a:cubicBezTo>
                  <a:pt x="408" y="32"/>
                  <a:pt x="415" y="25"/>
                  <a:pt x="415" y="16"/>
                </a:cubicBezTo>
                <a:cubicBezTo>
                  <a:pt x="415" y="8"/>
                  <a:pt x="408" y="0"/>
                  <a:pt x="399" y="0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4965701" y="4027487"/>
            <a:ext cx="73025" cy="25400"/>
          </a:xfrm>
          <a:custGeom>
            <a:avLst/>
            <a:gdLst>
              <a:gd name="T0" fmla="*/ 22 w 327"/>
              <a:gd name="T1" fmla="*/ 94 h 108"/>
              <a:gd name="T2" fmla="*/ 70 w 327"/>
              <a:gd name="T3" fmla="*/ 55 h 108"/>
              <a:gd name="T4" fmla="*/ 75 w 327"/>
              <a:gd name="T5" fmla="*/ 48 h 108"/>
              <a:gd name="T6" fmla="*/ 96 w 327"/>
              <a:gd name="T7" fmla="*/ 74 h 108"/>
              <a:gd name="T8" fmla="*/ 147 w 327"/>
              <a:gd name="T9" fmla="*/ 60 h 108"/>
              <a:gd name="T10" fmla="*/ 159 w 327"/>
              <a:gd name="T11" fmla="*/ 70 h 108"/>
              <a:gd name="T12" fmla="*/ 211 w 327"/>
              <a:gd name="T13" fmla="*/ 51 h 108"/>
              <a:gd name="T14" fmla="*/ 239 w 327"/>
              <a:gd name="T15" fmla="*/ 42 h 108"/>
              <a:gd name="T16" fmla="*/ 255 w 327"/>
              <a:gd name="T17" fmla="*/ 67 h 108"/>
              <a:gd name="T18" fmla="*/ 300 w 327"/>
              <a:gd name="T19" fmla="*/ 108 h 108"/>
              <a:gd name="T20" fmla="*/ 313 w 327"/>
              <a:gd name="T21" fmla="*/ 106 h 108"/>
              <a:gd name="T22" fmla="*/ 324 w 327"/>
              <a:gd name="T23" fmla="*/ 87 h 108"/>
              <a:gd name="T24" fmla="*/ 305 w 327"/>
              <a:gd name="T25" fmla="*/ 75 h 108"/>
              <a:gd name="T26" fmla="*/ 284 w 327"/>
              <a:gd name="T27" fmla="*/ 54 h 108"/>
              <a:gd name="T28" fmla="*/ 252 w 327"/>
              <a:gd name="T29" fmla="*/ 13 h 108"/>
              <a:gd name="T30" fmla="*/ 190 w 327"/>
              <a:gd name="T31" fmla="*/ 27 h 108"/>
              <a:gd name="T32" fmla="*/ 173 w 327"/>
              <a:gd name="T33" fmla="*/ 38 h 108"/>
              <a:gd name="T34" fmla="*/ 170 w 327"/>
              <a:gd name="T35" fmla="*/ 32 h 108"/>
              <a:gd name="T36" fmla="*/ 160 w 327"/>
              <a:gd name="T37" fmla="*/ 20 h 108"/>
              <a:gd name="T38" fmla="*/ 145 w 327"/>
              <a:gd name="T39" fmla="*/ 22 h 108"/>
              <a:gd name="T40" fmla="*/ 140 w 327"/>
              <a:gd name="T41" fmla="*/ 26 h 108"/>
              <a:gd name="T42" fmla="*/ 109 w 327"/>
              <a:gd name="T43" fmla="*/ 45 h 108"/>
              <a:gd name="T44" fmla="*/ 102 w 327"/>
              <a:gd name="T45" fmla="*/ 15 h 108"/>
              <a:gd name="T46" fmla="*/ 93 w 327"/>
              <a:gd name="T47" fmla="*/ 2 h 108"/>
              <a:gd name="T48" fmla="*/ 77 w 327"/>
              <a:gd name="T49" fmla="*/ 3 h 108"/>
              <a:gd name="T50" fmla="*/ 44 w 327"/>
              <a:gd name="T51" fmla="*/ 35 h 108"/>
              <a:gd name="T52" fmla="*/ 13 w 327"/>
              <a:gd name="T53" fmla="*/ 63 h 108"/>
              <a:gd name="T54" fmla="*/ 2 w 327"/>
              <a:gd name="T55" fmla="*/ 83 h 108"/>
              <a:gd name="T56" fmla="*/ 22 w 327"/>
              <a:gd name="T57" fmla="*/ 94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27" h="108">
                <a:moveTo>
                  <a:pt x="22" y="94"/>
                </a:moveTo>
                <a:cubicBezTo>
                  <a:pt x="44" y="87"/>
                  <a:pt x="58" y="70"/>
                  <a:pt x="70" y="55"/>
                </a:cubicBezTo>
                <a:cubicBezTo>
                  <a:pt x="71" y="53"/>
                  <a:pt x="73" y="50"/>
                  <a:pt x="75" y="48"/>
                </a:cubicBezTo>
                <a:cubicBezTo>
                  <a:pt x="79" y="60"/>
                  <a:pt x="85" y="69"/>
                  <a:pt x="96" y="74"/>
                </a:cubicBezTo>
                <a:cubicBezTo>
                  <a:pt x="111" y="81"/>
                  <a:pt x="127" y="73"/>
                  <a:pt x="147" y="60"/>
                </a:cubicBezTo>
                <a:cubicBezTo>
                  <a:pt x="149" y="65"/>
                  <a:pt x="153" y="69"/>
                  <a:pt x="159" y="70"/>
                </a:cubicBezTo>
                <a:cubicBezTo>
                  <a:pt x="182" y="74"/>
                  <a:pt x="199" y="61"/>
                  <a:pt x="211" y="51"/>
                </a:cubicBezTo>
                <a:cubicBezTo>
                  <a:pt x="224" y="40"/>
                  <a:pt x="229" y="38"/>
                  <a:pt x="239" y="42"/>
                </a:cubicBezTo>
                <a:cubicBezTo>
                  <a:pt x="245" y="45"/>
                  <a:pt x="250" y="56"/>
                  <a:pt x="255" y="67"/>
                </a:cubicBezTo>
                <a:cubicBezTo>
                  <a:pt x="262" y="83"/>
                  <a:pt x="273" y="108"/>
                  <a:pt x="300" y="108"/>
                </a:cubicBezTo>
                <a:cubicBezTo>
                  <a:pt x="304" y="108"/>
                  <a:pt x="308" y="107"/>
                  <a:pt x="313" y="106"/>
                </a:cubicBezTo>
                <a:cubicBezTo>
                  <a:pt x="322" y="104"/>
                  <a:pt x="327" y="95"/>
                  <a:pt x="324" y="87"/>
                </a:cubicBezTo>
                <a:cubicBezTo>
                  <a:pt x="322" y="78"/>
                  <a:pt x="313" y="73"/>
                  <a:pt x="305" y="75"/>
                </a:cubicBezTo>
                <a:cubicBezTo>
                  <a:pt x="297" y="77"/>
                  <a:pt x="294" y="77"/>
                  <a:pt x="284" y="54"/>
                </a:cubicBezTo>
                <a:cubicBezTo>
                  <a:pt x="278" y="40"/>
                  <a:pt x="270" y="21"/>
                  <a:pt x="252" y="13"/>
                </a:cubicBezTo>
                <a:cubicBezTo>
                  <a:pt x="223" y="0"/>
                  <a:pt x="204" y="16"/>
                  <a:pt x="190" y="27"/>
                </a:cubicBezTo>
                <a:cubicBezTo>
                  <a:pt x="184" y="32"/>
                  <a:pt x="178" y="36"/>
                  <a:pt x="173" y="38"/>
                </a:cubicBezTo>
                <a:cubicBezTo>
                  <a:pt x="172" y="36"/>
                  <a:pt x="171" y="34"/>
                  <a:pt x="170" y="32"/>
                </a:cubicBezTo>
                <a:cubicBezTo>
                  <a:pt x="169" y="27"/>
                  <a:pt x="165" y="22"/>
                  <a:pt x="160" y="20"/>
                </a:cubicBezTo>
                <a:cubicBezTo>
                  <a:pt x="155" y="18"/>
                  <a:pt x="150" y="19"/>
                  <a:pt x="145" y="22"/>
                </a:cubicBezTo>
                <a:lnTo>
                  <a:pt x="140" y="26"/>
                </a:lnTo>
                <a:cubicBezTo>
                  <a:pt x="128" y="34"/>
                  <a:pt x="113" y="45"/>
                  <a:pt x="109" y="45"/>
                </a:cubicBezTo>
                <a:cubicBezTo>
                  <a:pt x="109" y="45"/>
                  <a:pt x="104" y="40"/>
                  <a:pt x="102" y="15"/>
                </a:cubicBezTo>
                <a:cubicBezTo>
                  <a:pt x="101" y="9"/>
                  <a:pt x="98" y="4"/>
                  <a:pt x="93" y="2"/>
                </a:cubicBezTo>
                <a:cubicBezTo>
                  <a:pt x="88" y="0"/>
                  <a:pt x="82" y="0"/>
                  <a:pt x="77" y="3"/>
                </a:cubicBezTo>
                <a:cubicBezTo>
                  <a:pt x="63" y="12"/>
                  <a:pt x="54" y="24"/>
                  <a:pt x="44" y="35"/>
                </a:cubicBezTo>
                <a:cubicBezTo>
                  <a:pt x="34" y="48"/>
                  <a:pt x="25" y="60"/>
                  <a:pt x="13" y="63"/>
                </a:cubicBezTo>
                <a:cubicBezTo>
                  <a:pt x="4" y="66"/>
                  <a:pt x="0" y="75"/>
                  <a:pt x="2" y="83"/>
                </a:cubicBezTo>
                <a:cubicBezTo>
                  <a:pt x="5" y="92"/>
                  <a:pt x="14" y="96"/>
                  <a:pt x="22" y="94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4857750" y="3028951"/>
            <a:ext cx="381000" cy="379413"/>
          </a:xfrm>
          <a:custGeom>
            <a:avLst/>
            <a:gdLst>
              <a:gd name="T0" fmla="*/ 1103 w 1698"/>
              <a:gd name="T1" fmla="*/ 339 h 1696"/>
              <a:gd name="T2" fmla="*/ 275 w 1698"/>
              <a:gd name="T3" fmla="*/ 1177 h 1696"/>
              <a:gd name="T4" fmla="*/ 10 w 1698"/>
              <a:gd name="T5" fmla="*/ 1650 h 1696"/>
              <a:gd name="T6" fmla="*/ 30 w 1698"/>
              <a:gd name="T7" fmla="*/ 1696 h 1696"/>
              <a:gd name="T8" fmla="*/ 314 w 1698"/>
              <a:gd name="T9" fmla="*/ 1423 h 1696"/>
              <a:gd name="T10" fmla="*/ 541 w 1698"/>
              <a:gd name="T11" fmla="*/ 1415 h 1696"/>
              <a:gd name="T12" fmla="*/ 1360 w 1698"/>
              <a:gd name="T13" fmla="*/ 557 h 1696"/>
              <a:gd name="T14" fmla="*/ 1148 w 1698"/>
              <a:gd name="T15" fmla="*/ 731 h 1696"/>
              <a:gd name="T16" fmla="*/ 1141 w 1698"/>
              <a:gd name="T17" fmla="*/ 721 h 1696"/>
              <a:gd name="T18" fmla="*/ 1048 w 1698"/>
              <a:gd name="T19" fmla="*/ 666 h 1696"/>
              <a:gd name="T20" fmla="*/ 1103 w 1698"/>
              <a:gd name="T21" fmla="*/ 760 h 1696"/>
              <a:gd name="T22" fmla="*/ 1038 w 1698"/>
              <a:gd name="T23" fmla="*/ 840 h 1696"/>
              <a:gd name="T24" fmla="*/ 978 w 1698"/>
              <a:gd name="T25" fmla="*/ 776 h 1696"/>
              <a:gd name="T26" fmla="*/ 939 w 1698"/>
              <a:gd name="T27" fmla="*/ 814 h 1696"/>
              <a:gd name="T28" fmla="*/ 1003 w 1698"/>
              <a:gd name="T29" fmla="*/ 875 h 1696"/>
              <a:gd name="T30" fmla="*/ 923 w 1698"/>
              <a:gd name="T31" fmla="*/ 939 h 1696"/>
              <a:gd name="T32" fmla="*/ 830 w 1698"/>
              <a:gd name="T33" fmla="*/ 885 h 1696"/>
              <a:gd name="T34" fmla="*/ 884 w 1698"/>
              <a:gd name="T35" fmla="*/ 978 h 1696"/>
              <a:gd name="T36" fmla="*/ 820 w 1698"/>
              <a:gd name="T37" fmla="*/ 1059 h 1696"/>
              <a:gd name="T38" fmla="*/ 759 w 1698"/>
              <a:gd name="T39" fmla="*/ 994 h 1696"/>
              <a:gd name="T40" fmla="*/ 720 w 1698"/>
              <a:gd name="T41" fmla="*/ 1033 h 1696"/>
              <a:gd name="T42" fmla="*/ 785 w 1698"/>
              <a:gd name="T43" fmla="*/ 1094 h 1696"/>
              <a:gd name="T44" fmla="*/ 704 w 1698"/>
              <a:gd name="T45" fmla="*/ 1158 h 1696"/>
              <a:gd name="T46" fmla="*/ 611 w 1698"/>
              <a:gd name="T47" fmla="*/ 1103 h 1696"/>
              <a:gd name="T48" fmla="*/ 666 w 1698"/>
              <a:gd name="T49" fmla="*/ 1197 h 1696"/>
              <a:gd name="T50" fmla="*/ 510 w 1698"/>
              <a:gd name="T51" fmla="*/ 1368 h 1696"/>
              <a:gd name="T52" fmla="*/ 330 w 1698"/>
              <a:gd name="T53" fmla="*/ 1189 h 1696"/>
              <a:gd name="T54" fmla="*/ 1302 w 1698"/>
              <a:gd name="T55" fmla="*/ 576 h 1696"/>
              <a:gd name="T56" fmla="*/ 1469 w 1698"/>
              <a:gd name="T57" fmla="*/ 120 h 1696"/>
              <a:gd name="T58" fmla="*/ 1430 w 1698"/>
              <a:gd name="T59" fmla="*/ 120 h 1696"/>
              <a:gd name="T60" fmla="*/ 1321 w 1698"/>
              <a:gd name="T61" fmla="*/ 268 h 1696"/>
              <a:gd name="T62" fmla="*/ 1450 w 1698"/>
              <a:gd name="T63" fmla="*/ 385 h 1696"/>
              <a:gd name="T64" fmla="*/ 1578 w 1698"/>
              <a:gd name="T65" fmla="*/ 268 h 1696"/>
              <a:gd name="T66" fmla="*/ 1469 w 1698"/>
              <a:gd name="T67" fmla="*/ 120 h 1696"/>
              <a:gd name="T68" fmla="*/ 1196 w 1698"/>
              <a:gd name="T69" fmla="*/ 229 h 1696"/>
              <a:gd name="T70" fmla="*/ 1157 w 1698"/>
              <a:gd name="T71" fmla="*/ 268 h 1696"/>
              <a:gd name="T72" fmla="*/ 1450 w 1698"/>
              <a:gd name="T73" fmla="*/ 549 h 1696"/>
              <a:gd name="T74" fmla="*/ 1469 w 1698"/>
              <a:gd name="T75" fmla="*/ 503 h 1696"/>
              <a:gd name="T76" fmla="*/ 1688 w 1698"/>
              <a:gd name="T77" fmla="*/ 175 h 1696"/>
              <a:gd name="T78" fmla="*/ 1524 w 1698"/>
              <a:gd name="T79" fmla="*/ 11 h 1696"/>
              <a:gd name="T80" fmla="*/ 1485 w 1698"/>
              <a:gd name="T81" fmla="*/ 50 h 1696"/>
              <a:gd name="T82" fmla="*/ 1668 w 1698"/>
              <a:gd name="T83" fmla="*/ 221 h 1696"/>
              <a:gd name="T84" fmla="*/ 1688 w 1698"/>
              <a:gd name="T85" fmla="*/ 175 h 1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98" h="1696">
                <a:moveTo>
                  <a:pt x="1141" y="339"/>
                </a:moveTo>
                <a:cubicBezTo>
                  <a:pt x="1131" y="328"/>
                  <a:pt x="1113" y="328"/>
                  <a:pt x="1103" y="339"/>
                </a:cubicBezTo>
                <a:lnTo>
                  <a:pt x="283" y="1158"/>
                </a:lnTo>
                <a:cubicBezTo>
                  <a:pt x="278" y="1163"/>
                  <a:pt x="275" y="1170"/>
                  <a:pt x="275" y="1177"/>
                </a:cubicBezTo>
                <a:lnTo>
                  <a:pt x="275" y="1384"/>
                </a:lnTo>
                <a:lnTo>
                  <a:pt x="10" y="1650"/>
                </a:lnTo>
                <a:cubicBezTo>
                  <a:pt x="0" y="1660"/>
                  <a:pt x="0" y="1678"/>
                  <a:pt x="10" y="1688"/>
                </a:cubicBezTo>
                <a:cubicBezTo>
                  <a:pt x="16" y="1694"/>
                  <a:pt x="23" y="1696"/>
                  <a:pt x="30" y="1696"/>
                </a:cubicBezTo>
                <a:cubicBezTo>
                  <a:pt x="37" y="1696"/>
                  <a:pt x="44" y="1694"/>
                  <a:pt x="49" y="1688"/>
                </a:cubicBezTo>
                <a:lnTo>
                  <a:pt x="314" y="1423"/>
                </a:lnTo>
                <a:lnTo>
                  <a:pt x="521" y="1423"/>
                </a:lnTo>
                <a:cubicBezTo>
                  <a:pt x="528" y="1423"/>
                  <a:pt x="535" y="1420"/>
                  <a:pt x="541" y="1415"/>
                </a:cubicBezTo>
                <a:lnTo>
                  <a:pt x="1360" y="596"/>
                </a:lnTo>
                <a:cubicBezTo>
                  <a:pt x="1371" y="585"/>
                  <a:pt x="1371" y="568"/>
                  <a:pt x="1360" y="557"/>
                </a:cubicBezTo>
                <a:lnTo>
                  <a:pt x="1141" y="339"/>
                </a:lnTo>
                <a:close/>
                <a:moveTo>
                  <a:pt x="1148" y="731"/>
                </a:moveTo>
                <a:lnTo>
                  <a:pt x="1148" y="731"/>
                </a:lnTo>
                <a:cubicBezTo>
                  <a:pt x="1146" y="727"/>
                  <a:pt x="1144" y="724"/>
                  <a:pt x="1141" y="721"/>
                </a:cubicBezTo>
                <a:lnTo>
                  <a:pt x="1087" y="666"/>
                </a:lnTo>
                <a:cubicBezTo>
                  <a:pt x="1076" y="656"/>
                  <a:pt x="1059" y="656"/>
                  <a:pt x="1048" y="666"/>
                </a:cubicBezTo>
                <a:cubicBezTo>
                  <a:pt x="1037" y="677"/>
                  <a:pt x="1037" y="694"/>
                  <a:pt x="1048" y="705"/>
                </a:cubicBezTo>
                <a:lnTo>
                  <a:pt x="1103" y="760"/>
                </a:lnTo>
                <a:cubicBezTo>
                  <a:pt x="1106" y="763"/>
                  <a:pt x="1109" y="764"/>
                  <a:pt x="1113" y="766"/>
                </a:cubicBezTo>
                <a:lnTo>
                  <a:pt x="1038" y="840"/>
                </a:lnTo>
                <a:cubicBezTo>
                  <a:pt x="1037" y="837"/>
                  <a:pt x="1035" y="833"/>
                  <a:pt x="1032" y="830"/>
                </a:cubicBezTo>
                <a:lnTo>
                  <a:pt x="978" y="776"/>
                </a:lnTo>
                <a:cubicBezTo>
                  <a:pt x="967" y="765"/>
                  <a:pt x="950" y="765"/>
                  <a:pt x="939" y="776"/>
                </a:cubicBezTo>
                <a:cubicBezTo>
                  <a:pt x="928" y="786"/>
                  <a:pt x="928" y="804"/>
                  <a:pt x="939" y="814"/>
                </a:cubicBezTo>
                <a:lnTo>
                  <a:pt x="993" y="869"/>
                </a:lnTo>
                <a:cubicBezTo>
                  <a:pt x="996" y="872"/>
                  <a:pt x="1000" y="874"/>
                  <a:pt x="1003" y="875"/>
                </a:cubicBezTo>
                <a:lnTo>
                  <a:pt x="929" y="949"/>
                </a:lnTo>
                <a:cubicBezTo>
                  <a:pt x="928" y="946"/>
                  <a:pt x="926" y="942"/>
                  <a:pt x="923" y="939"/>
                </a:cubicBezTo>
                <a:lnTo>
                  <a:pt x="868" y="885"/>
                </a:lnTo>
                <a:cubicBezTo>
                  <a:pt x="858" y="874"/>
                  <a:pt x="840" y="874"/>
                  <a:pt x="830" y="885"/>
                </a:cubicBezTo>
                <a:cubicBezTo>
                  <a:pt x="819" y="896"/>
                  <a:pt x="819" y="913"/>
                  <a:pt x="830" y="923"/>
                </a:cubicBezTo>
                <a:lnTo>
                  <a:pt x="884" y="978"/>
                </a:lnTo>
                <a:cubicBezTo>
                  <a:pt x="887" y="981"/>
                  <a:pt x="891" y="983"/>
                  <a:pt x="894" y="984"/>
                </a:cubicBezTo>
                <a:lnTo>
                  <a:pt x="820" y="1059"/>
                </a:lnTo>
                <a:cubicBezTo>
                  <a:pt x="818" y="1055"/>
                  <a:pt x="817" y="1052"/>
                  <a:pt x="814" y="1049"/>
                </a:cubicBezTo>
                <a:lnTo>
                  <a:pt x="759" y="994"/>
                </a:lnTo>
                <a:cubicBezTo>
                  <a:pt x="748" y="983"/>
                  <a:pt x="731" y="983"/>
                  <a:pt x="720" y="994"/>
                </a:cubicBezTo>
                <a:cubicBezTo>
                  <a:pt x="710" y="1005"/>
                  <a:pt x="710" y="1022"/>
                  <a:pt x="720" y="1033"/>
                </a:cubicBezTo>
                <a:lnTo>
                  <a:pt x="775" y="1087"/>
                </a:lnTo>
                <a:cubicBezTo>
                  <a:pt x="778" y="1090"/>
                  <a:pt x="781" y="1092"/>
                  <a:pt x="785" y="1094"/>
                </a:cubicBezTo>
                <a:lnTo>
                  <a:pt x="711" y="1168"/>
                </a:lnTo>
                <a:cubicBezTo>
                  <a:pt x="709" y="1164"/>
                  <a:pt x="707" y="1161"/>
                  <a:pt x="704" y="1158"/>
                </a:cubicBezTo>
                <a:lnTo>
                  <a:pt x="650" y="1103"/>
                </a:lnTo>
                <a:cubicBezTo>
                  <a:pt x="639" y="1093"/>
                  <a:pt x="622" y="1093"/>
                  <a:pt x="611" y="1103"/>
                </a:cubicBezTo>
                <a:cubicBezTo>
                  <a:pt x="600" y="1114"/>
                  <a:pt x="600" y="1131"/>
                  <a:pt x="611" y="1142"/>
                </a:cubicBezTo>
                <a:lnTo>
                  <a:pt x="666" y="1197"/>
                </a:lnTo>
                <a:cubicBezTo>
                  <a:pt x="669" y="1199"/>
                  <a:pt x="672" y="1201"/>
                  <a:pt x="676" y="1203"/>
                </a:cubicBezTo>
                <a:lnTo>
                  <a:pt x="510" y="1368"/>
                </a:lnTo>
                <a:lnTo>
                  <a:pt x="330" y="1368"/>
                </a:lnTo>
                <a:lnTo>
                  <a:pt x="330" y="1189"/>
                </a:lnTo>
                <a:lnTo>
                  <a:pt x="1122" y="397"/>
                </a:lnTo>
                <a:lnTo>
                  <a:pt x="1302" y="576"/>
                </a:lnTo>
                <a:lnTo>
                  <a:pt x="1148" y="731"/>
                </a:lnTo>
                <a:close/>
                <a:moveTo>
                  <a:pt x="1469" y="120"/>
                </a:moveTo>
                <a:lnTo>
                  <a:pt x="1469" y="120"/>
                </a:lnTo>
                <a:cubicBezTo>
                  <a:pt x="1458" y="109"/>
                  <a:pt x="1441" y="109"/>
                  <a:pt x="1430" y="120"/>
                </a:cubicBezTo>
                <a:lnTo>
                  <a:pt x="1321" y="229"/>
                </a:lnTo>
                <a:cubicBezTo>
                  <a:pt x="1311" y="240"/>
                  <a:pt x="1311" y="257"/>
                  <a:pt x="1321" y="268"/>
                </a:cubicBezTo>
                <a:lnTo>
                  <a:pt x="1430" y="377"/>
                </a:lnTo>
                <a:cubicBezTo>
                  <a:pt x="1436" y="383"/>
                  <a:pt x="1443" y="385"/>
                  <a:pt x="1450" y="385"/>
                </a:cubicBezTo>
                <a:cubicBezTo>
                  <a:pt x="1457" y="385"/>
                  <a:pt x="1464" y="383"/>
                  <a:pt x="1469" y="377"/>
                </a:cubicBezTo>
                <a:lnTo>
                  <a:pt x="1578" y="268"/>
                </a:lnTo>
                <a:cubicBezTo>
                  <a:pt x="1589" y="257"/>
                  <a:pt x="1589" y="240"/>
                  <a:pt x="1578" y="229"/>
                </a:cubicBezTo>
                <a:lnTo>
                  <a:pt x="1469" y="120"/>
                </a:lnTo>
                <a:close/>
                <a:moveTo>
                  <a:pt x="1196" y="229"/>
                </a:moveTo>
                <a:lnTo>
                  <a:pt x="1196" y="229"/>
                </a:lnTo>
                <a:cubicBezTo>
                  <a:pt x="1185" y="219"/>
                  <a:pt x="1168" y="219"/>
                  <a:pt x="1157" y="229"/>
                </a:cubicBezTo>
                <a:cubicBezTo>
                  <a:pt x="1147" y="240"/>
                  <a:pt x="1147" y="257"/>
                  <a:pt x="1157" y="268"/>
                </a:cubicBezTo>
                <a:lnTo>
                  <a:pt x="1430" y="541"/>
                </a:lnTo>
                <a:cubicBezTo>
                  <a:pt x="1436" y="546"/>
                  <a:pt x="1443" y="549"/>
                  <a:pt x="1450" y="549"/>
                </a:cubicBezTo>
                <a:cubicBezTo>
                  <a:pt x="1457" y="549"/>
                  <a:pt x="1464" y="546"/>
                  <a:pt x="1469" y="541"/>
                </a:cubicBezTo>
                <a:cubicBezTo>
                  <a:pt x="1480" y="530"/>
                  <a:pt x="1480" y="513"/>
                  <a:pt x="1469" y="503"/>
                </a:cubicBezTo>
                <a:lnTo>
                  <a:pt x="1196" y="229"/>
                </a:lnTo>
                <a:close/>
                <a:moveTo>
                  <a:pt x="1688" y="175"/>
                </a:moveTo>
                <a:lnTo>
                  <a:pt x="1688" y="175"/>
                </a:lnTo>
                <a:lnTo>
                  <a:pt x="1524" y="11"/>
                </a:lnTo>
                <a:cubicBezTo>
                  <a:pt x="1513" y="0"/>
                  <a:pt x="1496" y="0"/>
                  <a:pt x="1485" y="11"/>
                </a:cubicBezTo>
                <a:cubicBezTo>
                  <a:pt x="1474" y="22"/>
                  <a:pt x="1474" y="39"/>
                  <a:pt x="1485" y="50"/>
                </a:cubicBezTo>
                <a:lnTo>
                  <a:pt x="1649" y="213"/>
                </a:lnTo>
                <a:cubicBezTo>
                  <a:pt x="1654" y="219"/>
                  <a:pt x="1661" y="221"/>
                  <a:pt x="1668" y="221"/>
                </a:cubicBezTo>
                <a:cubicBezTo>
                  <a:pt x="1675" y="221"/>
                  <a:pt x="1682" y="219"/>
                  <a:pt x="1688" y="213"/>
                </a:cubicBezTo>
                <a:cubicBezTo>
                  <a:pt x="1698" y="203"/>
                  <a:pt x="1698" y="185"/>
                  <a:pt x="1688" y="175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Freeform 24"/>
          <p:cNvSpPr>
            <a:spLocks noEditPoints="1"/>
          </p:cNvSpPr>
          <p:nvPr/>
        </p:nvSpPr>
        <p:spPr bwMode="auto">
          <a:xfrm>
            <a:off x="4935539" y="4497388"/>
            <a:ext cx="227013" cy="379413"/>
          </a:xfrm>
          <a:custGeom>
            <a:avLst/>
            <a:gdLst>
              <a:gd name="T0" fmla="*/ 460 w 1016"/>
              <a:gd name="T1" fmla="*/ 1209 h 1693"/>
              <a:gd name="T2" fmla="*/ 484 w 1016"/>
              <a:gd name="T3" fmla="*/ 1306 h 1693"/>
              <a:gd name="T4" fmla="*/ 556 w 1016"/>
              <a:gd name="T5" fmla="*/ 1282 h 1693"/>
              <a:gd name="T6" fmla="*/ 629 w 1016"/>
              <a:gd name="T7" fmla="*/ 1209 h 1693"/>
              <a:gd name="T8" fmla="*/ 653 w 1016"/>
              <a:gd name="T9" fmla="*/ 1137 h 1693"/>
              <a:gd name="T10" fmla="*/ 556 w 1016"/>
              <a:gd name="T11" fmla="*/ 1113 h 1693"/>
              <a:gd name="T12" fmla="*/ 532 w 1016"/>
              <a:gd name="T13" fmla="*/ 1016 h 1693"/>
              <a:gd name="T14" fmla="*/ 460 w 1016"/>
              <a:gd name="T15" fmla="*/ 1040 h 1693"/>
              <a:gd name="T16" fmla="*/ 387 w 1016"/>
              <a:gd name="T17" fmla="*/ 1113 h 1693"/>
              <a:gd name="T18" fmla="*/ 363 w 1016"/>
              <a:gd name="T19" fmla="*/ 1185 h 1693"/>
              <a:gd name="T20" fmla="*/ 992 w 1016"/>
              <a:gd name="T21" fmla="*/ 532 h 1693"/>
              <a:gd name="T22" fmla="*/ 757 w 1016"/>
              <a:gd name="T23" fmla="*/ 532 h 1693"/>
              <a:gd name="T24" fmla="*/ 675 w 1016"/>
              <a:gd name="T25" fmla="*/ 374 h 1693"/>
              <a:gd name="T26" fmla="*/ 677 w 1016"/>
              <a:gd name="T27" fmla="*/ 218 h 1693"/>
              <a:gd name="T28" fmla="*/ 508 w 1016"/>
              <a:gd name="T29" fmla="*/ 97 h 1693"/>
              <a:gd name="T30" fmla="*/ 339 w 1016"/>
              <a:gd name="T31" fmla="*/ 218 h 1693"/>
              <a:gd name="T32" fmla="*/ 341 w 1016"/>
              <a:gd name="T33" fmla="*/ 374 h 1693"/>
              <a:gd name="T34" fmla="*/ 259 w 1016"/>
              <a:gd name="T35" fmla="*/ 532 h 1693"/>
              <a:gd name="T36" fmla="*/ 0 w 1016"/>
              <a:gd name="T37" fmla="*/ 556 h 1693"/>
              <a:gd name="T38" fmla="*/ 121 w 1016"/>
              <a:gd name="T39" fmla="*/ 1693 h 1693"/>
              <a:gd name="T40" fmla="*/ 1016 w 1016"/>
              <a:gd name="T41" fmla="*/ 1572 h 1693"/>
              <a:gd name="T42" fmla="*/ 992 w 1016"/>
              <a:gd name="T43" fmla="*/ 532 h 1693"/>
              <a:gd name="T44" fmla="*/ 425 w 1016"/>
              <a:gd name="T45" fmla="*/ 480 h 1693"/>
              <a:gd name="T46" fmla="*/ 387 w 1016"/>
              <a:gd name="T47" fmla="*/ 357 h 1693"/>
              <a:gd name="T48" fmla="*/ 508 w 1016"/>
              <a:gd name="T49" fmla="*/ 145 h 1693"/>
              <a:gd name="T50" fmla="*/ 629 w 1016"/>
              <a:gd name="T51" fmla="*/ 357 h 1693"/>
              <a:gd name="T52" fmla="*/ 591 w 1016"/>
              <a:gd name="T53" fmla="*/ 480 h 1693"/>
              <a:gd name="T54" fmla="*/ 346 w 1016"/>
              <a:gd name="T55" fmla="*/ 532 h 1693"/>
              <a:gd name="T56" fmla="*/ 968 w 1016"/>
              <a:gd name="T57" fmla="*/ 1572 h 1693"/>
              <a:gd name="T58" fmla="*/ 895 w 1016"/>
              <a:gd name="T59" fmla="*/ 1645 h 1693"/>
              <a:gd name="T60" fmla="*/ 48 w 1016"/>
              <a:gd name="T61" fmla="*/ 1572 h 1693"/>
              <a:gd name="T62" fmla="*/ 968 w 1016"/>
              <a:gd name="T63" fmla="*/ 580 h 1693"/>
              <a:gd name="T64" fmla="*/ 895 w 1016"/>
              <a:gd name="T65" fmla="*/ 0 h 1693"/>
              <a:gd name="T66" fmla="*/ 121 w 1016"/>
              <a:gd name="T67" fmla="*/ 0 h 1693"/>
              <a:gd name="T68" fmla="*/ 0 w 1016"/>
              <a:gd name="T69" fmla="*/ 266 h 1693"/>
              <a:gd name="T70" fmla="*/ 48 w 1016"/>
              <a:gd name="T71" fmla="*/ 266 h 1693"/>
              <a:gd name="T72" fmla="*/ 121 w 1016"/>
              <a:gd name="T73" fmla="*/ 48 h 1693"/>
              <a:gd name="T74" fmla="*/ 968 w 1016"/>
              <a:gd name="T75" fmla="*/ 121 h 1693"/>
              <a:gd name="T76" fmla="*/ 992 w 1016"/>
              <a:gd name="T77" fmla="*/ 290 h 1693"/>
              <a:gd name="T78" fmla="*/ 1016 w 1016"/>
              <a:gd name="T79" fmla="*/ 121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16" h="1693">
                <a:moveTo>
                  <a:pt x="387" y="1209"/>
                </a:moveTo>
                <a:lnTo>
                  <a:pt x="460" y="1209"/>
                </a:lnTo>
                <a:lnTo>
                  <a:pt x="460" y="1282"/>
                </a:lnTo>
                <a:cubicBezTo>
                  <a:pt x="460" y="1295"/>
                  <a:pt x="470" y="1306"/>
                  <a:pt x="484" y="1306"/>
                </a:cubicBezTo>
                <a:lnTo>
                  <a:pt x="532" y="1306"/>
                </a:lnTo>
                <a:cubicBezTo>
                  <a:pt x="545" y="1306"/>
                  <a:pt x="556" y="1295"/>
                  <a:pt x="556" y="1282"/>
                </a:cubicBezTo>
                <a:lnTo>
                  <a:pt x="556" y="1209"/>
                </a:lnTo>
                <a:lnTo>
                  <a:pt x="629" y="1209"/>
                </a:lnTo>
                <a:cubicBezTo>
                  <a:pt x="642" y="1209"/>
                  <a:pt x="653" y="1199"/>
                  <a:pt x="653" y="1185"/>
                </a:cubicBezTo>
                <a:lnTo>
                  <a:pt x="653" y="1137"/>
                </a:lnTo>
                <a:cubicBezTo>
                  <a:pt x="653" y="1124"/>
                  <a:pt x="642" y="1113"/>
                  <a:pt x="629" y="1113"/>
                </a:cubicBezTo>
                <a:lnTo>
                  <a:pt x="556" y="1113"/>
                </a:lnTo>
                <a:lnTo>
                  <a:pt x="556" y="1040"/>
                </a:lnTo>
                <a:cubicBezTo>
                  <a:pt x="556" y="1027"/>
                  <a:pt x="545" y="1016"/>
                  <a:pt x="532" y="1016"/>
                </a:cubicBezTo>
                <a:lnTo>
                  <a:pt x="484" y="1016"/>
                </a:lnTo>
                <a:cubicBezTo>
                  <a:pt x="470" y="1016"/>
                  <a:pt x="460" y="1027"/>
                  <a:pt x="460" y="1040"/>
                </a:cubicBezTo>
                <a:lnTo>
                  <a:pt x="460" y="1113"/>
                </a:lnTo>
                <a:lnTo>
                  <a:pt x="387" y="1113"/>
                </a:lnTo>
                <a:cubicBezTo>
                  <a:pt x="374" y="1113"/>
                  <a:pt x="363" y="1124"/>
                  <a:pt x="363" y="1137"/>
                </a:cubicBezTo>
                <a:lnTo>
                  <a:pt x="363" y="1185"/>
                </a:lnTo>
                <a:cubicBezTo>
                  <a:pt x="363" y="1199"/>
                  <a:pt x="374" y="1209"/>
                  <a:pt x="387" y="1209"/>
                </a:cubicBezTo>
                <a:close/>
                <a:moveTo>
                  <a:pt x="992" y="532"/>
                </a:moveTo>
                <a:lnTo>
                  <a:pt x="992" y="532"/>
                </a:lnTo>
                <a:lnTo>
                  <a:pt x="757" y="532"/>
                </a:lnTo>
                <a:lnTo>
                  <a:pt x="636" y="451"/>
                </a:lnTo>
                <a:lnTo>
                  <a:pt x="675" y="374"/>
                </a:lnTo>
                <a:cubicBezTo>
                  <a:pt x="676" y="370"/>
                  <a:pt x="677" y="367"/>
                  <a:pt x="677" y="363"/>
                </a:cubicBezTo>
                <a:lnTo>
                  <a:pt x="677" y="218"/>
                </a:lnTo>
                <a:cubicBezTo>
                  <a:pt x="677" y="214"/>
                  <a:pt x="676" y="210"/>
                  <a:pt x="675" y="207"/>
                </a:cubicBezTo>
                <a:cubicBezTo>
                  <a:pt x="672" y="202"/>
                  <a:pt x="618" y="97"/>
                  <a:pt x="508" y="97"/>
                </a:cubicBezTo>
                <a:cubicBezTo>
                  <a:pt x="398" y="97"/>
                  <a:pt x="343" y="202"/>
                  <a:pt x="341" y="207"/>
                </a:cubicBezTo>
                <a:cubicBezTo>
                  <a:pt x="339" y="210"/>
                  <a:pt x="339" y="214"/>
                  <a:pt x="339" y="218"/>
                </a:cubicBezTo>
                <a:lnTo>
                  <a:pt x="339" y="363"/>
                </a:lnTo>
                <a:cubicBezTo>
                  <a:pt x="339" y="367"/>
                  <a:pt x="339" y="370"/>
                  <a:pt x="341" y="374"/>
                </a:cubicBezTo>
                <a:lnTo>
                  <a:pt x="380" y="451"/>
                </a:lnTo>
                <a:lnTo>
                  <a:pt x="259" y="532"/>
                </a:lnTo>
                <a:lnTo>
                  <a:pt x="24" y="532"/>
                </a:lnTo>
                <a:cubicBezTo>
                  <a:pt x="11" y="532"/>
                  <a:pt x="0" y="543"/>
                  <a:pt x="0" y="556"/>
                </a:cubicBezTo>
                <a:lnTo>
                  <a:pt x="0" y="1572"/>
                </a:lnTo>
                <a:cubicBezTo>
                  <a:pt x="0" y="1639"/>
                  <a:pt x="54" y="1693"/>
                  <a:pt x="121" y="1693"/>
                </a:cubicBezTo>
                <a:lnTo>
                  <a:pt x="895" y="1693"/>
                </a:lnTo>
                <a:cubicBezTo>
                  <a:pt x="962" y="1693"/>
                  <a:pt x="1016" y="1639"/>
                  <a:pt x="1016" y="1572"/>
                </a:cubicBezTo>
                <a:lnTo>
                  <a:pt x="1016" y="556"/>
                </a:lnTo>
                <a:cubicBezTo>
                  <a:pt x="1016" y="543"/>
                  <a:pt x="1005" y="532"/>
                  <a:pt x="992" y="532"/>
                </a:cubicBezTo>
                <a:close/>
                <a:moveTo>
                  <a:pt x="425" y="480"/>
                </a:moveTo>
                <a:lnTo>
                  <a:pt x="425" y="480"/>
                </a:lnTo>
                <a:cubicBezTo>
                  <a:pt x="435" y="473"/>
                  <a:pt x="438" y="460"/>
                  <a:pt x="433" y="449"/>
                </a:cubicBezTo>
                <a:lnTo>
                  <a:pt x="387" y="357"/>
                </a:lnTo>
                <a:lnTo>
                  <a:pt x="387" y="224"/>
                </a:lnTo>
                <a:cubicBezTo>
                  <a:pt x="397" y="206"/>
                  <a:pt x="439" y="145"/>
                  <a:pt x="508" y="145"/>
                </a:cubicBezTo>
                <a:cubicBezTo>
                  <a:pt x="577" y="145"/>
                  <a:pt x="619" y="207"/>
                  <a:pt x="629" y="224"/>
                </a:cubicBezTo>
                <a:lnTo>
                  <a:pt x="629" y="357"/>
                </a:lnTo>
                <a:lnTo>
                  <a:pt x="583" y="449"/>
                </a:lnTo>
                <a:cubicBezTo>
                  <a:pt x="578" y="460"/>
                  <a:pt x="581" y="473"/>
                  <a:pt x="591" y="480"/>
                </a:cubicBezTo>
                <a:lnTo>
                  <a:pt x="670" y="532"/>
                </a:lnTo>
                <a:lnTo>
                  <a:pt x="346" y="532"/>
                </a:lnTo>
                <a:lnTo>
                  <a:pt x="425" y="480"/>
                </a:lnTo>
                <a:close/>
                <a:moveTo>
                  <a:pt x="968" y="1572"/>
                </a:moveTo>
                <a:lnTo>
                  <a:pt x="968" y="1572"/>
                </a:lnTo>
                <a:cubicBezTo>
                  <a:pt x="968" y="1612"/>
                  <a:pt x="935" y="1645"/>
                  <a:pt x="895" y="1645"/>
                </a:cubicBezTo>
                <a:lnTo>
                  <a:pt x="121" y="1645"/>
                </a:lnTo>
                <a:cubicBezTo>
                  <a:pt x="81" y="1645"/>
                  <a:pt x="48" y="1612"/>
                  <a:pt x="48" y="1572"/>
                </a:cubicBezTo>
                <a:lnTo>
                  <a:pt x="48" y="580"/>
                </a:lnTo>
                <a:lnTo>
                  <a:pt x="968" y="580"/>
                </a:lnTo>
                <a:lnTo>
                  <a:pt x="968" y="1572"/>
                </a:lnTo>
                <a:close/>
                <a:moveTo>
                  <a:pt x="895" y="0"/>
                </a:moveTo>
                <a:lnTo>
                  <a:pt x="895" y="0"/>
                </a:lnTo>
                <a:lnTo>
                  <a:pt x="121" y="0"/>
                </a:lnTo>
                <a:cubicBezTo>
                  <a:pt x="54" y="0"/>
                  <a:pt x="0" y="54"/>
                  <a:pt x="0" y="121"/>
                </a:cubicBezTo>
                <a:lnTo>
                  <a:pt x="0" y="266"/>
                </a:lnTo>
                <a:cubicBezTo>
                  <a:pt x="0" y="279"/>
                  <a:pt x="11" y="290"/>
                  <a:pt x="24" y="290"/>
                </a:cubicBezTo>
                <a:cubicBezTo>
                  <a:pt x="37" y="290"/>
                  <a:pt x="48" y="279"/>
                  <a:pt x="48" y="266"/>
                </a:cubicBezTo>
                <a:lnTo>
                  <a:pt x="48" y="121"/>
                </a:lnTo>
                <a:cubicBezTo>
                  <a:pt x="48" y="81"/>
                  <a:pt x="81" y="48"/>
                  <a:pt x="121" y="48"/>
                </a:cubicBezTo>
                <a:lnTo>
                  <a:pt x="895" y="48"/>
                </a:lnTo>
                <a:cubicBezTo>
                  <a:pt x="935" y="48"/>
                  <a:pt x="968" y="81"/>
                  <a:pt x="968" y="121"/>
                </a:cubicBezTo>
                <a:lnTo>
                  <a:pt x="968" y="266"/>
                </a:lnTo>
                <a:cubicBezTo>
                  <a:pt x="968" y="279"/>
                  <a:pt x="978" y="290"/>
                  <a:pt x="992" y="290"/>
                </a:cubicBezTo>
                <a:cubicBezTo>
                  <a:pt x="1005" y="290"/>
                  <a:pt x="1016" y="279"/>
                  <a:pt x="1016" y="266"/>
                </a:cubicBezTo>
                <a:lnTo>
                  <a:pt x="1016" y="121"/>
                </a:lnTo>
                <a:cubicBezTo>
                  <a:pt x="1016" y="54"/>
                  <a:pt x="962" y="0"/>
                  <a:pt x="895" y="0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Freeform 25"/>
          <p:cNvSpPr>
            <a:spLocks noEditPoints="1"/>
          </p:cNvSpPr>
          <p:nvPr/>
        </p:nvSpPr>
        <p:spPr bwMode="auto">
          <a:xfrm>
            <a:off x="4859339" y="2265362"/>
            <a:ext cx="379413" cy="381000"/>
          </a:xfrm>
          <a:custGeom>
            <a:avLst/>
            <a:gdLst>
              <a:gd name="T0" fmla="*/ 1069 w 1696"/>
              <a:gd name="T1" fmla="*/ 891 h 1697"/>
              <a:gd name="T2" fmla="*/ 425 w 1696"/>
              <a:gd name="T3" fmla="*/ 1443 h 1697"/>
              <a:gd name="T4" fmla="*/ 343 w 1696"/>
              <a:gd name="T5" fmla="*/ 1379 h 1697"/>
              <a:gd name="T6" fmla="*/ 323 w 1696"/>
              <a:gd name="T7" fmla="*/ 1315 h 1697"/>
              <a:gd name="T8" fmla="*/ 225 w 1696"/>
              <a:gd name="T9" fmla="*/ 1228 h 1697"/>
              <a:gd name="T10" fmla="*/ 70 w 1696"/>
              <a:gd name="T11" fmla="*/ 1187 h 1697"/>
              <a:gd name="T12" fmla="*/ 156 w 1696"/>
              <a:gd name="T13" fmla="*/ 1016 h 1697"/>
              <a:gd name="T14" fmla="*/ 96 w 1696"/>
              <a:gd name="T15" fmla="*/ 926 h 1697"/>
              <a:gd name="T16" fmla="*/ 119 w 1696"/>
              <a:gd name="T17" fmla="*/ 817 h 1697"/>
              <a:gd name="T18" fmla="*/ 126 w 1696"/>
              <a:gd name="T19" fmla="*/ 744 h 1697"/>
              <a:gd name="T20" fmla="*/ 151 w 1696"/>
              <a:gd name="T21" fmla="*/ 630 h 1697"/>
              <a:gd name="T22" fmla="*/ 198 w 1696"/>
              <a:gd name="T23" fmla="*/ 524 h 1697"/>
              <a:gd name="T24" fmla="*/ 230 w 1696"/>
              <a:gd name="T25" fmla="*/ 458 h 1697"/>
              <a:gd name="T26" fmla="*/ 319 w 1696"/>
              <a:gd name="T27" fmla="*/ 353 h 1697"/>
              <a:gd name="T28" fmla="*/ 371 w 1696"/>
              <a:gd name="T29" fmla="*/ 300 h 1697"/>
              <a:gd name="T30" fmla="*/ 433 w 1696"/>
              <a:gd name="T31" fmla="*/ 212 h 1697"/>
              <a:gd name="T32" fmla="*/ 526 w 1696"/>
              <a:gd name="T33" fmla="*/ 190 h 1697"/>
              <a:gd name="T34" fmla="*/ 623 w 1696"/>
              <a:gd name="T35" fmla="*/ 152 h 1697"/>
              <a:gd name="T36" fmla="*/ 730 w 1696"/>
              <a:gd name="T37" fmla="*/ 54 h 1697"/>
              <a:gd name="T38" fmla="*/ 820 w 1696"/>
              <a:gd name="T39" fmla="*/ 142 h 1697"/>
              <a:gd name="T40" fmla="*/ 929 w 1696"/>
              <a:gd name="T41" fmla="*/ 125 h 1697"/>
              <a:gd name="T42" fmla="*/ 978 w 1696"/>
              <a:gd name="T43" fmla="*/ 127 h 1697"/>
              <a:gd name="T44" fmla="*/ 1084 w 1696"/>
              <a:gd name="T45" fmla="*/ 125 h 1697"/>
              <a:gd name="T46" fmla="*/ 1152 w 1696"/>
              <a:gd name="T47" fmla="*/ 190 h 1697"/>
              <a:gd name="T48" fmla="*/ 1225 w 1696"/>
              <a:gd name="T49" fmla="*/ 238 h 1697"/>
              <a:gd name="T50" fmla="*/ 1295 w 1696"/>
              <a:gd name="T51" fmla="*/ 297 h 1697"/>
              <a:gd name="T52" fmla="*/ 1345 w 1696"/>
              <a:gd name="T53" fmla="*/ 345 h 1697"/>
              <a:gd name="T54" fmla="*/ 1465 w 1696"/>
              <a:gd name="T55" fmla="*/ 392 h 1697"/>
              <a:gd name="T56" fmla="*/ 1505 w 1696"/>
              <a:gd name="T57" fmla="*/ 477 h 1697"/>
              <a:gd name="T58" fmla="*/ 1519 w 1696"/>
              <a:gd name="T59" fmla="*/ 590 h 1697"/>
              <a:gd name="T60" fmla="*/ 1552 w 1696"/>
              <a:gd name="T61" fmla="*/ 666 h 1697"/>
              <a:gd name="T62" fmla="*/ 1573 w 1696"/>
              <a:gd name="T63" fmla="*/ 783 h 1697"/>
              <a:gd name="T64" fmla="*/ 1695 w 1696"/>
              <a:gd name="T65" fmla="*/ 874 h 1697"/>
              <a:gd name="T66" fmla="*/ 1561 w 1696"/>
              <a:gd name="T67" fmla="*/ 976 h 1697"/>
              <a:gd name="T68" fmla="*/ 1529 w 1696"/>
              <a:gd name="T69" fmla="*/ 1090 h 1697"/>
              <a:gd name="T70" fmla="*/ 1515 w 1696"/>
              <a:gd name="T71" fmla="*/ 1135 h 1697"/>
              <a:gd name="T72" fmla="*/ 1541 w 1696"/>
              <a:gd name="T73" fmla="*/ 1248 h 1697"/>
              <a:gd name="T74" fmla="*/ 1418 w 1696"/>
              <a:gd name="T75" fmla="*/ 1299 h 1697"/>
              <a:gd name="T76" fmla="*/ 1332 w 1696"/>
              <a:gd name="T77" fmla="*/ 1363 h 1697"/>
              <a:gd name="T78" fmla="*/ 1347 w 1696"/>
              <a:gd name="T79" fmla="*/ 1475 h 1697"/>
              <a:gd name="T80" fmla="*/ 1181 w 1696"/>
              <a:gd name="T81" fmla="*/ 1473 h 1697"/>
              <a:gd name="T82" fmla="*/ 1088 w 1696"/>
              <a:gd name="T83" fmla="*/ 1531 h 1697"/>
              <a:gd name="T84" fmla="*/ 1029 w 1696"/>
              <a:gd name="T85" fmla="*/ 1595 h 1697"/>
              <a:gd name="T86" fmla="*/ 941 w 1696"/>
              <a:gd name="T87" fmla="*/ 1696 h 1697"/>
              <a:gd name="T88" fmla="*/ 811 w 1696"/>
              <a:gd name="T89" fmla="*/ 1578 h 1697"/>
              <a:gd name="T90" fmla="*/ 722 w 1696"/>
              <a:gd name="T91" fmla="*/ 1610 h 1697"/>
              <a:gd name="T92" fmla="*/ 608 w 1696"/>
              <a:gd name="T93" fmla="*/ 1621 h 1697"/>
              <a:gd name="T94" fmla="*/ 555 w 1696"/>
              <a:gd name="T95" fmla="*/ 1501 h 1697"/>
              <a:gd name="T96" fmla="*/ 1464 w 1696"/>
              <a:gd name="T97" fmla="*/ 515 h 1697"/>
              <a:gd name="T98" fmla="*/ 442 w 1696"/>
              <a:gd name="T99" fmla="*/ 1101 h 1697"/>
              <a:gd name="T100" fmla="*/ 1361 w 1696"/>
              <a:gd name="T101" fmla="*/ 885 h 1697"/>
              <a:gd name="T102" fmla="*/ 503 w 1696"/>
              <a:gd name="T103" fmla="*/ 505 h 1697"/>
              <a:gd name="T104" fmla="*/ 756 w 1696"/>
              <a:gd name="T105" fmla="*/ 281 h 1697"/>
              <a:gd name="T106" fmla="*/ 1054 w 1696"/>
              <a:gd name="T107" fmla="*/ 429 h 1697"/>
              <a:gd name="T108" fmla="*/ 1232 w 1696"/>
              <a:gd name="T109" fmla="*/ 574 h 1697"/>
              <a:gd name="T110" fmla="*/ 1277 w 1696"/>
              <a:gd name="T111" fmla="*/ 823 h 1697"/>
              <a:gd name="T112" fmla="*/ 1224 w 1696"/>
              <a:gd name="T113" fmla="*/ 1150 h 1697"/>
              <a:gd name="T114" fmla="*/ 971 w 1696"/>
              <a:gd name="T115" fmla="*/ 1254 h 1697"/>
              <a:gd name="T116" fmla="*/ 816 w 1696"/>
              <a:gd name="T117" fmla="*/ 1229 h 1697"/>
              <a:gd name="T118" fmla="*/ 641 w 1696"/>
              <a:gd name="T119" fmla="*/ 1205 h 1697"/>
              <a:gd name="T120" fmla="*/ 396 w 1696"/>
              <a:gd name="T121" fmla="*/ 853 h 1697"/>
              <a:gd name="T122" fmla="*/ 471 w 1696"/>
              <a:gd name="T123" fmla="*/ 650 h 1697"/>
              <a:gd name="T124" fmla="*/ 846 w 1696"/>
              <a:gd name="T125" fmla="*/ 1116 h 1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696" h="1697">
                <a:moveTo>
                  <a:pt x="1069" y="891"/>
                </a:moveTo>
                <a:cubicBezTo>
                  <a:pt x="1076" y="869"/>
                  <a:pt x="1080" y="845"/>
                  <a:pt x="1080" y="821"/>
                </a:cubicBezTo>
                <a:cubicBezTo>
                  <a:pt x="1080" y="691"/>
                  <a:pt x="975" y="586"/>
                  <a:pt x="846" y="586"/>
                </a:cubicBezTo>
                <a:cubicBezTo>
                  <a:pt x="716" y="586"/>
                  <a:pt x="612" y="691"/>
                  <a:pt x="612" y="821"/>
                </a:cubicBezTo>
                <a:cubicBezTo>
                  <a:pt x="612" y="946"/>
                  <a:pt x="708" y="1048"/>
                  <a:pt x="831" y="1056"/>
                </a:cubicBezTo>
                <a:lnTo>
                  <a:pt x="830" y="1034"/>
                </a:lnTo>
                <a:cubicBezTo>
                  <a:pt x="720" y="1026"/>
                  <a:pt x="633" y="934"/>
                  <a:pt x="633" y="821"/>
                </a:cubicBezTo>
                <a:cubicBezTo>
                  <a:pt x="633" y="703"/>
                  <a:pt x="728" y="607"/>
                  <a:pt x="846" y="607"/>
                </a:cubicBezTo>
                <a:cubicBezTo>
                  <a:pt x="963" y="607"/>
                  <a:pt x="1059" y="703"/>
                  <a:pt x="1059" y="821"/>
                </a:cubicBezTo>
                <a:cubicBezTo>
                  <a:pt x="1059" y="843"/>
                  <a:pt x="1055" y="865"/>
                  <a:pt x="1049" y="885"/>
                </a:cubicBezTo>
                <a:lnTo>
                  <a:pt x="1069" y="891"/>
                </a:lnTo>
                <a:close/>
                <a:moveTo>
                  <a:pt x="484" y="1480"/>
                </a:moveTo>
                <a:lnTo>
                  <a:pt x="484" y="1480"/>
                </a:lnTo>
                <a:cubicBezTo>
                  <a:pt x="480" y="1482"/>
                  <a:pt x="477" y="1482"/>
                  <a:pt x="474" y="1481"/>
                </a:cubicBezTo>
                <a:cubicBezTo>
                  <a:pt x="468" y="1477"/>
                  <a:pt x="469" y="1468"/>
                  <a:pt x="473" y="1458"/>
                </a:cubicBezTo>
                <a:cubicBezTo>
                  <a:pt x="467" y="1466"/>
                  <a:pt x="462" y="1471"/>
                  <a:pt x="456" y="1470"/>
                </a:cubicBezTo>
                <a:cubicBezTo>
                  <a:pt x="450" y="1478"/>
                  <a:pt x="444" y="1484"/>
                  <a:pt x="438" y="1488"/>
                </a:cubicBezTo>
                <a:cubicBezTo>
                  <a:pt x="443" y="1501"/>
                  <a:pt x="439" y="1519"/>
                  <a:pt x="427" y="1535"/>
                </a:cubicBezTo>
                <a:cubicBezTo>
                  <a:pt x="412" y="1557"/>
                  <a:pt x="389" y="1567"/>
                  <a:pt x="375" y="1557"/>
                </a:cubicBezTo>
                <a:cubicBezTo>
                  <a:pt x="360" y="1547"/>
                  <a:pt x="355" y="1524"/>
                  <a:pt x="374" y="1497"/>
                </a:cubicBezTo>
                <a:cubicBezTo>
                  <a:pt x="388" y="1476"/>
                  <a:pt x="401" y="1467"/>
                  <a:pt x="414" y="1469"/>
                </a:cubicBezTo>
                <a:cubicBezTo>
                  <a:pt x="416" y="1461"/>
                  <a:pt x="419" y="1452"/>
                  <a:pt x="425" y="1443"/>
                </a:cubicBezTo>
                <a:cubicBezTo>
                  <a:pt x="426" y="1442"/>
                  <a:pt x="426" y="1441"/>
                  <a:pt x="427" y="1440"/>
                </a:cubicBezTo>
                <a:cubicBezTo>
                  <a:pt x="422" y="1444"/>
                  <a:pt x="418" y="1445"/>
                  <a:pt x="414" y="1443"/>
                </a:cubicBezTo>
                <a:cubicBezTo>
                  <a:pt x="414" y="1442"/>
                  <a:pt x="414" y="1442"/>
                  <a:pt x="414" y="1442"/>
                </a:cubicBezTo>
                <a:cubicBezTo>
                  <a:pt x="400" y="1458"/>
                  <a:pt x="386" y="1465"/>
                  <a:pt x="378" y="1459"/>
                </a:cubicBezTo>
                <a:cubicBezTo>
                  <a:pt x="370" y="1453"/>
                  <a:pt x="371" y="1433"/>
                  <a:pt x="384" y="1413"/>
                </a:cubicBezTo>
                <a:cubicBezTo>
                  <a:pt x="382" y="1413"/>
                  <a:pt x="379" y="1413"/>
                  <a:pt x="377" y="1411"/>
                </a:cubicBezTo>
                <a:cubicBezTo>
                  <a:pt x="372" y="1407"/>
                  <a:pt x="374" y="1399"/>
                  <a:pt x="379" y="1390"/>
                </a:cubicBezTo>
                <a:cubicBezTo>
                  <a:pt x="372" y="1395"/>
                  <a:pt x="366" y="1398"/>
                  <a:pt x="361" y="1394"/>
                </a:cubicBezTo>
                <a:cubicBezTo>
                  <a:pt x="357" y="1390"/>
                  <a:pt x="358" y="1383"/>
                  <a:pt x="362" y="1376"/>
                </a:cubicBezTo>
                <a:cubicBezTo>
                  <a:pt x="355" y="1382"/>
                  <a:pt x="349" y="1384"/>
                  <a:pt x="344" y="1380"/>
                </a:cubicBezTo>
                <a:cubicBezTo>
                  <a:pt x="344" y="1380"/>
                  <a:pt x="343" y="1380"/>
                  <a:pt x="343" y="1379"/>
                </a:cubicBezTo>
                <a:cubicBezTo>
                  <a:pt x="336" y="1386"/>
                  <a:pt x="329" y="1391"/>
                  <a:pt x="323" y="1395"/>
                </a:cubicBezTo>
                <a:cubicBezTo>
                  <a:pt x="326" y="1409"/>
                  <a:pt x="318" y="1426"/>
                  <a:pt x="303" y="1439"/>
                </a:cubicBezTo>
                <a:cubicBezTo>
                  <a:pt x="283" y="1458"/>
                  <a:pt x="259" y="1463"/>
                  <a:pt x="247" y="1450"/>
                </a:cubicBezTo>
                <a:cubicBezTo>
                  <a:pt x="235" y="1438"/>
                  <a:pt x="234" y="1414"/>
                  <a:pt x="259" y="1391"/>
                </a:cubicBezTo>
                <a:cubicBezTo>
                  <a:pt x="276" y="1375"/>
                  <a:pt x="289" y="1368"/>
                  <a:pt x="301" y="1372"/>
                </a:cubicBezTo>
                <a:cubicBezTo>
                  <a:pt x="304" y="1364"/>
                  <a:pt x="308" y="1356"/>
                  <a:pt x="315" y="1349"/>
                </a:cubicBezTo>
                <a:cubicBezTo>
                  <a:pt x="315" y="1348"/>
                  <a:pt x="316" y="1348"/>
                  <a:pt x="316" y="1347"/>
                </a:cubicBezTo>
                <a:cubicBezTo>
                  <a:pt x="313" y="1348"/>
                  <a:pt x="311" y="1347"/>
                  <a:pt x="309" y="1345"/>
                </a:cubicBezTo>
                <a:cubicBezTo>
                  <a:pt x="303" y="1338"/>
                  <a:pt x="311" y="1326"/>
                  <a:pt x="323" y="1315"/>
                </a:cubicBezTo>
                <a:cubicBezTo>
                  <a:pt x="323" y="1315"/>
                  <a:pt x="323" y="1314"/>
                  <a:pt x="324" y="1314"/>
                </a:cubicBezTo>
                <a:cubicBezTo>
                  <a:pt x="324" y="1314"/>
                  <a:pt x="323" y="1314"/>
                  <a:pt x="323" y="1315"/>
                </a:cubicBezTo>
                <a:cubicBezTo>
                  <a:pt x="310" y="1325"/>
                  <a:pt x="298" y="1332"/>
                  <a:pt x="292" y="1325"/>
                </a:cubicBezTo>
                <a:cubicBezTo>
                  <a:pt x="288" y="1319"/>
                  <a:pt x="291" y="1312"/>
                  <a:pt x="298" y="1305"/>
                </a:cubicBezTo>
                <a:cubicBezTo>
                  <a:pt x="290" y="1310"/>
                  <a:pt x="284" y="1312"/>
                  <a:pt x="280" y="1308"/>
                </a:cubicBezTo>
                <a:cubicBezTo>
                  <a:pt x="262" y="1322"/>
                  <a:pt x="244" y="1325"/>
                  <a:pt x="238" y="1318"/>
                </a:cubicBezTo>
                <a:cubicBezTo>
                  <a:pt x="231" y="1310"/>
                  <a:pt x="238" y="1290"/>
                  <a:pt x="257" y="1274"/>
                </a:cubicBezTo>
                <a:cubicBezTo>
                  <a:pt x="258" y="1273"/>
                  <a:pt x="260" y="1272"/>
                  <a:pt x="261" y="1271"/>
                </a:cubicBezTo>
                <a:cubicBezTo>
                  <a:pt x="257" y="1271"/>
                  <a:pt x="254" y="1271"/>
                  <a:pt x="251" y="1267"/>
                </a:cubicBezTo>
                <a:cubicBezTo>
                  <a:pt x="247" y="1262"/>
                  <a:pt x="251" y="1255"/>
                  <a:pt x="258" y="1248"/>
                </a:cubicBezTo>
                <a:cubicBezTo>
                  <a:pt x="249" y="1253"/>
                  <a:pt x="241" y="1255"/>
                  <a:pt x="237" y="1249"/>
                </a:cubicBezTo>
                <a:cubicBezTo>
                  <a:pt x="232" y="1243"/>
                  <a:pt x="238" y="1235"/>
                  <a:pt x="247" y="1227"/>
                </a:cubicBezTo>
                <a:cubicBezTo>
                  <a:pt x="237" y="1233"/>
                  <a:pt x="229" y="1234"/>
                  <a:pt x="225" y="1228"/>
                </a:cubicBezTo>
                <a:cubicBezTo>
                  <a:pt x="223" y="1225"/>
                  <a:pt x="224" y="1222"/>
                  <a:pt x="225" y="1219"/>
                </a:cubicBezTo>
                <a:cubicBezTo>
                  <a:pt x="224" y="1220"/>
                  <a:pt x="222" y="1221"/>
                  <a:pt x="221" y="1221"/>
                </a:cubicBezTo>
                <a:cubicBezTo>
                  <a:pt x="199" y="1233"/>
                  <a:pt x="178" y="1232"/>
                  <a:pt x="174" y="1223"/>
                </a:cubicBezTo>
                <a:cubicBezTo>
                  <a:pt x="169" y="1214"/>
                  <a:pt x="179" y="1197"/>
                  <a:pt x="201" y="1185"/>
                </a:cubicBezTo>
                <a:cubicBezTo>
                  <a:pt x="199" y="1179"/>
                  <a:pt x="205" y="1172"/>
                  <a:pt x="214" y="1166"/>
                </a:cubicBezTo>
                <a:cubicBezTo>
                  <a:pt x="203" y="1171"/>
                  <a:pt x="194" y="1172"/>
                  <a:pt x="191" y="1165"/>
                </a:cubicBezTo>
                <a:cubicBezTo>
                  <a:pt x="189" y="1162"/>
                  <a:pt x="190" y="1159"/>
                  <a:pt x="192" y="1155"/>
                </a:cubicBezTo>
                <a:cubicBezTo>
                  <a:pt x="191" y="1156"/>
                  <a:pt x="191" y="1156"/>
                  <a:pt x="190" y="1156"/>
                </a:cubicBezTo>
                <a:cubicBezTo>
                  <a:pt x="180" y="1161"/>
                  <a:pt x="170" y="1163"/>
                  <a:pt x="162" y="1163"/>
                </a:cubicBezTo>
                <a:cubicBezTo>
                  <a:pt x="160" y="1179"/>
                  <a:pt x="146" y="1192"/>
                  <a:pt x="126" y="1199"/>
                </a:cubicBezTo>
                <a:cubicBezTo>
                  <a:pt x="101" y="1208"/>
                  <a:pt x="76" y="1204"/>
                  <a:pt x="70" y="1187"/>
                </a:cubicBezTo>
                <a:cubicBezTo>
                  <a:pt x="64" y="1170"/>
                  <a:pt x="72" y="1149"/>
                  <a:pt x="104" y="1137"/>
                </a:cubicBezTo>
                <a:cubicBezTo>
                  <a:pt x="125" y="1129"/>
                  <a:pt x="140" y="1128"/>
                  <a:pt x="150" y="1135"/>
                </a:cubicBezTo>
                <a:cubicBezTo>
                  <a:pt x="155" y="1129"/>
                  <a:pt x="162" y="1124"/>
                  <a:pt x="171" y="1119"/>
                </a:cubicBezTo>
                <a:cubicBezTo>
                  <a:pt x="170" y="1113"/>
                  <a:pt x="175" y="1108"/>
                  <a:pt x="184" y="1103"/>
                </a:cubicBezTo>
                <a:cubicBezTo>
                  <a:pt x="173" y="1106"/>
                  <a:pt x="165" y="1106"/>
                  <a:pt x="162" y="1100"/>
                </a:cubicBezTo>
                <a:cubicBezTo>
                  <a:pt x="161" y="1096"/>
                  <a:pt x="161" y="1093"/>
                  <a:pt x="164" y="1090"/>
                </a:cubicBezTo>
                <a:cubicBezTo>
                  <a:pt x="142" y="1096"/>
                  <a:pt x="124" y="1093"/>
                  <a:pt x="121" y="1083"/>
                </a:cubicBezTo>
                <a:cubicBezTo>
                  <a:pt x="119" y="1074"/>
                  <a:pt x="129" y="1060"/>
                  <a:pt x="149" y="1052"/>
                </a:cubicBezTo>
                <a:cubicBezTo>
                  <a:pt x="147" y="1046"/>
                  <a:pt x="153" y="1041"/>
                  <a:pt x="163" y="1036"/>
                </a:cubicBezTo>
                <a:cubicBezTo>
                  <a:pt x="154" y="1037"/>
                  <a:pt x="147" y="1036"/>
                  <a:pt x="146" y="1030"/>
                </a:cubicBezTo>
                <a:cubicBezTo>
                  <a:pt x="144" y="1024"/>
                  <a:pt x="149" y="1019"/>
                  <a:pt x="156" y="1016"/>
                </a:cubicBezTo>
                <a:cubicBezTo>
                  <a:pt x="147" y="1017"/>
                  <a:pt x="140" y="1015"/>
                  <a:pt x="139" y="1009"/>
                </a:cubicBezTo>
                <a:cubicBezTo>
                  <a:pt x="137" y="1001"/>
                  <a:pt x="146" y="995"/>
                  <a:pt x="159" y="991"/>
                </a:cubicBezTo>
                <a:cubicBezTo>
                  <a:pt x="157" y="991"/>
                  <a:pt x="155" y="992"/>
                  <a:pt x="153" y="992"/>
                </a:cubicBezTo>
                <a:cubicBezTo>
                  <a:pt x="148" y="994"/>
                  <a:pt x="143" y="995"/>
                  <a:pt x="137" y="997"/>
                </a:cubicBezTo>
                <a:cubicBezTo>
                  <a:pt x="113" y="1002"/>
                  <a:pt x="93" y="996"/>
                  <a:pt x="91" y="986"/>
                </a:cubicBezTo>
                <a:cubicBezTo>
                  <a:pt x="89" y="976"/>
                  <a:pt x="104" y="961"/>
                  <a:pt x="128" y="956"/>
                </a:cubicBezTo>
                <a:cubicBezTo>
                  <a:pt x="129" y="950"/>
                  <a:pt x="138" y="946"/>
                  <a:pt x="149" y="944"/>
                </a:cubicBezTo>
                <a:cubicBezTo>
                  <a:pt x="135" y="945"/>
                  <a:pt x="125" y="942"/>
                  <a:pt x="124" y="934"/>
                </a:cubicBezTo>
                <a:cubicBezTo>
                  <a:pt x="124" y="932"/>
                  <a:pt x="125" y="931"/>
                  <a:pt x="125" y="929"/>
                </a:cubicBezTo>
                <a:cubicBezTo>
                  <a:pt x="124" y="929"/>
                  <a:pt x="123" y="929"/>
                  <a:pt x="122" y="929"/>
                </a:cubicBezTo>
                <a:cubicBezTo>
                  <a:pt x="112" y="930"/>
                  <a:pt x="103" y="928"/>
                  <a:pt x="96" y="926"/>
                </a:cubicBezTo>
                <a:cubicBezTo>
                  <a:pt x="89" y="940"/>
                  <a:pt x="71" y="947"/>
                  <a:pt x="50" y="948"/>
                </a:cubicBezTo>
                <a:cubicBezTo>
                  <a:pt x="24" y="948"/>
                  <a:pt x="1" y="936"/>
                  <a:pt x="1" y="918"/>
                </a:cubicBezTo>
                <a:cubicBezTo>
                  <a:pt x="1" y="900"/>
                  <a:pt x="16" y="883"/>
                  <a:pt x="49" y="882"/>
                </a:cubicBezTo>
                <a:cubicBezTo>
                  <a:pt x="71" y="882"/>
                  <a:pt x="86" y="885"/>
                  <a:pt x="93" y="894"/>
                </a:cubicBezTo>
                <a:cubicBezTo>
                  <a:pt x="100" y="891"/>
                  <a:pt x="109" y="888"/>
                  <a:pt x="120" y="888"/>
                </a:cubicBezTo>
                <a:cubicBezTo>
                  <a:pt x="120" y="884"/>
                  <a:pt x="122" y="882"/>
                  <a:pt x="126" y="880"/>
                </a:cubicBezTo>
                <a:cubicBezTo>
                  <a:pt x="124" y="880"/>
                  <a:pt x="123" y="880"/>
                  <a:pt x="121" y="880"/>
                </a:cubicBezTo>
                <a:cubicBezTo>
                  <a:pt x="97" y="881"/>
                  <a:pt x="78" y="872"/>
                  <a:pt x="78" y="862"/>
                </a:cubicBezTo>
                <a:cubicBezTo>
                  <a:pt x="78" y="852"/>
                  <a:pt x="94" y="841"/>
                  <a:pt x="117" y="839"/>
                </a:cubicBezTo>
                <a:cubicBezTo>
                  <a:pt x="118" y="833"/>
                  <a:pt x="126" y="831"/>
                  <a:pt x="137" y="830"/>
                </a:cubicBezTo>
                <a:cubicBezTo>
                  <a:pt x="126" y="828"/>
                  <a:pt x="119" y="824"/>
                  <a:pt x="119" y="817"/>
                </a:cubicBezTo>
                <a:cubicBezTo>
                  <a:pt x="120" y="810"/>
                  <a:pt x="128" y="807"/>
                  <a:pt x="139" y="807"/>
                </a:cubicBezTo>
                <a:cubicBezTo>
                  <a:pt x="127" y="805"/>
                  <a:pt x="119" y="800"/>
                  <a:pt x="119" y="793"/>
                </a:cubicBezTo>
                <a:cubicBezTo>
                  <a:pt x="120" y="789"/>
                  <a:pt x="122" y="787"/>
                  <a:pt x="126" y="786"/>
                </a:cubicBezTo>
                <a:cubicBezTo>
                  <a:pt x="124" y="785"/>
                  <a:pt x="122" y="785"/>
                  <a:pt x="120" y="785"/>
                </a:cubicBezTo>
                <a:cubicBezTo>
                  <a:pt x="109" y="784"/>
                  <a:pt x="100" y="781"/>
                  <a:pt x="93" y="778"/>
                </a:cubicBezTo>
                <a:cubicBezTo>
                  <a:pt x="83" y="788"/>
                  <a:pt x="66" y="792"/>
                  <a:pt x="47" y="789"/>
                </a:cubicBezTo>
                <a:cubicBezTo>
                  <a:pt x="20" y="786"/>
                  <a:pt x="0" y="770"/>
                  <a:pt x="3" y="752"/>
                </a:cubicBezTo>
                <a:cubicBezTo>
                  <a:pt x="5" y="735"/>
                  <a:pt x="23" y="720"/>
                  <a:pt x="56" y="724"/>
                </a:cubicBezTo>
                <a:cubicBezTo>
                  <a:pt x="79" y="728"/>
                  <a:pt x="93" y="734"/>
                  <a:pt x="98" y="746"/>
                </a:cubicBezTo>
                <a:cubicBezTo>
                  <a:pt x="105" y="744"/>
                  <a:pt x="114" y="743"/>
                  <a:pt x="124" y="744"/>
                </a:cubicBezTo>
                <a:cubicBezTo>
                  <a:pt x="125" y="744"/>
                  <a:pt x="125" y="744"/>
                  <a:pt x="126" y="744"/>
                </a:cubicBezTo>
                <a:cubicBezTo>
                  <a:pt x="127" y="738"/>
                  <a:pt x="135" y="736"/>
                  <a:pt x="144" y="737"/>
                </a:cubicBezTo>
                <a:cubicBezTo>
                  <a:pt x="135" y="733"/>
                  <a:pt x="128" y="728"/>
                  <a:pt x="130" y="721"/>
                </a:cubicBezTo>
                <a:cubicBezTo>
                  <a:pt x="131" y="714"/>
                  <a:pt x="140" y="713"/>
                  <a:pt x="152" y="715"/>
                </a:cubicBezTo>
                <a:cubicBezTo>
                  <a:pt x="141" y="711"/>
                  <a:pt x="133" y="705"/>
                  <a:pt x="135" y="698"/>
                </a:cubicBezTo>
                <a:cubicBezTo>
                  <a:pt x="136" y="694"/>
                  <a:pt x="139" y="692"/>
                  <a:pt x="143" y="692"/>
                </a:cubicBezTo>
                <a:cubicBezTo>
                  <a:pt x="141" y="691"/>
                  <a:pt x="139" y="691"/>
                  <a:pt x="137" y="691"/>
                </a:cubicBezTo>
                <a:cubicBezTo>
                  <a:pt x="112" y="686"/>
                  <a:pt x="96" y="673"/>
                  <a:pt x="98" y="663"/>
                </a:cubicBezTo>
                <a:cubicBezTo>
                  <a:pt x="100" y="653"/>
                  <a:pt x="120" y="645"/>
                  <a:pt x="145" y="650"/>
                </a:cubicBezTo>
                <a:cubicBezTo>
                  <a:pt x="146" y="650"/>
                  <a:pt x="147" y="650"/>
                  <a:pt x="148" y="651"/>
                </a:cubicBezTo>
                <a:cubicBezTo>
                  <a:pt x="151" y="646"/>
                  <a:pt x="157" y="646"/>
                  <a:pt x="166" y="647"/>
                </a:cubicBezTo>
                <a:cubicBezTo>
                  <a:pt x="156" y="642"/>
                  <a:pt x="149" y="637"/>
                  <a:pt x="151" y="630"/>
                </a:cubicBezTo>
                <a:cubicBezTo>
                  <a:pt x="153" y="624"/>
                  <a:pt x="160" y="623"/>
                  <a:pt x="169" y="624"/>
                </a:cubicBezTo>
                <a:cubicBezTo>
                  <a:pt x="169" y="623"/>
                  <a:pt x="169" y="622"/>
                  <a:pt x="169" y="622"/>
                </a:cubicBezTo>
                <a:cubicBezTo>
                  <a:pt x="162" y="617"/>
                  <a:pt x="158" y="612"/>
                  <a:pt x="160" y="606"/>
                </a:cubicBezTo>
                <a:cubicBezTo>
                  <a:pt x="162" y="600"/>
                  <a:pt x="169" y="600"/>
                  <a:pt x="179" y="602"/>
                </a:cubicBezTo>
                <a:cubicBezTo>
                  <a:pt x="171" y="597"/>
                  <a:pt x="166" y="592"/>
                  <a:pt x="167" y="587"/>
                </a:cubicBezTo>
                <a:cubicBezTo>
                  <a:pt x="146" y="579"/>
                  <a:pt x="133" y="566"/>
                  <a:pt x="136" y="557"/>
                </a:cubicBezTo>
                <a:cubicBezTo>
                  <a:pt x="139" y="547"/>
                  <a:pt x="160" y="541"/>
                  <a:pt x="183" y="549"/>
                </a:cubicBezTo>
                <a:cubicBezTo>
                  <a:pt x="186" y="549"/>
                  <a:pt x="189" y="550"/>
                  <a:pt x="192" y="552"/>
                </a:cubicBezTo>
                <a:cubicBezTo>
                  <a:pt x="187" y="547"/>
                  <a:pt x="185" y="543"/>
                  <a:pt x="188" y="538"/>
                </a:cubicBezTo>
                <a:cubicBezTo>
                  <a:pt x="191" y="531"/>
                  <a:pt x="201" y="533"/>
                  <a:pt x="213" y="538"/>
                </a:cubicBezTo>
                <a:cubicBezTo>
                  <a:pt x="206" y="533"/>
                  <a:pt x="200" y="529"/>
                  <a:pt x="198" y="524"/>
                </a:cubicBezTo>
                <a:cubicBezTo>
                  <a:pt x="197" y="524"/>
                  <a:pt x="197" y="523"/>
                  <a:pt x="196" y="523"/>
                </a:cubicBezTo>
                <a:cubicBezTo>
                  <a:pt x="185" y="519"/>
                  <a:pt x="177" y="513"/>
                  <a:pt x="171" y="507"/>
                </a:cubicBezTo>
                <a:cubicBezTo>
                  <a:pt x="158" y="514"/>
                  <a:pt x="141" y="511"/>
                  <a:pt x="124" y="501"/>
                </a:cubicBezTo>
                <a:cubicBezTo>
                  <a:pt x="100" y="488"/>
                  <a:pt x="87" y="466"/>
                  <a:pt x="96" y="451"/>
                </a:cubicBezTo>
                <a:cubicBezTo>
                  <a:pt x="104" y="435"/>
                  <a:pt x="126" y="428"/>
                  <a:pt x="155" y="444"/>
                </a:cubicBezTo>
                <a:cubicBezTo>
                  <a:pt x="176" y="455"/>
                  <a:pt x="187" y="467"/>
                  <a:pt x="187" y="479"/>
                </a:cubicBezTo>
                <a:cubicBezTo>
                  <a:pt x="195" y="479"/>
                  <a:pt x="203" y="481"/>
                  <a:pt x="212" y="485"/>
                </a:cubicBezTo>
                <a:cubicBezTo>
                  <a:pt x="216" y="486"/>
                  <a:pt x="220" y="488"/>
                  <a:pt x="223" y="490"/>
                </a:cubicBezTo>
                <a:cubicBezTo>
                  <a:pt x="218" y="485"/>
                  <a:pt x="217" y="480"/>
                  <a:pt x="219" y="476"/>
                </a:cubicBezTo>
                <a:cubicBezTo>
                  <a:pt x="223" y="470"/>
                  <a:pt x="231" y="471"/>
                  <a:pt x="240" y="476"/>
                </a:cubicBezTo>
                <a:cubicBezTo>
                  <a:pt x="233" y="470"/>
                  <a:pt x="229" y="463"/>
                  <a:pt x="230" y="458"/>
                </a:cubicBezTo>
                <a:cubicBezTo>
                  <a:pt x="212" y="447"/>
                  <a:pt x="203" y="434"/>
                  <a:pt x="207" y="425"/>
                </a:cubicBezTo>
                <a:cubicBezTo>
                  <a:pt x="212" y="416"/>
                  <a:pt x="233" y="414"/>
                  <a:pt x="255" y="425"/>
                </a:cubicBezTo>
                <a:cubicBezTo>
                  <a:pt x="256" y="425"/>
                  <a:pt x="257" y="426"/>
                  <a:pt x="258" y="426"/>
                </a:cubicBezTo>
                <a:cubicBezTo>
                  <a:pt x="257" y="422"/>
                  <a:pt x="257" y="419"/>
                  <a:pt x="259" y="416"/>
                </a:cubicBezTo>
                <a:cubicBezTo>
                  <a:pt x="263" y="410"/>
                  <a:pt x="272" y="413"/>
                  <a:pt x="281" y="419"/>
                </a:cubicBezTo>
                <a:cubicBezTo>
                  <a:pt x="272" y="410"/>
                  <a:pt x="268" y="402"/>
                  <a:pt x="273" y="396"/>
                </a:cubicBezTo>
                <a:cubicBezTo>
                  <a:pt x="277" y="390"/>
                  <a:pt x="286" y="393"/>
                  <a:pt x="295" y="400"/>
                </a:cubicBezTo>
                <a:cubicBezTo>
                  <a:pt x="289" y="393"/>
                  <a:pt x="285" y="386"/>
                  <a:pt x="287" y="381"/>
                </a:cubicBezTo>
                <a:cubicBezTo>
                  <a:pt x="267" y="368"/>
                  <a:pt x="258" y="351"/>
                  <a:pt x="264" y="342"/>
                </a:cubicBezTo>
                <a:cubicBezTo>
                  <a:pt x="269" y="333"/>
                  <a:pt x="290" y="334"/>
                  <a:pt x="311" y="347"/>
                </a:cubicBezTo>
                <a:cubicBezTo>
                  <a:pt x="314" y="349"/>
                  <a:pt x="316" y="351"/>
                  <a:pt x="319" y="353"/>
                </a:cubicBezTo>
                <a:cubicBezTo>
                  <a:pt x="318" y="349"/>
                  <a:pt x="318" y="345"/>
                  <a:pt x="321" y="342"/>
                </a:cubicBezTo>
                <a:cubicBezTo>
                  <a:pt x="326" y="337"/>
                  <a:pt x="334" y="341"/>
                  <a:pt x="343" y="349"/>
                </a:cubicBezTo>
                <a:cubicBezTo>
                  <a:pt x="337" y="341"/>
                  <a:pt x="334" y="334"/>
                  <a:pt x="336" y="329"/>
                </a:cubicBezTo>
                <a:cubicBezTo>
                  <a:pt x="328" y="322"/>
                  <a:pt x="322" y="313"/>
                  <a:pt x="319" y="306"/>
                </a:cubicBezTo>
                <a:cubicBezTo>
                  <a:pt x="304" y="309"/>
                  <a:pt x="288" y="301"/>
                  <a:pt x="274" y="286"/>
                </a:cubicBezTo>
                <a:cubicBezTo>
                  <a:pt x="256" y="267"/>
                  <a:pt x="250" y="242"/>
                  <a:pt x="263" y="230"/>
                </a:cubicBezTo>
                <a:cubicBezTo>
                  <a:pt x="276" y="218"/>
                  <a:pt x="299" y="217"/>
                  <a:pt x="322" y="242"/>
                </a:cubicBezTo>
                <a:cubicBezTo>
                  <a:pt x="338" y="259"/>
                  <a:pt x="345" y="273"/>
                  <a:pt x="341" y="285"/>
                </a:cubicBezTo>
                <a:cubicBezTo>
                  <a:pt x="349" y="287"/>
                  <a:pt x="357" y="292"/>
                  <a:pt x="365" y="299"/>
                </a:cubicBezTo>
                <a:cubicBezTo>
                  <a:pt x="367" y="301"/>
                  <a:pt x="369" y="303"/>
                  <a:pt x="371" y="305"/>
                </a:cubicBezTo>
                <a:cubicBezTo>
                  <a:pt x="370" y="303"/>
                  <a:pt x="370" y="301"/>
                  <a:pt x="371" y="300"/>
                </a:cubicBezTo>
                <a:cubicBezTo>
                  <a:pt x="370" y="299"/>
                  <a:pt x="369" y="298"/>
                  <a:pt x="369" y="297"/>
                </a:cubicBezTo>
                <a:cubicBezTo>
                  <a:pt x="353" y="278"/>
                  <a:pt x="349" y="258"/>
                  <a:pt x="357" y="251"/>
                </a:cubicBezTo>
                <a:cubicBezTo>
                  <a:pt x="365" y="245"/>
                  <a:pt x="385" y="252"/>
                  <a:pt x="401" y="271"/>
                </a:cubicBezTo>
                <a:cubicBezTo>
                  <a:pt x="405" y="276"/>
                  <a:pt x="408" y="282"/>
                  <a:pt x="411" y="287"/>
                </a:cubicBezTo>
                <a:cubicBezTo>
                  <a:pt x="412" y="288"/>
                  <a:pt x="412" y="289"/>
                  <a:pt x="413" y="290"/>
                </a:cubicBezTo>
                <a:cubicBezTo>
                  <a:pt x="406" y="279"/>
                  <a:pt x="403" y="269"/>
                  <a:pt x="410" y="264"/>
                </a:cubicBezTo>
                <a:cubicBezTo>
                  <a:pt x="415" y="260"/>
                  <a:pt x="421" y="264"/>
                  <a:pt x="428" y="271"/>
                </a:cubicBezTo>
                <a:cubicBezTo>
                  <a:pt x="424" y="262"/>
                  <a:pt x="423" y="255"/>
                  <a:pt x="428" y="251"/>
                </a:cubicBezTo>
                <a:cubicBezTo>
                  <a:pt x="434" y="246"/>
                  <a:pt x="441" y="251"/>
                  <a:pt x="449" y="260"/>
                </a:cubicBezTo>
                <a:cubicBezTo>
                  <a:pt x="443" y="251"/>
                  <a:pt x="441" y="244"/>
                  <a:pt x="444" y="239"/>
                </a:cubicBezTo>
                <a:cubicBezTo>
                  <a:pt x="438" y="229"/>
                  <a:pt x="434" y="220"/>
                  <a:pt x="433" y="212"/>
                </a:cubicBezTo>
                <a:cubicBezTo>
                  <a:pt x="419" y="211"/>
                  <a:pt x="405" y="201"/>
                  <a:pt x="395" y="185"/>
                </a:cubicBezTo>
                <a:cubicBezTo>
                  <a:pt x="380" y="163"/>
                  <a:pt x="378" y="137"/>
                  <a:pt x="393" y="128"/>
                </a:cubicBezTo>
                <a:cubicBezTo>
                  <a:pt x="407" y="118"/>
                  <a:pt x="431" y="121"/>
                  <a:pt x="449" y="148"/>
                </a:cubicBezTo>
                <a:cubicBezTo>
                  <a:pt x="464" y="170"/>
                  <a:pt x="468" y="186"/>
                  <a:pt x="460" y="197"/>
                </a:cubicBezTo>
                <a:cubicBezTo>
                  <a:pt x="466" y="202"/>
                  <a:pt x="473" y="208"/>
                  <a:pt x="479" y="217"/>
                </a:cubicBezTo>
                <a:cubicBezTo>
                  <a:pt x="480" y="219"/>
                  <a:pt x="482" y="221"/>
                  <a:pt x="483" y="223"/>
                </a:cubicBezTo>
                <a:cubicBezTo>
                  <a:pt x="483" y="219"/>
                  <a:pt x="484" y="216"/>
                  <a:pt x="487" y="215"/>
                </a:cubicBezTo>
                <a:cubicBezTo>
                  <a:pt x="493" y="211"/>
                  <a:pt x="498" y="215"/>
                  <a:pt x="504" y="222"/>
                </a:cubicBezTo>
                <a:cubicBezTo>
                  <a:pt x="500" y="212"/>
                  <a:pt x="500" y="204"/>
                  <a:pt x="507" y="201"/>
                </a:cubicBezTo>
                <a:cubicBezTo>
                  <a:pt x="513" y="198"/>
                  <a:pt x="519" y="203"/>
                  <a:pt x="524" y="212"/>
                </a:cubicBezTo>
                <a:cubicBezTo>
                  <a:pt x="521" y="202"/>
                  <a:pt x="521" y="194"/>
                  <a:pt x="526" y="190"/>
                </a:cubicBezTo>
                <a:cubicBezTo>
                  <a:pt x="518" y="169"/>
                  <a:pt x="520" y="150"/>
                  <a:pt x="529" y="146"/>
                </a:cubicBezTo>
                <a:cubicBezTo>
                  <a:pt x="539" y="142"/>
                  <a:pt x="556" y="155"/>
                  <a:pt x="565" y="178"/>
                </a:cubicBezTo>
                <a:cubicBezTo>
                  <a:pt x="566" y="179"/>
                  <a:pt x="566" y="181"/>
                  <a:pt x="567" y="182"/>
                </a:cubicBezTo>
                <a:cubicBezTo>
                  <a:pt x="568" y="176"/>
                  <a:pt x="572" y="170"/>
                  <a:pt x="576" y="169"/>
                </a:cubicBezTo>
                <a:cubicBezTo>
                  <a:pt x="583" y="166"/>
                  <a:pt x="589" y="173"/>
                  <a:pt x="593" y="184"/>
                </a:cubicBezTo>
                <a:cubicBezTo>
                  <a:pt x="591" y="171"/>
                  <a:pt x="591" y="162"/>
                  <a:pt x="598" y="159"/>
                </a:cubicBezTo>
                <a:cubicBezTo>
                  <a:pt x="604" y="157"/>
                  <a:pt x="609" y="163"/>
                  <a:pt x="614" y="172"/>
                </a:cubicBezTo>
                <a:cubicBezTo>
                  <a:pt x="614" y="172"/>
                  <a:pt x="614" y="172"/>
                  <a:pt x="615" y="172"/>
                </a:cubicBezTo>
                <a:cubicBezTo>
                  <a:pt x="613" y="162"/>
                  <a:pt x="615" y="155"/>
                  <a:pt x="621" y="153"/>
                </a:cubicBezTo>
                <a:cubicBezTo>
                  <a:pt x="622" y="153"/>
                  <a:pt x="622" y="153"/>
                  <a:pt x="623" y="152"/>
                </a:cubicBezTo>
                <a:cubicBezTo>
                  <a:pt x="623" y="152"/>
                  <a:pt x="623" y="152"/>
                  <a:pt x="623" y="152"/>
                </a:cubicBezTo>
                <a:cubicBezTo>
                  <a:pt x="616" y="128"/>
                  <a:pt x="620" y="108"/>
                  <a:pt x="630" y="105"/>
                </a:cubicBezTo>
                <a:cubicBezTo>
                  <a:pt x="640" y="102"/>
                  <a:pt x="655" y="117"/>
                  <a:pt x="662" y="141"/>
                </a:cubicBezTo>
                <a:cubicBezTo>
                  <a:pt x="662" y="141"/>
                  <a:pt x="663" y="142"/>
                  <a:pt x="663" y="142"/>
                </a:cubicBezTo>
                <a:cubicBezTo>
                  <a:pt x="664" y="141"/>
                  <a:pt x="666" y="140"/>
                  <a:pt x="667" y="140"/>
                </a:cubicBezTo>
                <a:cubicBezTo>
                  <a:pt x="675" y="138"/>
                  <a:pt x="679" y="146"/>
                  <a:pt x="682" y="157"/>
                </a:cubicBezTo>
                <a:cubicBezTo>
                  <a:pt x="681" y="146"/>
                  <a:pt x="683" y="137"/>
                  <a:pt x="690" y="135"/>
                </a:cubicBezTo>
                <a:cubicBezTo>
                  <a:pt x="689" y="135"/>
                  <a:pt x="689" y="134"/>
                  <a:pt x="689" y="134"/>
                </a:cubicBezTo>
                <a:cubicBezTo>
                  <a:pt x="688" y="123"/>
                  <a:pt x="688" y="113"/>
                  <a:pt x="690" y="105"/>
                </a:cubicBezTo>
                <a:cubicBezTo>
                  <a:pt x="677" y="99"/>
                  <a:pt x="669" y="84"/>
                  <a:pt x="666" y="64"/>
                </a:cubicBezTo>
                <a:cubicBezTo>
                  <a:pt x="661" y="38"/>
                  <a:pt x="670" y="14"/>
                  <a:pt x="688" y="11"/>
                </a:cubicBezTo>
                <a:cubicBezTo>
                  <a:pt x="705" y="8"/>
                  <a:pt x="725" y="21"/>
                  <a:pt x="730" y="54"/>
                </a:cubicBezTo>
                <a:cubicBezTo>
                  <a:pt x="734" y="77"/>
                  <a:pt x="732" y="91"/>
                  <a:pt x="723" y="100"/>
                </a:cubicBezTo>
                <a:cubicBezTo>
                  <a:pt x="728" y="107"/>
                  <a:pt x="732" y="116"/>
                  <a:pt x="734" y="127"/>
                </a:cubicBezTo>
                <a:cubicBezTo>
                  <a:pt x="734" y="127"/>
                  <a:pt x="734" y="128"/>
                  <a:pt x="734" y="129"/>
                </a:cubicBezTo>
                <a:cubicBezTo>
                  <a:pt x="735" y="128"/>
                  <a:pt x="736" y="128"/>
                  <a:pt x="737" y="128"/>
                </a:cubicBezTo>
                <a:cubicBezTo>
                  <a:pt x="744" y="127"/>
                  <a:pt x="747" y="133"/>
                  <a:pt x="750" y="143"/>
                </a:cubicBezTo>
                <a:cubicBezTo>
                  <a:pt x="750" y="131"/>
                  <a:pt x="753" y="123"/>
                  <a:pt x="760" y="122"/>
                </a:cubicBezTo>
                <a:cubicBezTo>
                  <a:pt x="760" y="122"/>
                  <a:pt x="760" y="122"/>
                  <a:pt x="760" y="122"/>
                </a:cubicBezTo>
                <a:cubicBezTo>
                  <a:pt x="761" y="100"/>
                  <a:pt x="770" y="84"/>
                  <a:pt x="781" y="84"/>
                </a:cubicBezTo>
                <a:cubicBezTo>
                  <a:pt x="791" y="83"/>
                  <a:pt x="802" y="98"/>
                  <a:pt x="805" y="119"/>
                </a:cubicBezTo>
                <a:cubicBezTo>
                  <a:pt x="805" y="119"/>
                  <a:pt x="806" y="119"/>
                  <a:pt x="807" y="119"/>
                </a:cubicBezTo>
                <a:cubicBezTo>
                  <a:pt x="815" y="118"/>
                  <a:pt x="818" y="128"/>
                  <a:pt x="820" y="142"/>
                </a:cubicBezTo>
                <a:cubicBezTo>
                  <a:pt x="820" y="129"/>
                  <a:pt x="823" y="119"/>
                  <a:pt x="831" y="119"/>
                </a:cubicBezTo>
                <a:cubicBezTo>
                  <a:pt x="838" y="119"/>
                  <a:pt x="841" y="126"/>
                  <a:pt x="843" y="136"/>
                </a:cubicBezTo>
                <a:cubicBezTo>
                  <a:pt x="844" y="126"/>
                  <a:pt x="847" y="119"/>
                  <a:pt x="854" y="119"/>
                </a:cubicBezTo>
                <a:cubicBezTo>
                  <a:pt x="855" y="119"/>
                  <a:pt x="857" y="120"/>
                  <a:pt x="858" y="120"/>
                </a:cubicBezTo>
                <a:cubicBezTo>
                  <a:pt x="858" y="120"/>
                  <a:pt x="858" y="120"/>
                  <a:pt x="858" y="119"/>
                </a:cubicBezTo>
                <a:cubicBezTo>
                  <a:pt x="857" y="94"/>
                  <a:pt x="867" y="76"/>
                  <a:pt x="879" y="76"/>
                </a:cubicBezTo>
                <a:cubicBezTo>
                  <a:pt x="890" y="76"/>
                  <a:pt x="902" y="93"/>
                  <a:pt x="903" y="118"/>
                </a:cubicBezTo>
                <a:cubicBezTo>
                  <a:pt x="903" y="120"/>
                  <a:pt x="903" y="122"/>
                  <a:pt x="903" y="123"/>
                </a:cubicBezTo>
                <a:cubicBezTo>
                  <a:pt x="908" y="124"/>
                  <a:pt x="911" y="131"/>
                  <a:pt x="912" y="140"/>
                </a:cubicBezTo>
                <a:cubicBezTo>
                  <a:pt x="914" y="130"/>
                  <a:pt x="917" y="123"/>
                  <a:pt x="924" y="123"/>
                </a:cubicBezTo>
                <a:cubicBezTo>
                  <a:pt x="926" y="123"/>
                  <a:pt x="928" y="124"/>
                  <a:pt x="929" y="125"/>
                </a:cubicBezTo>
                <a:cubicBezTo>
                  <a:pt x="929" y="123"/>
                  <a:pt x="929" y="121"/>
                  <a:pt x="930" y="119"/>
                </a:cubicBezTo>
                <a:cubicBezTo>
                  <a:pt x="931" y="108"/>
                  <a:pt x="934" y="99"/>
                  <a:pt x="938" y="92"/>
                </a:cubicBezTo>
                <a:cubicBezTo>
                  <a:pt x="928" y="82"/>
                  <a:pt x="925" y="65"/>
                  <a:pt x="928" y="47"/>
                </a:cubicBezTo>
                <a:cubicBezTo>
                  <a:pt x="932" y="20"/>
                  <a:pt x="948" y="0"/>
                  <a:pt x="965" y="3"/>
                </a:cubicBezTo>
                <a:cubicBezTo>
                  <a:pt x="983" y="6"/>
                  <a:pt x="998" y="24"/>
                  <a:pt x="992" y="57"/>
                </a:cubicBezTo>
                <a:cubicBezTo>
                  <a:pt x="989" y="81"/>
                  <a:pt x="982" y="95"/>
                  <a:pt x="969" y="99"/>
                </a:cubicBezTo>
                <a:cubicBezTo>
                  <a:pt x="971" y="106"/>
                  <a:pt x="972" y="115"/>
                  <a:pt x="971" y="124"/>
                </a:cubicBezTo>
                <a:cubicBezTo>
                  <a:pt x="970" y="126"/>
                  <a:pt x="970" y="128"/>
                  <a:pt x="970" y="130"/>
                </a:cubicBezTo>
                <a:cubicBezTo>
                  <a:pt x="970" y="130"/>
                  <a:pt x="971" y="130"/>
                  <a:pt x="971" y="130"/>
                </a:cubicBezTo>
                <a:cubicBezTo>
                  <a:pt x="974" y="130"/>
                  <a:pt x="975" y="131"/>
                  <a:pt x="977" y="133"/>
                </a:cubicBezTo>
                <a:cubicBezTo>
                  <a:pt x="977" y="131"/>
                  <a:pt x="977" y="129"/>
                  <a:pt x="978" y="127"/>
                </a:cubicBezTo>
                <a:cubicBezTo>
                  <a:pt x="982" y="103"/>
                  <a:pt x="995" y="87"/>
                  <a:pt x="1005" y="89"/>
                </a:cubicBezTo>
                <a:cubicBezTo>
                  <a:pt x="1016" y="91"/>
                  <a:pt x="1023" y="111"/>
                  <a:pt x="1018" y="135"/>
                </a:cubicBezTo>
                <a:cubicBezTo>
                  <a:pt x="1018" y="137"/>
                  <a:pt x="1018" y="138"/>
                  <a:pt x="1017" y="140"/>
                </a:cubicBezTo>
                <a:cubicBezTo>
                  <a:pt x="1018" y="140"/>
                  <a:pt x="1018" y="140"/>
                  <a:pt x="1018" y="140"/>
                </a:cubicBezTo>
                <a:cubicBezTo>
                  <a:pt x="1026" y="141"/>
                  <a:pt x="1027" y="150"/>
                  <a:pt x="1026" y="162"/>
                </a:cubicBezTo>
                <a:cubicBezTo>
                  <a:pt x="1030" y="151"/>
                  <a:pt x="1035" y="143"/>
                  <a:pt x="1042" y="145"/>
                </a:cubicBezTo>
                <a:cubicBezTo>
                  <a:pt x="1049" y="147"/>
                  <a:pt x="1050" y="156"/>
                  <a:pt x="1048" y="169"/>
                </a:cubicBezTo>
                <a:cubicBezTo>
                  <a:pt x="1052" y="158"/>
                  <a:pt x="1058" y="151"/>
                  <a:pt x="1065" y="153"/>
                </a:cubicBezTo>
                <a:cubicBezTo>
                  <a:pt x="1066" y="153"/>
                  <a:pt x="1067" y="154"/>
                  <a:pt x="1067" y="154"/>
                </a:cubicBezTo>
                <a:cubicBezTo>
                  <a:pt x="1068" y="153"/>
                  <a:pt x="1068" y="152"/>
                  <a:pt x="1069" y="150"/>
                </a:cubicBezTo>
                <a:cubicBezTo>
                  <a:pt x="1073" y="140"/>
                  <a:pt x="1078" y="131"/>
                  <a:pt x="1084" y="125"/>
                </a:cubicBezTo>
                <a:cubicBezTo>
                  <a:pt x="1076" y="114"/>
                  <a:pt x="1076" y="97"/>
                  <a:pt x="1081" y="79"/>
                </a:cubicBezTo>
                <a:cubicBezTo>
                  <a:pt x="1090" y="53"/>
                  <a:pt x="1109" y="36"/>
                  <a:pt x="1125" y="42"/>
                </a:cubicBezTo>
                <a:cubicBezTo>
                  <a:pt x="1142" y="47"/>
                  <a:pt x="1154" y="67"/>
                  <a:pt x="1144" y="99"/>
                </a:cubicBezTo>
                <a:cubicBezTo>
                  <a:pt x="1136" y="124"/>
                  <a:pt x="1126" y="137"/>
                  <a:pt x="1112" y="138"/>
                </a:cubicBezTo>
                <a:cubicBezTo>
                  <a:pt x="1112" y="146"/>
                  <a:pt x="1111" y="155"/>
                  <a:pt x="1108" y="165"/>
                </a:cubicBezTo>
                <a:cubicBezTo>
                  <a:pt x="1107" y="166"/>
                  <a:pt x="1107" y="167"/>
                  <a:pt x="1106" y="168"/>
                </a:cubicBezTo>
                <a:cubicBezTo>
                  <a:pt x="1108" y="167"/>
                  <a:pt x="1109" y="168"/>
                  <a:pt x="1110" y="168"/>
                </a:cubicBezTo>
                <a:cubicBezTo>
                  <a:pt x="1117" y="171"/>
                  <a:pt x="1117" y="179"/>
                  <a:pt x="1114" y="190"/>
                </a:cubicBezTo>
                <a:cubicBezTo>
                  <a:pt x="1119" y="181"/>
                  <a:pt x="1125" y="175"/>
                  <a:pt x="1131" y="178"/>
                </a:cubicBezTo>
                <a:cubicBezTo>
                  <a:pt x="1138" y="181"/>
                  <a:pt x="1138" y="189"/>
                  <a:pt x="1136" y="199"/>
                </a:cubicBezTo>
                <a:cubicBezTo>
                  <a:pt x="1141" y="192"/>
                  <a:pt x="1146" y="188"/>
                  <a:pt x="1152" y="190"/>
                </a:cubicBezTo>
                <a:cubicBezTo>
                  <a:pt x="1153" y="191"/>
                  <a:pt x="1155" y="192"/>
                  <a:pt x="1155" y="193"/>
                </a:cubicBezTo>
                <a:cubicBezTo>
                  <a:pt x="1156" y="191"/>
                  <a:pt x="1157" y="189"/>
                  <a:pt x="1158" y="186"/>
                </a:cubicBezTo>
                <a:cubicBezTo>
                  <a:pt x="1169" y="164"/>
                  <a:pt x="1185" y="151"/>
                  <a:pt x="1194" y="156"/>
                </a:cubicBezTo>
                <a:cubicBezTo>
                  <a:pt x="1204" y="160"/>
                  <a:pt x="1206" y="181"/>
                  <a:pt x="1196" y="204"/>
                </a:cubicBezTo>
                <a:cubicBezTo>
                  <a:pt x="1195" y="206"/>
                  <a:pt x="1194" y="208"/>
                  <a:pt x="1193" y="210"/>
                </a:cubicBezTo>
                <a:cubicBezTo>
                  <a:pt x="1193" y="210"/>
                  <a:pt x="1194" y="210"/>
                  <a:pt x="1194" y="210"/>
                </a:cubicBezTo>
                <a:cubicBezTo>
                  <a:pt x="1201" y="214"/>
                  <a:pt x="1199" y="224"/>
                  <a:pt x="1194" y="236"/>
                </a:cubicBezTo>
                <a:cubicBezTo>
                  <a:pt x="1201" y="225"/>
                  <a:pt x="1209" y="218"/>
                  <a:pt x="1216" y="222"/>
                </a:cubicBezTo>
                <a:cubicBezTo>
                  <a:pt x="1220" y="224"/>
                  <a:pt x="1221" y="229"/>
                  <a:pt x="1220" y="235"/>
                </a:cubicBezTo>
                <a:cubicBezTo>
                  <a:pt x="1221" y="235"/>
                  <a:pt x="1222" y="236"/>
                  <a:pt x="1223" y="237"/>
                </a:cubicBezTo>
                <a:cubicBezTo>
                  <a:pt x="1223" y="237"/>
                  <a:pt x="1224" y="238"/>
                  <a:pt x="1225" y="238"/>
                </a:cubicBezTo>
                <a:cubicBezTo>
                  <a:pt x="1229" y="235"/>
                  <a:pt x="1234" y="233"/>
                  <a:pt x="1238" y="236"/>
                </a:cubicBezTo>
                <a:cubicBezTo>
                  <a:pt x="1243" y="240"/>
                  <a:pt x="1242" y="247"/>
                  <a:pt x="1238" y="256"/>
                </a:cubicBezTo>
                <a:cubicBezTo>
                  <a:pt x="1240" y="254"/>
                  <a:pt x="1241" y="253"/>
                  <a:pt x="1243" y="252"/>
                </a:cubicBezTo>
                <a:cubicBezTo>
                  <a:pt x="1245" y="247"/>
                  <a:pt x="1247" y="242"/>
                  <a:pt x="1250" y="238"/>
                </a:cubicBezTo>
                <a:cubicBezTo>
                  <a:pt x="1264" y="217"/>
                  <a:pt x="1281" y="207"/>
                  <a:pt x="1290" y="213"/>
                </a:cubicBezTo>
                <a:cubicBezTo>
                  <a:pt x="1299" y="218"/>
                  <a:pt x="1298" y="239"/>
                  <a:pt x="1285" y="260"/>
                </a:cubicBezTo>
                <a:cubicBezTo>
                  <a:pt x="1283" y="263"/>
                  <a:pt x="1282" y="265"/>
                  <a:pt x="1280" y="267"/>
                </a:cubicBezTo>
                <a:cubicBezTo>
                  <a:pt x="1281" y="272"/>
                  <a:pt x="1279" y="278"/>
                  <a:pt x="1275" y="285"/>
                </a:cubicBezTo>
                <a:cubicBezTo>
                  <a:pt x="1282" y="278"/>
                  <a:pt x="1288" y="275"/>
                  <a:pt x="1294" y="278"/>
                </a:cubicBezTo>
                <a:cubicBezTo>
                  <a:pt x="1299" y="282"/>
                  <a:pt x="1298" y="290"/>
                  <a:pt x="1293" y="299"/>
                </a:cubicBezTo>
                <a:cubicBezTo>
                  <a:pt x="1294" y="298"/>
                  <a:pt x="1294" y="297"/>
                  <a:pt x="1295" y="297"/>
                </a:cubicBezTo>
                <a:cubicBezTo>
                  <a:pt x="1298" y="292"/>
                  <a:pt x="1301" y="288"/>
                  <a:pt x="1305" y="283"/>
                </a:cubicBezTo>
                <a:cubicBezTo>
                  <a:pt x="1313" y="274"/>
                  <a:pt x="1322" y="267"/>
                  <a:pt x="1330" y="264"/>
                </a:cubicBezTo>
                <a:cubicBezTo>
                  <a:pt x="1324" y="250"/>
                  <a:pt x="1331" y="232"/>
                  <a:pt x="1345" y="216"/>
                </a:cubicBezTo>
                <a:cubicBezTo>
                  <a:pt x="1363" y="196"/>
                  <a:pt x="1387" y="188"/>
                  <a:pt x="1400" y="200"/>
                </a:cubicBezTo>
                <a:cubicBezTo>
                  <a:pt x="1413" y="212"/>
                  <a:pt x="1416" y="235"/>
                  <a:pt x="1393" y="260"/>
                </a:cubicBezTo>
                <a:cubicBezTo>
                  <a:pt x="1377" y="278"/>
                  <a:pt x="1363" y="286"/>
                  <a:pt x="1351" y="283"/>
                </a:cubicBezTo>
                <a:cubicBezTo>
                  <a:pt x="1349" y="291"/>
                  <a:pt x="1344" y="301"/>
                  <a:pt x="1336" y="311"/>
                </a:cubicBezTo>
                <a:cubicBezTo>
                  <a:pt x="1335" y="312"/>
                  <a:pt x="1334" y="313"/>
                  <a:pt x="1333" y="314"/>
                </a:cubicBezTo>
                <a:cubicBezTo>
                  <a:pt x="1334" y="319"/>
                  <a:pt x="1331" y="325"/>
                  <a:pt x="1326" y="332"/>
                </a:cubicBezTo>
                <a:cubicBezTo>
                  <a:pt x="1335" y="323"/>
                  <a:pt x="1342" y="319"/>
                  <a:pt x="1348" y="324"/>
                </a:cubicBezTo>
                <a:cubicBezTo>
                  <a:pt x="1353" y="328"/>
                  <a:pt x="1351" y="336"/>
                  <a:pt x="1345" y="345"/>
                </a:cubicBezTo>
                <a:cubicBezTo>
                  <a:pt x="1345" y="345"/>
                  <a:pt x="1346" y="344"/>
                  <a:pt x="1346" y="344"/>
                </a:cubicBezTo>
                <a:cubicBezTo>
                  <a:pt x="1348" y="341"/>
                  <a:pt x="1351" y="338"/>
                  <a:pt x="1354" y="335"/>
                </a:cubicBezTo>
                <a:cubicBezTo>
                  <a:pt x="1371" y="317"/>
                  <a:pt x="1390" y="311"/>
                  <a:pt x="1398" y="318"/>
                </a:cubicBezTo>
                <a:cubicBezTo>
                  <a:pt x="1405" y="326"/>
                  <a:pt x="1401" y="346"/>
                  <a:pt x="1384" y="364"/>
                </a:cubicBezTo>
                <a:cubicBezTo>
                  <a:pt x="1384" y="369"/>
                  <a:pt x="1381" y="375"/>
                  <a:pt x="1376" y="381"/>
                </a:cubicBezTo>
                <a:cubicBezTo>
                  <a:pt x="1385" y="374"/>
                  <a:pt x="1393" y="370"/>
                  <a:pt x="1398" y="376"/>
                </a:cubicBezTo>
                <a:cubicBezTo>
                  <a:pt x="1403" y="381"/>
                  <a:pt x="1399" y="390"/>
                  <a:pt x="1390" y="399"/>
                </a:cubicBezTo>
                <a:cubicBezTo>
                  <a:pt x="1400" y="392"/>
                  <a:pt x="1408" y="389"/>
                  <a:pt x="1412" y="395"/>
                </a:cubicBezTo>
                <a:cubicBezTo>
                  <a:pt x="1416" y="399"/>
                  <a:pt x="1415" y="404"/>
                  <a:pt x="1411" y="410"/>
                </a:cubicBezTo>
                <a:cubicBezTo>
                  <a:pt x="1413" y="407"/>
                  <a:pt x="1416" y="405"/>
                  <a:pt x="1419" y="403"/>
                </a:cubicBezTo>
                <a:cubicBezTo>
                  <a:pt x="1439" y="387"/>
                  <a:pt x="1459" y="384"/>
                  <a:pt x="1465" y="392"/>
                </a:cubicBezTo>
                <a:cubicBezTo>
                  <a:pt x="1472" y="400"/>
                  <a:pt x="1464" y="420"/>
                  <a:pt x="1445" y="435"/>
                </a:cubicBezTo>
                <a:cubicBezTo>
                  <a:pt x="1444" y="436"/>
                  <a:pt x="1444" y="436"/>
                  <a:pt x="1443" y="436"/>
                </a:cubicBezTo>
                <a:cubicBezTo>
                  <a:pt x="1444" y="442"/>
                  <a:pt x="1440" y="448"/>
                  <a:pt x="1433" y="454"/>
                </a:cubicBezTo>
                <a:cubicBezTo>
                  <a:pt x="1442" y="449"/>
                  <a:pt x="1450" y="448"/>
                  <a:pt x="1454" y="453"/>
                </a:cubicBezTo>
                <a:cubicBezTo>
                  <a:pt x="1456" y="456"/>
                  <a:pt x="1456" y="460"/>
                  <a:pt x="1454" y="463"/>
                </a:cubicBezTo>
                <a:cubicBezTo>
                  <a:pt x="1457" y="461"/>
                  <a:pt x="1460" y="459"/>
                  <a:pt x="1464" y="457"/>
                </a:cubicBezTo>
                <a:cubicBezTo>
                  <a:pt x="1473" y="453"/>
                  <a:pt x="1482" y="450"/>
                  <a:pt x="1490" y="449"/>
                </a:cubicBezTo>
                <a:cubicBezTo>
                  <a:pt x="1491" y="435"/>
                  <a:pt x="1502" y="421"/>
                  <a:pt x="1519" y="411"/>
                </a:cubicBezTo>
                <a:cubicBezTo>
                  <a:pt x="1542" y="398"/>
                  <a:pt x="1568" y="398"/>
                  <a:pt x="1576" y="413"/>
                </a:cubicBezTo>
                <a:cubicBezTo>
                  <a:pt x="1585" y="429"/>
                  <a:pt x="1581" y="452"/>
                  <a:pt x="1552" y="468"/>
                </a:cubicBezTo>
                <a:cubicBezTo>
                  <a:pt x="1531" y="480"/>
                  <a:pt x="1516" y="484"/>
                  <a:pt x="1505" y="477"/>
                </a:cubicBezTo>
                <a:cubicBezTo>
                  <a:pt x="1500" y="483"/>
                  <a:pt x="1492" y="490"/>
                  <a:pt x="1483" y="494"/>
                </a:cubicBezTo>
                <a:cubicBezTo>
                  <a:pt x="1481" y="495"/>
                  <a:pt x="1479" y="496"/>
                  <a:pt x="1478" y="497"/>
                </a:cubicBezTo>
                <a:cubicBezTo>
                  <a:pt x="1478" y="501"/>
                  <a:pt x="1475" y="506"/>
                  <a:pt x="1469" y="510"/>
                </a:cubicBezTo>
                <a:cubicBezTo>
                  <a:pt x="1474" y="507"/>
                  <a:pt x="1480" y="504"/>
                  <a:pt x="1486" y="501"/>
                </a:cubicBezTo>
                <a:cubicBezTo>
                  <a:pt x="1509" y="492"/>
                  <a:pt x="1529" y="493"/>
                  <a:pt x="1533" y="503"/>
                </a:cubicBezTo>
                <a:cubicBezTo>
                  <a:pt x="1537" y="512"/>
                  <a:pt x="1526" y="528"/>
                  <a:pt x="1506" y="538"/>
                </a:cubicBezTo>
                <a:cubicBezTo>
                  <a:pt x="1505" y="542"/>
                  <a:pt x="1501" y="546"/>
                  <a:pt x="1495" y="550"/>
                </a:cubicBezTo>
                <a:cubicBezTo>
                  <a:pt x="1505" y="547"/>
                  <a:pt x="1512" y="547"/>
                  <a:pt x="1515" y="553"/>
                </a:cubicBezTo>
                <a:cubicBezTo>
                  <a:pt x="1518" y="561"/>
                  <a:pt x="1510" y="568"/>
                  <a:pt x="1499" y="574"/>
                </a:cubicBezTo>
                <a:cubicBezTo>
                  <a:pt x="1511" y="570"/>
                  <a:pt x="1522" y="568"/>
                  <a:pt x="1525" y="576"/>
                </a:cubicBezTo>
                <a:cubicBezTo>
                  <a:pt x="1526" y="581"/>
                  <a:pt x="1524" y="585"/>
                  <a:pt x="1519" y="590"/>
                </a:cubicBezTo>
                <a:cubicBezTo>
                  <a:pt x="1521" y="589"/>
                  <a:pt x="1524" y="588"/>
                  <a:pt x="1526" y="587"/>
                </a:cubicBezTo>
                <a:cubicBezTo>
                  <a:pt x="1537" y="584"/>
                  <a:pt x="1546" y="584"/>
                  <a:pt x="1554" y="584"/>
                </a:cubicBezTo>
                <a:cubicBezTo>
                  <a:pt x="1557" y="570"/>
                  <a:pt x="1571" y="559"/>
                  <a:pt x="1590" y="553"/>
                </a:cubicBezTo>
                <a:cubicBezTo>
                  <a:pt x="1616" y="544"/>
                  <a:pt x="1641" y="550"/>
                  <a:pt x="1646" y="567"/>
                </a:cubicBezTo>
                <a:cubicBezTo>
                  <a:pt x="1651" y="583"/>
                  <a:pt x="1642" y="605"/>
                  <a:pt x="1611" y="615"/>
                </a:cubicBezTo>
                <a:cubicBezTo>
                  <a:pt x="1588" y="623"/>
                  <a:pt x="1572" y="623"/>
                  <a:pt x="1563" y="614"/>
                </a:cubicBezTo>
                <a:cubicBezTo>
                  <a:pt x="1557" y="619"/>
                  <a:pt x="1549" y="624"/>
                  <a:pt x="1539" y="626"/>
                </a:cubicBezTo>
                <a:cubicBezTo>
                  <a:pt x="1537" y="631"/>
                  <a:pt x="1532" y="635"/>
                  <a:pt x="1524" y="638"/>
                </a:cubicBezTo>
                <a:cubicBezTo>
                  <a:pt x="1535" y="636"/>
                  <a:pt x="1543" y="636"/>
                  <a:pt x="1545" y="643"/>
                </a:cubicBezTo>
                <a:cubicBezTo>
                  <a:pt x="1548" y="650"/>
                  <a:pt x="1541" y="656"/>
                  <a:pt x="1530" y="661"/>
                </a:cubicBezTo>
                <a:cubicBezTo>
                  <a:pt x="1541" y="658"/>
                  <a:pt x="1550" y="659"/>
                  <a:pt x="1552" y="666"/>
                </a:cubicBezTo>
                <a:cubicBezTo>
                  <a:pt x="1554" y="671"/>
                  <a:pt x="1551" y="675"/>
                  <a:pt x="1547" y="678"/>
                </a:cubicBezTo>
                <a:cubicBezTo>
                  <a:pt x="1551" y="678"/>
                  <a:pt x="1555" y="677"/>
                  <a:pt x="1559" y="677"/>
                </a:cubicBezTo>
                <a:cubicBezTo>
                  <a:pt x="1584" y="677"/>
                  <a:pt x="1602" y="687"/>
                  <a:pt x="1602" y="697"/>
                </a:cubicBezTo>
                <a:cubicBezTo>
                  <a:pt x="1602" y="707"/>
                  <a:pt x="1585" y="718"/>
                  <a:pt x="1562" y="719"/>
                </a:cubicBezTo>
                <a:cubicBezTo>
                  <a:pt x="1560" y="723"/>
                  <a:pt x="1554" y="726"/>
                  <a:pt x="1546" y="729"/>
                </a:cubicBezTo>
                <a:cubicBezTo>
                  <a:pt x="1558" y="728"/>
                  <a:pt x="1566" y="729"/>
                  <a:pt x="1568" y="737"/>
                </a:cubicBezTo>
                <a:cubicBezTo>
                  <a:pt x="1569" y="743"/>
                  <a:pt x="1562" y="748"/>
                  <a:pt x="1551" y="752"/>
                </a:cubicBezTo>
                <a:cubicBezTo>
                  <a:pt x="1551" y="752"/>
                  <a:pt x="1551" y="752"/>
                  <a:pt x="1551" y="752"/>
                </a:cubicBezTo>
                <a:cubicBezTo>
                  <a:pt x="1561" y="752"/>
                  <a:pt x="1569" y="754"/>
                  <a:pt x="1570" y="761"/>
                </a:cubicBezTo>
                <a:cubicBezTo>
                  <a:pt x="1571" y="768"/>
                  <a:pt x="1564" y="772"/>
                  <a:pt x="1553" y="775"/>
                </a:cubicBezTo>
                <a:cubicBezTo>
                  <a:pt x="1564" y="775"/>
                  <a:pt x="1572" y="776"/>
                  <a:pt x="1573" y="783"/>
                </a:cubicBezTo>
                <a:cubicBezTo>
                  <a:pt x="1574" y="783"/>
                  <a:pt x="1574" y="783"/>
                  <a:pt x="1575" y="783"/>
                </a:cubicBezTo>
                <a:cubicBezTo>
                  <a:pt x="1600" y="783"/>
                  <a:pt x="1618" y="792"/>
                  <a:pt x="1618" y="803"/>
                </a:cubicBezTo>
                <a:cubicBezTo>
                  <a:pt x="1618" y="813"/>
                  <a:pt x="1600" y="824"/>
                  <a:pt x="1575" y="824"/>
                </a:cubicBezTo>
                <a:cubicBezTo>
                  <a:pt x="1572" y="824"/>
                  <a:pt x="1569" y="824"/>
                  <a:pt x="1567" y="824"/>
                </a:cubicBezTo>
                <a:cubicBezTo>
                  <a:pt x="1571" y="825"/>
                  <a:pt x="1574" y="828"/>
                  <a:pt x="1574" y="832"/>
                </a:cubicBezTo>
                <a:cubicBezTo>
                  <a:pt x="1574" y="839"/>
                  <a:pt x="1567" y="843"/>
                  <a:pt x="1556" y="845"/>
                </a:cubicBezTo>
                <a:cubicBezTo>
                  <a:pt x="1565" y="846"/>
                  <a:pt x="1571" y="849"/>
                  <a:pt x="1571" y="855"/>
                </a:cubicBezTo>
                <a:cubicBezTo>
                  <a:pt x="1571" y="855"/>
                  <a:pt x="1572" y="855"/>
                  <a:pt x="1572" y="855"/>
                </a:cubicBezTo>
                <a:cubicBezTo>
                  <a:pt x="1583" y="855"/>
                  <a:pt x="1593" y="857"/>
                  <a:pt x="1601" y="861"/>
                </a:cubicBezTo>
                <a:cubicBezTo>
                  <a:pt x="1608" y="847"/>
                  <a:pt x="1626" y="840"/>
                  <a:pt x="1648" y="841"/>
                </a:cubicBezTo>
                <a:cubicBezTo>
                  <a:pt x="1674" y="843"/>
                  <a:pt x="1696" y="857"/>
                  <a:pt x="1695" y="874"/>
                </a:cubicBezTo>
                <a:cubicBezTo>
                  <a:pt x="1694" y="892"/>
                  <a:pt x="1677" y="909"/>
                  <a:pt x="1644" y="907"/>
                </a:cubicBezTo>
                <a:cubicBezTo>
                  <a:pt x="1621" y="906"/>
                  <a:pt x="1607" y="901"/>
                  <a:pt x="1601" y="891"/>
                </a:cubicBezTo>
                <a:cubicBezTo>
                  <a:pt x="1593" y="894"/>
                  <a:pt x="1583" y="897"/>
                  <a:pt x="1571" y="896"/>
                </a:cubicBezTo>
                <a:cubicBezTo>
                  <a:pt x="1570" y="896"/>
                  <a:pt x="1569" y="896"/>
                  <a:pt x="1568" y="896"/>
                </a:cubicBezTo>
                <a:cubicBezTo>
                  <a:pt x="1570" y="898"/>
                  <a:pt x="1571" y="900"/>
                  <a:pt x="1570" y="903"/>
                </a:cubicBezTo>
                <a:cubicBezTo>
                  <a:pt x="1570" y="911"/>
                  <a:pt x="1560" y="913"/>
                  <a:pt x="1547" y="913"/>
                </a:cubicBezTo>
                <a:cubicBezTo>
                  <a:pt x="1560" y="915"/>
                  <a:pt x="1570" y="919"/>
                  <a:pt x="1569" y="927"/>
                </a:cubicBezTo>
                <a:cubicBezTo>
                  <a:pt x="1569" y="928"/>
                  <a:pt x="1569" y="928"/>
                  <a:pt x="1569" y="928"/>
                </a:cubicBezTo>
                <a:cubicBezTo>
                  <a:pt x="1590" y="931"/>
                  <a:pt x="1604" y="941"/>
                  <a:pt x="1603" y="951"/>
                </a:cubicBezTo>
                <a:cubicBezTo>
                  <a:pt x="1602" y="961"/>
                  <a:pt x="1583" y="971"/>
                  <a:pt x="1559" y="969"/>
                </a:cubicBezTo>
                <a:cubicBezTo>
                  <a:pt x="1560" y="971"/>
                  <a:pt x="1561" y="973"/>
                  <a:pt x="1561" y="976"/>
                </a:cubicBezTo>
                <a:cubicBezTo>
                  <a:pt x="1559" y="983"/>
                  <a:pt x="1549" y="985"/>
                  <a:pt x="1536" y="984"/>
                </a:cubicBezTo>
                <a:cubicBezTo>
                  <a:pt x="1549" y="987"/>
                  <a:pt x="1558" y="992"/>
                  <a:pt x="1556" y="1000"/>
                </a:cubicBezTo>
                <a:cubicBezTo>
                  <a:pt x="1555" y="1007"/>
                  <a:pt x="1546" y="1009"/>
                  <a:pt x="1535" y="1008"/>
                </a:cubicBezTo>
                <a:cubicBezTo>
                  <a:pt x="1544" y="1011"/>
                  <a:pt x="1549" y="1015"/>
                  <a:pt x="1549" y="1020"/>
                </a:cubicBezTo>
                <a:cubicBezTo>
                  <a:pt x="1551" y="1021"/>
                  <a:pt x="1553" y="1021"/>
                  <a:pt x="1555" y="1022"/>
                </a:cubicBezTo>
                <a:cubicBezTo>
                  <a:pt x="1579" y="1028"/>
                  <a:pt x="1594" y="1042"/>
                  <a:pt x="1591" y="1052"/>
                </a:cubicBezTo>
                <a:cubicBezTo>
                  <a:pt x="1588" y="1062"/>
                  <a:pt x="1568" y="1068"/>
                  <a:pt x="1544" y="1062"/>
                </a:cubicBezTo>
                <a:cubicBezTo>
                  <a:pt x="1540" y="1061"/>
                  <a:pt x="1536" y="1059"/>
                  <a:pt x="1533" y="1058"/>
                </a:cubicBezTo>
                <a:cubicBezTo>
                  <a:pt x="1536" y="1060"/>
                  <a:pt x="1537" y="1064"/>
                  <a:pt x="1536" y="1067"/>
                </a:cubicBezTo>
                <a:cubicBezTo>
                  <a:pt x="1534" y="1075"/>
                  <a:pt x="1525" y="1076"/>
                  <a:pt x="1514" y="1073"/>
                </a:cubicBezTo>
                <a:cubicBezTo>
                  <a:pt x="1524" y="1078"/>
                  <a:pt x="1532" y="1083"/>
                  <a:pt x="1529" y="1090"/>
                </a:cubicBezTo>
                <a:cubicBezTo>
                  <a:pt x="1529" y="1090"/>
                  <a:pt x="1529" y="1090"/>
                  <a:pt x="1529" y="1091"/>
                </a:cubicBezTo>
                <a:cubicBezTo>
                  <a:pt x="1531" y="1091"/>
                  <a:pt x="1532" y="1091"/>
                  <a:pt x="1533" y="1092"/>
                </a:cubicBezTo>
                <a:cubicBezTo>
                  <a:pt x="1544" y="1095"/>
                  <a:pt x="1552" y="1100"/>
                  <a:pt x="1558" y="1105"/>
                </a:cubicBezTo>
                <a:cubicBezTo>
                  <a:pt x="1570" y="1098"/>
                  <a:pt x="1587" y="1098"/>
                  <a:pt x="1605" y="1106"/>
                </a:cubicBezTo>
                <a:cubicBezTo>
                  <a:pt x="1630" y="1116"/>
                  <a:pt x="1645" y="1136"/>
                  <a:pt x="1639" y="1152"/>
                </a:cubicBezTo>
                <a:cubicBezTo>
                  <a:pt x="1632" y="1168"/>
                  <a:pt x="1611" y="1179"/>
                  <a:pt x="1580" y="1166"/>
                </a:cubicBezTo>
                <a:cubicBezTo>
                  <a:pt x="1558" y="1157"/>
                  <a:pt x="1546" y="1148"/>
                  <a:pt x="1544" y="1135"/>
                </a:cubicBezTo>
                <a:cubicBezTo>
                  <a:pt x="1537" y="1135"/>
                  <a:pt x="1529" y="1134"/>
                  <a:pt x="1520" y="1131"/>
                </a:cubicBezTo>
                <a:cubicBezTo>
                  <a:pt x="1517" y="1130"/>
                  <a:pt x="1514" y="1129"/>
                  <a:pt x="1511" y="1127"/>
                </a:cubicBezTo>
                <a:cubicBezTo>
                  <a:pt x="1512" y="1129"/>
                  <a:pt x="1513" y="1132"/>
                  <a:pt x="1512" y="1134"/>
                </a:cubicBezTo>
                <a:cubicBezTo>
                  <a:pt x="1513" y="1134"/>
                  <a:pt x="1514" y="1135"/>
                  <a:pt x="1515" y="1135"/>
                </a:cubicBezTo>
                <a:cubicBezTo>
                  <a:pt x="1538" y="1145"/>
                  <a:pt x="1551" y="1160"/>
                  <a:pt x="1546" y="1170"/>
                </a:cubicBezTo>
                <a:cubicBezTo>
                  <a:pt x="1542" y="1180"/>
                  <a:pt x="1522" y="1183"/>
                  <a:pt x="1499" y="1173"/>
                </a:cubicBezTo>
                <a:cubicBezTo>
                  <a:pt x="1495" y="1172"/>
                  <a:pt x="1492" y="1170"/>
                  <a:pt x="1489" y="1168"/>
                </a:cubicBezTo>
                <a:cubicBezTo>
                  <a:pt x="1492" y="1172"/>
                  <a:pt x="1493" y="1175"/>
                  <a:pt x="1491" y="1178"/>
                </a:cubicBezTo>
                <a:cubicBezTo>
                  <a:pt x="1488" y="1185"/>
                  <a:pt x="1479" y="1184"/>
                  <a:pt x="1469" y="1181"/>
                </a:cubicBezTo>
                <a:cubicBezTo>
                  <a:pt x="1479" y="1187"/>
                  <a:pt x="1485" y="1193"/>
                  <a:pt x="1481" y="1200"/>
                </a:cubicBezTo>
                <a:cubicBezTo>
                  <a:pt x="1478" y="1207"/>
                  <a:pt x="1468" y="1206"/>
                  <a:pt x="1457" y="1201"/>
                </a:cubicBezTo>
                <a:cubicBezTo>
                  <a:pt x="1465" y="1207"/>
                  <a:pt x="1470" y="1213"/>
                  <a:pt x="1469" y="1218"/>
                </a:cubicBezTo>
                <a:cubicBezTo>
                  <a:pt x="1470" y="1219"/>
                  <a:pt x="1471" y="1219"/>
                  <a:pt x="1472" y="1220"/>
                </a:cubicBezTo>
                <a:cubicBezTo>
                  <a:pt x="1482" y="1225"/>
                  <a:pt x="1490" y="1232"/>
                  <a:pt x="1495" y="1238"/>
                </a:cubicBezTo>
                <a:cubicBezTo>
                  <a:pt x="1508" y="1233"/>
                  <a:pt x="1525" y="1238"/>
                  <a:pt x="1541" y="1248"/>
                </a:cubicBezTo>
                <a:cubicBezTo>
                  <a:pt x="1563" y="1263"/>
                  <a:pt x="1574" y="1286"/>
                  <a:pt x="1564" y="1301"/>
                </a:cubicBezTo>
                <a:cubicBezTo>
                  <a:pt x="1555" y="1316"/>
                  <a:pt x="1532" y="1321"/>
                  <a:pt x="1504" y="1303"/>
                </a:cubicBezTo>
                <a:cubicBezTo>
                  <a:pt x="1484" y="1289"/>
                  <a:pt x="1475" y="1277"/>
                  <a:pt x="1476" y="1264"/>
                </a:cubicBezTo>
                <a:cubicBezTo>
                  <a:pt x="1469" y="1263"/>
                  <a:pt x="1461" y="1261"/>
                  <a:pt x="1452" y="1256"/>
                </a:cubicBezTo>
                <a:cubicBezTo>
                  <a:pt x="1447" y="1253"/>
                  <a:pt x="1442" y="1250"/>
                  <a:pt x="1438" y="1247"/>
                </a:cubicBezTo>
                <a:cubicBezTo>
                  <a:pt x="1441" y="1251"/>
                  <a:pt x="1442" y="1255"/>
                  <a:pt x="1439" y="1258"/>
                </a:cubicBezTo>
                <a:cubicBezTo>
                  <a:pt x="1436" y="1263"/>
                  <a:pt x="1430" y="1263"/>
                  <a:pt x="1422" y="1259"/>
                </a:cubicBezTo>
                <a:cubicBezTo>
                  <a:pt x="1429" y="1266"/>
                  <a:pt x="1432" y="1272"/>
                  <a:pt x="1428" y="1277"/>
                </a:cubicBezTo>
                <a:cubicBezTo>
                  <a:pt x="1424" y="1284"/>
                  <a:pt x="1413" y="1281"/>
                  <a:pt x="1402" y="1273"/>
                </a:cubicBezTo>
                <a:cubicBezTo>
                  <a:pt x="1411" y="1281"/>
                  <a:pt x="1416" y="1289"/>
                  <a:pt x="1413" y="1295"/>
                </a:cubicBezTo>
                <a:cubicBezTo>
                  <a:pt x="1415" y="1296"/>
                  <a:pt x="1417" y="1298"/>
                  <a:pt x="1418" y="1299"/>
                </a:cubicBezTo>
                <a:cubicBezTo>
                  <a:pt x="1437" y="1315"/>
                  <a:pt x="1445" y="1334"/>
                  <a:pt x="1438" y="1342"/>
                </a:cubicBezTo>
                <a:cubicBezTo>
                  <a:pt x="1432" y="1350"/>
                  <a:pt x="1411" y="1347"/>
                  <a:pt x="1392" y="1331"/>
                </a:cubicBezTo>
                <a:cubicBezTo>
                  <a:pt x="1390" y="1330"/>
                  <a:pt x="1389" y="1328"/>
                  <a:pt x="1388" y="1327"/>
                </a:cubicBezTo>
                <a:cubicBezTo>
                  <a:pt x="1388" y="1329"/>
                  <a:pt x="1387" y="1331"/>
                  <a:pt x="1386" y="1333"/>
                </a:cubicBezTo>
                <a:cubicBezTo>
                  <a:pt x="1381" y="1339"/>
                  <a:pt x="1372" y="1335"/>
                  <a:pt x="1362" y="1328"/>
                </a:cubicBezTo>
                <a:cubicBezTo>
                  <a:pt x="1362" y="1328"/>
                  <a:pt x="1362" y="1329"/>
                  <a:pt x="1362" y="1329"/>
                </a:cubicBezTo>
                <a:cubicBezTo>
                  <a:pt x="1370" y="1338"/>
                  <a:pt x="1375" y="1346"/>
                  <a:pt x="1369" y="1352"/>
                </a:cubicBezTo>
                <a:cubicBezTo>
                  <a:pt x="1366" y="1356"/>
                  <a:pt x="1359" y="1355"/>
                  <a:pt x="1353" y="1351"/>
                </a:cubicBezTo>
                <a:cubicBezTo>
                  <a:pt x="1352" y="1351"/>
                  <a:pt x="1351" y="1351"/>
                  <a:pt x="1350" y="1351"/>
                </a:cubicBezTo>
                <a:cubicBezTo>
                  <a:pt x="1354" y="1357"/>
                  <a:pt x="1355" y="1362"/>
                  <a:pt x="1352" y="1366"/>
                </a:cubicBezTo>
                <a:cubicBezTo>
                  <a:pt x="1347" y="1371"/>
                  <a:pt x="1340" y="1369"/>
                  <a:pt x="1332" y="1363"/>
                </a:cubicBezTo>
                <a:cubicBezTo>
                  <a:pt x="1333" y="1365"/>
                  <a:pt x="1333" y="1366"/>
                  <a:pt x="1334" y="1367"/>
                </a:cubicBezTo>
                <a:cubicBezTo>
                  <a:pt x="1338" y="1369"/>
                  <a:pt x="1342" y="1372"/>
                  <a:pt x="1345" y="1376"/>
                </a:cubicBezTo>
                <a:cubicBezTo>
                  <a:pt x="1364" y="1392"/>
                  <a:pt x="1371" y="1411"/>
                  <a:pt x="1364" y="1419"/>
                </a:cubicBezTo>
                <a:cubicBezTo>
                  <a:pt x="1357" y="1427"/>
                  <a:pt x="1336" y="1423"/>
                  <a:pt x="1318" y="1406"/>
                </a:cubicBezTo>
                <a:cubicBezTo>
                  <a:pt x="1316" y="1405"/>
                  <a:pt x="1314" y="1403"/>
                  <a:pt x="1313" y="1401"/>
                </a:cubicBezTo>
                <a:cubicBezTo>
                  <a:pt x="1308" y="1402"/>
                  <a:pt x="1302" y="1398"/>
                  <a:pt x="1295" y="1392"/>
                </a:cubicBezTo>
                <a:cubicBezTo>
                  <a:pt x="1302" y="1402"/>
                  <a:pt x="1306" y="1410"/>
                  <a:pt x="1300" y="1415"/>
                </a:cubicBezTo>
                <a:cubicBezTo>
                  <a:pt x="1298" y="1417"/>
                  <a:pt x="1296" y="1417"/>
                  <a:pt x="1293" y="1417"/>
                </a:cubicBezTo>
                <a:cubicBezTo>
                  <a:pt x="1294" y="1418"/>
                  <a:pt x="1295" y="1420"/>
                  <a:pt x="1296" y="1421"/>
                </a:cubicBezTo>
                <a:cubicBezTo>
                  <a:pt x="1302" y="1431"/>
                  <a:pt x="1306" y="1441"/>
                  <a:pt x="1307" y="1449"/>
                </a:cubicBezTo>
                <a:cubicBezTo>
                  <a:pt x="1321" y="1449"/>
                  <a:pt x="1336" y="1459"/>
                  <a:pt x="1347" y="1475"/>
                </a:cubicBezTo>
                <a:cubicBezTo>
                  <a:pt x="1362" y="1497"/>
                  <a:pt x="1365" y="1522"/>
                  <a:pt x="1350" y="1532"/>
                </a:cubicBezTo>
                <a:cubicBezTo>
                  <a:pt x="1336" y="1543"/>
                  <a:pt x="1313" y="1540"/>
                  <a:pt x="1293" y="1513"/>
                </a:cubicBezTo>
                <a:cubicBezTo>
                  <a:pt x="1279" y="1492"/>
                  <a:pt x="1275" y="1477"/>
                  <a:pt x="1281" y="1465"/>
                </a:cubicBezTo>
                <a:cubicBezTo>
                  <a:pt x="1275" y="1460"/>
                  <a:pt x="1268" y="1454"/>
                  <a:pt x="1262" y="1444"/>
                </a:cubicBezTo>
                <a:cubicBezTo>
                  <a:pt x="1256" y="1448"/>
                  <a:pt x="1248" y="1444"/>
                  <a:pt x="1240" y="1436"/>
                </a:cubicBezTo>
                <a:cubicBezTo>
                  <a:pt x="1246" y="1446"/>
                  <a:pt x="1249" y="1454"/>
                  <a:pt x="1243" y="1459"/>
                </a:cubicBezTo>
                <a:cubicBezTo>
                  <a:pt x="1240" y="1461"/>
                  <a:pt x="1236" y="1460"/>
                  <a:pt x="1232" y="1458"/>
                </a:cubicBezTo>
                <a:cubicBezTo>
                  <a:pt x="1232" y="1458"/>
                  <a:pt x="1232" y="1459"/>
                  <a:pt x="1232" y="1459"/>
                </a:cubicBezTo>
                <a:cubicBezTo>
                  <a:pt x="1245" y="1480"/>
                  <a:pt x="1247" y="1500"/>
                  <a:pt x="1238" y="1506"/>
                </a:cubicBezTo>
                <a:cubicBezTo>
                  <a:pt x="1230" y="1511"/>
                  <a:pt x="1213" y="1503"/>
                  <a:pt x="1200" y="1485"/>
                </a:cubicBezTo>
                <a:cubicBezTo>
                  <a:pt x="1194" y="1486"/>
                  <a:pt x="1188" y="1481"/>
                  <a:pt x="1181" y="1473"/>
                </a:cubicBezTo>
                <a:cubicBezTo>
                  <a:pt x="1186" y="1483"/>
                  <a:pt x="1187" y="1491"/>
                  <a:pt x="1181" y="1495"/>
                </a:cubicBezTo>
                <a:cubicBezTo>
                  <a:pt x="1174" y="1499"/>
                  <a:pt x="1167" y="1493"/>
                  <a:pt x="1161" y="1484"/>
                </a:cubicBezTo>
                <a:cubicBezTo>
                  <a:pt x="1165" y="1494"/>
                  <a:pt x="1165" y="1502"/>
                  <a:pt x="1159" y="1505"/>
                </a:cubicBezTo>
                <a:cubicBezTo>
                  <a:pt x="1156" y="1506"/>
                  <a:pt x="1153" y="1506"/>
                  <a:pt x="1150" y="1504"/>
                </a:cubicBezTo>
                <a:cubicBezTo>
                  <a:pt x="1151" y="1506"/>
                  <a:pt x="1151" y="1508"/>
                  <a:pt x="1152" y="1509"/>
                </a:cubicBezTo>
                <a:cubicBezTo>
                  <a:pt x="1161" y="1533"/>
                  <a:pt x="1159" y="1553"/>
                  <a:pt x="1149" y="1557"/>
                </a:cubicBezTo>
                <a:cubicBezTo>
                  <a:pt x="1139" y="1560"/>
                  <a:pt x="1123" y="1548"/>
                  <a:pt x="1114" y="1524"/>
                </a:cubicBezTo>
                <a:cubicBezTo>
                  <a:pt x="1114" y="1524"/>
                  <a:pt x="1113" y="1524"/>
                  <a:pt x="1113" y="1523"/>
                </a:cubicBezTo>
                <a:cubicBezTo>
                  <a:pt x="1107" y="1523"/>
                  <a:pt x="1102" y="1516"/>
                  <a:pt x="1097" y="1506"/>
                </a:cubicBezTo>
                <a:cubicBezTo>
                  <a:pt x="1101" y="1518"/>
                  <a:pt x="1101" y="1528"/>
                  <a:pt x="1094" y="1531"/>
                </a:cubicBezTo>
                <a:cubicBezTo>
                  <a:pt x="1092" y="1532"/>
                  <a:pt x="1090" y="1532"/>
                  <a:pt x="1088" y="1531"/>
                </a:cubicBezTo>
                <a:cubicBezTo>
                  <a:pt x="1088" y="1533"/>
                  <a:pt x="1089" y="1536"/>
                  <a:pt x="1089" y="1538"/>
                </a:cubicBezTo>
                <a:cubicBezTo>
                  <a:pt x="1091" y="1549"/>
                  <a:pt x="1091" y="1559"/>
                  <a:pt x="1090" y="1566"/>
                </a:cubicBezTo>
                <a:cubicBezTo>
                  <a:pt x="1105" y="1570"/>
                  <a:pt x="1116" y="1586"/>
                  <a:pt x="1121" y="1607"/>
                </a:cubicBezTo>
                <a:cubicBezTo>
                  <a:pt x="1126" y="1634"/>
                  <a:pt x="1119" y="1658"/>
                  <a:pt x="1101" y="1661"/>
                </a:cubicBezTo>
                <a:cubicBezTo>
                  <a:pt x="1084" y="1665"/>
                  <a:pt x="1064" y="1654"/>
                  <a:pt x="1057" y="1621"/>
                </a:cubicBezTo>
                <a:cubicBezTo>
                  <a:pt x="1052" y="1599"/>
                  <a:pt x="1053" y="1584"/>
                  <a:pt x="1061" y="1575"/>
                </a:cubicBezTo>
                <a:cubicBezTo>
                  <a:pt x="1056" y="1568"/>
                  <a:pt x="1051" y="1558"/>
                  <a:pt x="1049" y="1546"/>
                </a:cubicBezTo>
                <a:cubicBezTo>
                  <a:pt x="1048" y="1547"/>
                  <a:pt x="1047" y="1547"/>
                  <a:pt x="1046" y="1547"/>
                </a:cubicBezTo>
                <a:cubicBezTo>
                  <a:pt x="1044" y="1548"/>
                  <a:pt x="1042" y="1548"/>
                  <a:pt x="1040" y="1547"/>
                </a:cubicBezTo>
                <a:cubicBezTo>
                  <a:pt x="1040" y="1548"/>
                  <a:pt x="1040" y="1549"/>
                  <a:pt x="1041" y="1550"/>
                </a:cubicBezTo>
                <a:cubicBezTo>
                  <a:pt x="1045" y="1574"/>
                  <a:pt x="1039" y="1593"/>
                  <a:pt x="1029" y="1595"/>
                </a:cubicBezTo>
                <a:cubicBezTo>
                  <a:pt x="1019" y="1597"/>
                  <a:pt x="1005" y="1582"/>
                  <a:pt x="1001" y="1560"/>
                </a:cubicBezTo>
                <a:cubicBezTo>
                  <a:pt x="1000" y="1560"/>
                  <a:pt x="1000" y="1560"/>
                  <a:pt x="1000" y="1560"/>
                </a:cubicBezTo>
                <a:cubicBezTo>
                  <a:pt x="993" y="1561"/>
                  <a:pt x="988" y="1554"/>
                  <a:pt x="984" y="1544"/>
                </a:cubicBezTo>
                <a:cubicBezTo>
                  <a:pt x="985" y="1553"/>
                  <a:pt x="984" y="1561"/>
                  <a:pt x="977" y="1562"/>
                </a:cubicBezTo>
                <a:cubicBezTo>
                  <a:pt x="971" y="1563"/>
                  <a:pt x="966" y="1557"/>
                  <a:pt x="962" y="1548"/>
                </a:cubicBezTo>
                <a:cubicBezTo>
                  <a:pt x="963" y="1559"/>
                  <a:pt x="962" y="1567"/>
                  <a:pt x="955" y="1568"/>
                </a:cubicBezTo>
                <a:cubicBezTo>
                  <a:pt x="951" y="1569"/>
                  <a:pt x="948" y="1567"/>
                  <a:pt x="945" y="1563"/>
                </a:cubicBezTo>
                <a:cubicBezTo>
                  <a:pt x="945" y="1565"/>
                  <a:pt x="945" y="1567"/>
                  <a:pt x="946" y="1569"/>
                </a:cubicBezTo>
                <a:cubicBezTo>
                  <a:pt x="947" y="1581"/>
                  <a:pt x="945" y="1592"/>
                  <a:pt x="942" y="1600"/>
                </a:cubicBezTo>
                <a:cubicBezTo>
                  <a:pt x="958" y="1605"/>
                  <a:pt x="967" y="1623"/>
                  <a:pt x="969" y="1646"/>
                </a:cubicBezTo>
                <a:cubicBezTo>
                  <a:pt x="970" y="1673"/>
                  <a:pt x="958" y="1695"/>
                  <a:pt x="941" y="1696"/>
                </a:cubicBezTo>
                <a:cubicBezTo>
                  <a:pt x="923" y="1697"/>
                  <a:pt x="905" y="1682"/>
                  <a:pt x="903" y="1649"/>
                </a:cubicBezTo>
                <a:cubicBezTo>
                  <a:pt x="902" y="1626"/>
                  <a:pt x="905" y="1611"/>
                  <a:pt x="915" y="1604"/>
                </a:cubicBezTo>
                <a:cubicBezTo>
                  <a:pt x="910" y="1597"/>
                  <a:pt x="906" y="1586"/>
                  <a:pt x="904" y="1573"/>
                </a:cubicBezTo>
                <a:cubicBezTo>
                  <a:pt x="899" y="1572"/>
                  <a:pt x="896" y="1566"/>
                  <a:pt x="893" y="1557"/>
                </a:cubicBezTo>
                <a:cubicBezTo>
                  <a:pt x="893" y="1567"/>
                  <a:pt x="891" y="1574"/>
                  <a:pt x="884" y="1575"/>
                </a:cubicBezTo>
                <a:cubicBezTo>
                  <a:pt x="877" y="1576"/>
                  <a:pt x="872" y="1567"/>
                  <a:pt x="870" y="1555"/>
                </a:cubicBezTo>
                <a:cubicBezTo>
                  <a:pt x="870" y="1567"/>
                  <a:pt x="867" y="1576"/>
                  <a:pt x="860" y="1576"/>
                </a:cubicBezTo>
                <a:cubicBezTo>
                  <a:pt x="856" y="1576"/>
                  <a:pt x="854" y="1575"/>
                  <a:pt x="852" y="1572"/>
                </a:cubicBezTo>
                <a:cubicBezTo>
                  <a:pt x="852" y="1573"/>
                  <a:pt x="852" y="1575"/>
                  <a:pt x="852" y="1577"/>
                </a:cubicBezTo>
                <a:cubicBezTo>
                  <a:pt x="852" y="1602"/>
                  <a:pt x="843" y="1620"/>
                  <a:pt x="833" y="1620"/>
                </a:cubicBezTo>
                <a:cubicBezTo>
                  <a:pt x="822" y="1620"/>
                  <a:pt x="811" y="1603"/>
                  <a:pt x="811" y="1578"/>
                </a:cubicBezTo>
                <a:cubicBezTo>
                  <a:pt x="811" y="1577"/>
                  <a:pt x="811" y="1576"/>
                  <a:pt x="811" y="1575"/>
                </a:cubicBezTo>
                <a:cubicBezTo>
                  <a:pt x="804" y="1574"/>
                  <a:pt x="801" y="1567"/>
                  <a:pt x="800" y="1557"/>
                </a:cubicBezTo>
                <a:cubicBezTo>
                  <a:pt x="799" y="1568"/>
                  <a:pt x="796" y="1576"/>
                  <a:pt x="788" y="1576"/>
                </a:cubicBezTo>
                <a:cubicBezTo>
                  <a:pt x="783" y="1575"/>
                  <a:pt x="780" y="1571"/>
                  <a:pt x="778" y="1563"/>
                </a:cubicBezTo>
                <a:cubicBezTo>
                  <a:pt x="778" y="1563"/>
                  <a:pt x="777" y="1563"/>
                  <a:pt x="777" y="1563"/>
                </a:cubicBezTo>
                <a:cubicBezTo>
                  <a:pt x="776" y="1563"/>
                  <a:pt x="775" y="1563"/>
                  <a:pt x="775" y="1563"/>
                </a:cubicBezTo>
                <a:cubicBezTo>
                  <a:pt x="773" y="1569"/>
                  <a:pt x="769" y="1573"/>
                  <a:pt x="764" y="1573"/>
                </a:cubicBezTo>
                <a:cubicBezTo>
                  <a:pt x="757" y="1572"/>
                  <a:pt x="754" y="1564"/>
                  <a:pt x="754" y="1552"/>
                </a:cubicBezTo>
                <a:cubicBezTo>
                  <a:pt x="752" y="1559"/>
                  <a:pt x="750" y="1564"/>
                  <a:pt x="747" y="1567"/>
                </a:cubicBezTo>
                <a:cubicBezTo>
                  <a:pt x="747" y="1568"/>
                  <a:pt x="747" y="1569"/>
                  <a:pt x="747" y="1570"/>
                </a:cubicBezTo>
                <a:cubicBezTo>
                  <a:pt x="744" y="1595"/>
                  <a:pt x="733" y="1612"/>
                  <a:pt x="722" y="1610"/>
                </a:cubicBezTo>
                <a:cubicBezTo>
                  <a:pt x="712" y="1609"/>
                  <a:pt x="703" y="1590"/>
                  <a:pt x="706" y="1565"/>
                </a:cubicBezTo>
                <a:cubicBezTo>
                  <a:pt x="706" y="1559"/>
                  <a:pt x="708" y="1553"/>
                  <a:pt x="709" y="1548"/>
                </a:cubicBezTo>
                <a:cubicBezTo>
                  <a:pt x="709" y="1547"/>
                  <a:pt x="709" y="1547"/>
                  <a:pt x="709" y="1547"/>
                </a:cubicBezTo>
                <a:cubicBezTo>
                  <a:pt x="707" y="1556"/>
                  <a:pt x="702" y="1561"/>
                  <a:pt x="696" y="1560"/>
                </a:cubicBezTo>
                <a:cubicBezTo>
                  <a:pt x="688" y="1559"/>
                  <a:pt x="687" y="1548"/>
                  <a:pt x="688" y="1535"/>
                </a:cubicBezTo>
                <a:cubicBezTo>
                  <a:pt x="686" y="1542"/>
                  <a:pt x="683" y="1549"/>
                  <a:pt x="679" y="1552"/>
                </a:cubicBezTo>
                <a:cubicBezTo>
                  <a:pt x="679" y="1554"/>
                  <a:pt x="679" y="1555"/>
                  <a:pt x="678" y="1557"/>
                </a:cubicBezTo>
                <a:cubicBezTo>
                  <a:pt x="675" y="1571"/>
                  <a:pt x="669" y="1582"/>
                  <a:pt x="662" y="1589"/>
                </a:cubicBezTo>
                <a:cubicBezTo>
                  <a:pt x="676" y="1599"/>
                  <a:pt x="678" y="1619"/>
                  <a:pt x="671" y="1641"/>
                </a:cubicBezTo>
                <a:cubicBezTo>
                  <a:pt x="662" y="1667"/>
                  <a:pt x="643" y="1684"/>
                  <a:pt x="627" y="1678"/>
                </a:cubicBezTo>
                <a:cubicBezTo>
                  <a:pt x="610" y="1673"/>
                  <a:pt x="598" y="1653"/>
                  <a:pt x="608" y="1621"/>
                </a:cubicBezTo>
                <a:cubicBezTo>
                  <a:pt x="616" y="1597"/>
                  <a:pt x="625" y="1584"/>
                  <a:pt x="639" y="1582"/>
                </a:cubicBezTo>
                <a:cubicBezTo>
                  <a:pt x="635" y="1574"/>
                  <a:pt x="635" y="1561"/>
                  <a:pt x="638" y="1547"/>
                </a:cubicBezTo>
                <a:cubicBezTo>
                  <a:pt x="639" y="1544"/>
                  <a:pt x="640" y="1542"/>
                  <a:pt x="641" y="1539"/>
                </a:cubicBezTo>
                <a:cubicBezTo>
                  <a:pt x="641" y="1538"/>
                  <a:pt x="641" y="1537"/>
                  <a:pt x="641" y="1537"/>
                </a:cubicBezTo>
                <a:cubicBezTo>
                  <a:pt x="637" y="1545"/>
                  <a:pt x="632" y="1551"/>
                  <a:pt x="626" y="1549"/>
                </a:cubicBezTo>
                <a:cubicBezTo>
                  <a:pt x="618" y="1547"/>
                  <a:pt x="618" y="1536"/>
                  <a:pt x="621" y="1523"/>
                </a:cubicBezTo>
                <a:cubicBezTo>
                  <a:pt x="616" y="1534"/>
                  <a:pt x="611" y="1542"/>
                  <a:pt x="605" y="1542"/>
                </a:cubicBezTo>
                <a:cubicBezTo>
                  <a:pt x="597" y="1560"/>
                  <a:pt x="585" y="1570"/>
                  <a:pt x="577" y="1567"/>
                </a:cubicBezTo>
                <a:cubicBezTo>
                  <a:pt x="567" y="1564"/>
                  <a:pt x="562" y="1545"/>
                  <a:pt x="569" y="1522"/>
                </a:cubicBezTo>
                <a:cubicBezTo>
                  <a:pt x="566" y="1525"/>
                  <a:pt x="563" y="1526"/>
                  <a:pt x="559" y="1525"/>
                </a:cubicBezTo>
                <a:cubicBezTo>
                  <a:pt x="552" y="1522"/>
                  <a:pt x="552" y="1512"/>
                  <a:pt x="555" y="1501"/>
                </a:cubicBezTo>
                <a:cubicBezTo>
                  <a:pt x="550" y="1510"/>
                  <a:pt x="544" y="1516"/>
                  <a:pt x="538" y="1514"/>
                </a:cubicBezTo>
                <a:cubicBezTo>
                  <a:pt x="531" y="1511"/>
                  <a:pt x="531" y="1502"/>
                  <a:pt x="535" y="1490"/>
                </a:cubicBezTo>
                <a:cubicBezTo>
                  <a:pt x="529" y="1500"/>
                  <a:pt x="524" y="1506"/>
                  <a:pt x="518" y="1504"/>
                </a:cubicBezTo>
                <a:cubicBezTo>
                  <a:pt x="508" y="1522"/>
                  <a:pt x="494" y="1531"/>
                  <a:pt x="486" y="1528"/>
                </a:cubicBezTo>
                <a:cubicBezTo>
                  <a:pt x="477" y="1523"/>
                  <a:pt x="474" y="1503"/>
                  <a:pt x="484" y="1480"/>
                </a:cubicBezTo>
                <a:close/>
                <a:moveTo>
                  <a:pt x="1049" y="1515"/>
                </a:moveTo>
                <a:lnTo>
                  <a:pt x="1049" y="1515"/>
                </a:lnTo>
                <a:cubicBezTo>
                  <a:pt x="1049" y="1515"/>
                  <a:pt x="1049" y="1515"/>
                  <a:pt x="1049" y="1514"/>
                </a:cubicBezTo>
                <a:cubicBezTo>
                  <a:pt x="1049" y="1515"/>
                  <a:pt x="1049" y="1515"/>
                  <a:pt x="1049" y="1515"/>
                </a:cubicBezTo>
                <a:cubicBezTo>
                  <a:pt x="1049" y="1515"/>
                  <a:pt x="1049" y="1515"/>
                  <a:pt x="1049" y="1515"/>
                </a:cubicBezTo>
                <a:close/>
                <a:moveTo>
                  <a:pt x="1464" y="515"/>
                </a:moveTo>
                <a:lnTo>
                  <a:pt x="1464" y="515"/>
                </a:lnTo>
                <a:cubicBezTo>
                  <a:pt x="1463" y="515"/>
                  <a:pt x="1463" y="515"/>
                  <a:pt x="1463" y="515"/>
                </a:cubicBezTo>
                <a:cubicBezTo>
                  <a:pt x="1463" y="515"/>
                  <a:pt x="1463" y="515"/>
                  <a:pt x="1463" y="515"/>
                </a:cubicBezTo>
                <a:cubicBezTo>
                  <a:pt x="1463" y="515"/>
                  <a:pt x="1463" y="515"/>
                  <a:pt x="1464" y="515"/>
                </a:cubicBezTo>
                <a:close/>
                <a:moveTo>
                  <a:pt x="462" y="1098"/>
                </a:moveTo>
                <a:lnTo>
                  <a:pt x="462" y="1098"/>
                </a:lnTo>
                <a:cubicBezTo>
                  <a:pt x="463" y="1098"/>
                  <a:pt x="463" y="1098"/>
                  <a:pt x="463" y="1098"/>
                </a:cubicBezTo>
                <a:cubicBezTo>
                  <a:pt x="498" y="1098"/>
                  <a:pt x="525" y="1125"/>
                  <a:pt x="525" y="1160"/>
                </a:cubicBezTo>
                <a:cubicBezTo>
                  <a:pt x="525" y="1194"/>
                  <a:pt x="498" y="1222"/>
                  <a:pt x="463" y="1222"/>
                </a:cubicBezTo>
                <a:cubicBezTo>
                  <a:pt x="429" y="1222"/>
                  <a:pt x="402" y="1194"/>
                  <a:pt x="402" y="1160"/>
                </a:cubicBezTo>
                <a:cubicBezTo>
                  <a:pt x="402" y="1133"/>
                  <a:pt x="419" y="1110"/>
                  <a:pt x="442" y="1101"/>
                </a:cubicBezTo>
                <a:cubicBezTo>
                  <a:pt x="442" y="1101"/>
                  <a:pt x="441" y="1101"/>
                  <a:pt x="441" y="1101"/>
                </a:cubicBezTo>
                <a:cubicBezTo>
                  <a:pt x="407" y="1101"/>
                  <a:pt x="379" y="1073"/>
                  <a:pt x="379" y="1039"/>
                </a:cubicBezTo>
                <a:cubicBezTo>
                  <a:pt x="379" y="1005"/>
                  <a:pt x="407" y="977"/>
                  <a:pt x="441" y="977"/>
                </a:cubicBezTo>
                <a:cubicBezTo>
                  <a:pt x="475" y="977"/>
                  <a:pt x="503" y="1005"/>
                  <a:pt x="503" y="1039"/>
                </a:cubicBezTo>
                <a:cubicBezTo>
                  <a:pt x="503" y="1066"/>
                  <a:pt x="486" y="1089"/>
                  <a:pt x="462" y="1098"/>
                </a:cubicBezTo>
                <a:close/>
                <a:moveTo>
                  <a:pt x="1300" y="947"/>
                </a:moveTo>
                <a:lnTo>
                  <a:pt x="1300" y="947"/>
                </a:lnTo>
                <a:cubicBezTo>
                  <a:pt x="1300" y="947"/>
                  <a:pt x="1300" y="947"/>
                  <a:pt x="1299" y="947"/>
                </a:cubicBezTo>
                <a:cubicBezTo>
                  <a:pt x="1265" y="947"/>
                  <a:pt x="1237" y="919"/>
                  <a:pt x="1237" y="885"/>
                </a:cubicBezTo>
                <a:cubicBezTo>
                  <a:pt x="1237" y="851"/>
                  <a:pt x="1265" y="823"/>
                  <a:pt x="1299" y="823"/>
                </a:cubicBezTo>
                <a:cubicBezTo>
                  <a:pt x="1333" y="823"/>
                  <a:pt x="1361" y="851"/>
                  <a:pt x="1361" y="885"/>
                </a:cubicBezTo>
                <a:cubicBezTo>
                  <a:pt x="1361" y="912"/>
                  <a:pt x="1344" y="935"/>
                  <a:pt x="1320" y="943"/>
                </a:cubicBezTo>
                <a:cubicBezTo>
                  <a:pt x="1321" y="943"/>
                  <a:pt x="1321" y="943"/>
                  <a:pt x="1322" y="943"/>
                </a:cubicBezTo>
                <a:cubicBezTo>
                  <a:pt x="1356" y="943"/>
                  <a:pt x="1383" y="971"/>
                  <a:pt x="1383" y="1005"/>
                </a:cubicBezTo>
                <a:cubicBezTo>
                  <a:pt x="1383" y="1040"/>
                  <a:pt x="1356" y="1067"/>
                  <a:pt x="1322" y="1067"/>
                </a:cubicBezTo>
                <a:cubicBezTo>
                  <a:pt x="1287" y="1067"/>
                  <a:pt x="1260" y="1040"/>
                  <a:pt x="1260" y="1005"/>
                </a:cubicBezTo>
                <a:cubicBezTo>
                  <a:pt x="1260" y="978"/>
                  <a:pt x="1277" y="956"/>
                  <a:pt x="1300" y="947"/>
                </a:cubicBezTo>
                <a:close/>
                <a:moveTo>
                  <a:pt x="617" y="472"/>
                </a:moveTo>
                <a:lnTo>
                  <a:pt x="617" y="472"/>
                </a:lnTo>
                <a:cubicBezTo>
                  <a:pt x="623" y="482"/>
                  <a:pt x="627" y="493"/>
                  <a:pt x="627" y="505"/>
                </a:cubicBezTo>
                <a:cubicBezTo>
                  <a:pt x="627" y="539"/>
                  <a:pt x="599" y="567"/>
                  <a:pt x="565" y="567"/>
                </a:cubicBezTo>
                <a:cubicBezTo>
                  <a:pt x="531" y="567"/>
                  <a:pt x="503" y="539"/>
                  <a:pt x="503" y="505"/>
                </a:cubicBezTo>
                <a:cubicBezTo>
                  <a:pt x="503" y="470"/>
                  <a:pt x="531" y="443"/>
                  <a:pt x="565" y="443"/>
                </a:cubicBezTo>
                <a:cubicBezTo>
                  <a:pt x="580" y="443"/>
                  <a:pt x="595" y="448"/>
                  <a:pt x="606" y="458"/>
                </a:cubicBezTo>
                <a:cubicBezTo>
                  <a:pt x="600" y="449"/>
                  <a:pt x="597" y="438"/>
                  <a:pt x="597" y="426"/>
                </a:cubicBezTo>
                <a:cubicBezTo>
                  <a:pt x="597" y="391"/>
                  <a:pt x="624" y="364"/>
                  <a:pt x="658" y="364"/>
                </a:cubicBezTo>
                <a:cubicBezTo>
                  <a:pt x="693" y="364"/>
                  <a:pt x="720" y="391"/>
                  <a:pt x="720" y="426"/>
                </a:cubicBezTo>
                <a:cubicBezTo>
                  <a:pt x="720" y="460"/>
                  <a:pt x="693" y="488"/>
                  <a:pt x="658" y="488"/>
                </a:cubicBezTo>
                <a:cubicBezTo>
                  <a:pt x="643" y="488"/>
                  <a:pt x="628" y="482"/>
                  <a:pt x="617" y="472"/>
                </a:cubicBezTo>
                <a:close/>
                <a:moveTo>
                  <a:pt x="756" y="405"/>
                </a:moveTo>
                <a:lnTo>
                  <a:pt x="756" y="405"/>
                </a:lnTo>
                <a:cubicBezTo>
                  <a:pt x="790" y="405"/>
                  <a:pt x="818" y="377"/>
                  <a:pt x="818" y="343"/>
                </a:cubicBezTo>
                <a:cubicBezTo>
                  <a:pt x="818" y="309"/>
                  <a:pt x="790" y="281"/>
                  <a:pt x="756" y="281"/>
                </a:cubicBezTo>
                <a:cubicBezTo>
                  <a:pt x="722" y="281"/>
                  <a:pt x="694" y="309"/>
                  <a:pt x="694" y="343"/>
                </a:cubicBezTo>
                <a:cubicBezTo>
                  <a:pt x="694" y="377"/>
                  <a:pt x="722" y="405"/>
                  <a:pt x="756" y="405"/>
                </a:cubicBezTo>
                <a:close/>
                <a:moveTo>
                  <a:pt x="876" y="446"/>
                </a:moveTo>
                <a:lnTo>
                  <a:pt x="876" y="446"/>
                </a:lnTo>
                <a:cubicBezTo>
                  <a:pt x="910" y="446"/>
                  <a:pt x="938" y="419"/>
                  <a:pt x="938" y="384"/>
                </a:cubicBezTo>
                <a:cubicBezTo>
                  <a:pt x="938" y="350"/>
                  <a:pt x="910" y="322"/>
                  <a:pt x="876" y="322"/>
                </a:cubicBezTo>
                <a:cubicBezTo>
                  <a:pt x="842" y="322"/>
                  <a:pt x="814" y="350"/>
                  <a:pt x="814" y="384"/>
                </a:cubicBezTo>
                <a:cubicBezTo>
                  <a:pt x="814" y="419"/>
                  <a:pt x="842" y="446"/>
                  <a:pt x="876" y="446"/>
                </a:cubicBezTo>
                <a:close/>
                <a:moveTo>
                  <a:pt x="992" y="492"/>
                </a:moveTo>
                <a:lnTo>
                  <a:pt x="992" y="492"/>
                </a:lnTo>
                <a:cubicBezTo>
                  <a:pt x="1026" y="492"/>
                  <a:pt x="1054" y="464"/>
                  <a:pt x="1054" y="429"/>
                </a:cubicBezTo>
                <a:cubicBezTo>
                  <a:pt x="1054" y="395"/>
                  <a:pt x="1026" y="367"/>
                  <a:pt x="992" y="367"/>
                </a:cubicBezTo>
                <a:cubicBezTo>
                  <a:pt x="958" y="367"/>
                  <a:pt x="930" y="395"/>
                  <a:pt x="930" y="429"/>
                </a:cubicBezTo>
                <a:cubicBezTo>
                  <a:pt x="930" y="464"/>
                  <a:pt x="958" y="492"/>
                  <a:pt x="992" y="492"/>
                </a:cubicBezTo>
                <a:close/>
                <a:moveTo>
                  <a:pt x="1112" y="537"/>
                </a:moveTo>
                <a:lnTo>
                  <a:pt x="1112" y="537"/>
                </a:lnTo>
                <a:cubicBezTo>
                  <a:pt x="1146" y="537"/>
                  <a:pt x="1174" y="509"/>
                  <a:pt x="1174" y="475"/>
                </a:cubicBezTo>
                <a:cubicBezTo>
                  <a:pt x="1174" y="440"/>
                  <a:pt x="1146" y="412"/>
                  <a:pt x="1112" y="412"/>
                </a:cubicBezTo>
                <a:cubicBezTo>
                  <a:pt x="1078" y="412"/>
                  <a:pt x="1050" y="440"/>
                  <a:pt x="1050" y="475"/>
                </a:cubicBezTo>
                <a:cubicBezTo>
                  <a:pt x="1050" y="509"/>
                  <a:pt x="1078" y="537"/>
                  <a:pt x="1112" y="537"/>
                </a:cubicBezTo>
                <a:close/>
                <a:moveTo>
                  <a:pt x="1232" y="574"/>
                </a:moveTo>
                <a:lnTo>
                  <a:pt x="1232" y="574"/>
                </a:lnTo>
                <a:cubicBezTo>
                  <a:pt x="1266" y="574"/>
                  <a:pt x="1294" y="547"/>
                  <a:pt x="1294" y="512"/>
                </a:cubicBezTo>
                <a:cubicBezTo>
                  <a:pt x="1294" y="478"/>
                  <a:pt x="1266" y="450"/>
                  <a:pt x="1232" y="450"/>
                </a:cubicBezTo>
                <a:cubicBezTo>
                  <a:pt x="1198" y="450"/>
                  <a:pt x="1170" y="478"/>
                  <a:pt x="1170" y="512"/>
                </a:cubicBezTo>
                <a:cubicBezTo>
                  <a:pt x="1170" y="547"/>
                  <a:pt x="1198" y="574"/>
                  <a:pt x="1232" y="574"/>
                </a:cubicBezTo>
                <a:close/>
                <a:moveTo>
                  <a:pt x="1254" y="699"/>
                </a:moveTo>
                <a:lnTo>
                  <a:pt x="1254" y="699"/>
                </a:lnTo>
                <a:cubicBezTo>
                  <a:pt x="1288" y="699"/>
                  <a:pt x="1316" y="671"/>
                  <a:pt x="1316" y="636"/>
                </a:cubicBezTo>
                <a:cubicBezTo>
                  <a:pt x="1316" y="602"/>
                  <a:pt x="1288" y="574"/>
                  <a:pt x="1254" y="574"/>
                </a:cubicBezTo>
                <a:cubicBezTo>
                  <a:pt x="1220" y="574"/>
                  <a:pt x="1192" y="602"/>
                  <a:pt x="1192" y="636"/>
                </a:cubicBezTo>
                <a:cubicBezTo>
                  <a:pt x="1192" y="671"/>
                  <a:pt x="1220" y="699"/>
                  <a:pt x="1254" y="699"/>
                </a:cubicBezTo>
                <a:close/>
                <a:moveTo>
                  <a:pt x="1277" y="823"/>
                </a:moveTo>
                <a:lnTo>
                  <a:pt x="1277" y="823"/>
                </a:lnTo>
                <a:cubicBezTo>
                  <a:pt x="1311" y="823"/>
                  <a:pt x="1339" y="795"/>
                  <a:pt x="1339" y="761"/>
                </a:cubicBezTo>
                <a:cubicBezTo>
                  <a:pt x="1339" y="726"/>
                  <a:pt x="1311" y="699"/>
                  <a:pt x="1277" y="699"/>
                </a:cubicBezTo>
                <a:cubicBezTo>
                  <a:pt x="1243" y="699"/>
                  <a:pt x="1215" y="726"/>
                  <a:pt x="1215" y="761"/>
                </a:cubicBezTo>
                <a:cubicBezTo>
                  <a:pt x="1215" y="795"/>
                  <a:pt x="1243" y="823"/>
                  <a:pt x="1277" y="823"/>
                </a:cubicBezTo>
                <a:close/>
                <a:moveTo>
                  <a:pt x="1224" y="1150"/>
                </a:moveTo>
                <a:lnTo>
                  <a:pt x="1224" y="1150"/>
                </a:lnTo>
                <a:cubicBezTo>
                  <a:pt x="1258" y="1150"/>
                  <a:pt x="1286" y="1122"/>
                  <a:pt x="1286" y="1088"/>
                </a:cubicBezTo>
                <a:cubicBezTo>
                  <a:pt x="1286" y="1054"/>
                  <a:pt x="1258" y="1026"/>
                  <a:pt x="1224" y="1026"/>
                </a:cubicBezTo>
                <a:cubicBezTo>
                  <a:pt x="1190" y="1026"/>
                  <a:pt x="1162" y="1054"/>
                  <a:pt x="1162" y="1088"/>
                </a:cubicBezTo>
                <a:cubicBezTo>
                  <a:pt x="1162" y="1122"/>
                  <a:pt x="1190" y="1150"/>
                  <a:pt x="1224" y="1150"/>
                </a:cubicBezTo>
                <a:close/>
                <a:moveTo>
                  <a:pt x="1127" y="1233"/>
                </a:moveTo>
                <a:lnTo>
                  <a:pt x="1127" y="1233"/>
                </a:lnTo>
                <a:cubicBezTo>
                  <a:pt x="1161" y="1233"/>
                  <a:pt x="1189" y="1205"/>
                  <a:pt x="1189" y="1171"/>
                </a:cubicBezTo>
                <a:cubicBezTo>
                  <a:pt x="1189" y="1137"/>
                  <a:pt x="1161" y="1109"/>
                  <a:pt x="1127" y="1109"/>
                </a:cubicBezTo>
                <a:cubicBezTo>
                  <a:pt x="1093" y="1109"/>
                  <a:pt x="1065" y="1137"/>
                  <a:pt x="1065" y="1171"/>
                </a:cubicBezTo>
                <a:cubicBezTo>
                  <a:pt x="1065" y="1205"/>
                  <a:pt x="1093" y="1233"/>
                  <a:pt x="1127" y="1233"/>
                </a:cubicBezTo>
                <a:close/>
                <a:moveTo>
                  <a:pt x="1033" y="1316"/>
                </a:moveTo>
                <a:lnTo>
                  <a:pt x="1033" y="1316"/>
                </a:lnTo>
                <a:cubicBezTo>
                  <a:pt x="1067" y="1316"/>
                  <a:pt x="1095" y="1288"/>
                  <a:pt x="1095" y="1254"/>
                </a:cubicBezTo>
                <a:cubicBezTo>
                  <a:pt x="1095" y="1219"/>
                  <a:pt x="1067" y="1192"/>
                  <a:pt x="1033" y="1192"/>
                </a:cubicBezTo>
                <a:cubicBezTo>
                  <a:pt x="999" y="1192"/>
                  <a:pt x="971" y="1219"/>
                  <a:pt x="971" y="1254"/>
                </a:cubicBezTo>
                <a:cubicBezTo>
                  <a:pt x="971" y="1288"/>
                  <a:pt x="999" y="1316"/>
                  <a:pt x="1033" y="1316"/>
                </a:cubicBezTo>
                <a:close/>
                <a:moveTo>
                  <a:pt x="936" y="1395"/>
                </a:moveTo>
                <a:lnTo>
                  <a:pt x="936" y="1395"/>
                </a:lnTo>
                <a:cubicBezTo>
                  <a:pt x="970" y="1395"/>
                  <a:pt x="997" y="1367"/>
                  <a:pt x="997" y="1333"/>
                </a:cubicBezTo>
                <a:cubicBezTo>
                  <a:pt x="997" y="1298"/>
                  <a:pt x="970" y="1271"/>
                  <a:pt x="936" y="1271"/>
                </a:cubicBezTo>
                <a:cubicBezTo>
                  <a:pt x="902" y="1271"/>
                  <a:pt x="874" y="1298"/>
                  <a:pt x="874" y="1333"/>
                </a:cubicBezTo>
                <a:cubicBezTo>
                  <a:pt x="874" y="1367"/>
                  <a:pt x="902" y="1395"/>
                  <a:pt x="936" y="1395"/>
                </a:cubicBezTo>
                <a:close/>
                <a:moveTo>
                  <a:pt x="816" y="1353"/>
                </a:moveTo>
                <a:lnTo>
                  <a:pt x="816" y="1353"/>
                </a:lnTo>
                <a:cubicBezTo>
                  <a:pt x="850" y="1353"/>
                  <a:pt x="878" y="1326"/>
                  <a:pt x="878" y="1291"/>
                </a:cubicBezTo>
                <a:cubicBezTo>
                  <a:pt x="878" y="1257"/>
                  <a:pt x="850" y="1229"/>
                  <a:pt x="816" y="1229"/>
                </a:cubicBezTo>
                <a:cubicBezTo>
                  <a:pt x="782" y="1229"/>
                  <a:pt x="754" y="1257"/>
                  <a:pt x="754" y="1291"/>
                </a:cubicBezTo>
                <a:cubicBezTo>
                  <a:pt x="754" y="1326"/>
                  <a:pt x="782" y="1353"/>
                  <a:pt x="816" y="1353"/>
                </a:cubicBezTo>
                <a:close/>
                <a:moveTo>
                  <a:pt x="700" y="1308"/>
                </a:moveTo>
                <a:lnTo>
                  <a:pt x="700" y="1308"/>
                </a:lnTo>
                <a:cubicBezTo>
                  <a:pt x="734" y="1308"/>
                  <a:pt x="761" y="1280"/>
                  <a:pt x="761" y="1246"/>
                </a:cubicBezTo>
                <a:cubicBezTo>
                  <a:pt x="761" y="1212"/>
                  <a:pt x="734" y="1184"/>
                  <a:pt x="700" y="1184"/>
                </a:cubicBezTo>
                <a:cubicBezTo>
                  <a:pt x="665" y="1184"/>
                  <a:pt x="638" y="1212"/>
                  <a:pt x="638" y="1246"/>
                </a:cubicBezTo>
                <a:cubicBezTo>
                  <a:pt x="638" y="1280"/>
                  <a:pt x="665" y="1308"/>
                  <a:pt x="700" y="1308"/>
                </a:cubicBezTo>
                <a:close/>
                <a:moveTo>
                  <a:pt x="580" y="1267"/>
                </a:moveTo>
                <a:lnTo>
                  <a:pt x="580" y="1267"/>
                </a:lnTo>
                <a:cubicBezTo>
                  <a:pt x="614" y="1267"/>
                  <a:pt x="641" y="1239"/>
                  <a:pt x="641" y="1205"/>
                </a:cubicBezTo>
                <a:cubicBezTo>
                  <a:pt x="641" y="1170"/>
                  <a:pt x="614" y="1143"/>
                  <a:pt x="580" y="1143"/>
                </a:cubicBezTo>
                <a:cubicBezTo>
                  <a:pt x="546" y="1143"/>
                  <a:pt x="518" y="1170"/>
                  <a:pt x="518" y="1205"/>
                </a:cubicBezTo>
                <a:cubicBezTo>
                  <a:pt x="518" y="1239"/>
                  <a:pt x="546" y="1267"/>
                  <a:pt x="580" y="1267"/>
                </a:cubicBezTo>
                <a:close/>
                <a:moveTo>
                  <a:pt x="419" y="977"/>
                </a:moveTo>
                <a:lnTo>
                  <a:pt x="419" y="977"/>
                </a:lnTo>
                <a:cubicBezTo>
                  <a:pt x="453" y="977"/>
                  <a:pt x="480" y="949"/>
                  <a:pt x="480" y="915"/>
                </a:cubicBezTo>
                <a:cubicBezTo>
                  <a:pt x="480" y="881"/>
                  <a:pt x="453" y="853"/>
                  <a:pt x="419" y="853"/>
                </a:cubicBezTo>
                <a:cubicBezTo>
                  <a:pt x="384" y="853"/>
                  <a:pt x="357" y="881"/>
                  <a:pt x="357" y="915"/>
                </a:cubicBezTo>
                <a:cubicBezTo>
                  <a:pt x="357" y="949"/>
                  <a:pt x="384" y="977"/>
                  <a:pt x="419" y="977"/>
                </a:cubicBezTo>
                <a:close/>
                <a:moveTo>
                  <a:pt x="396" y="853"/>
                </a:moveTo>
                <a:lnTo>
                  <a:pt x="396" y="853"/>
                </a:lnTo>
                <a:cubicBezTo>
                  <a:pt x="430" y="853"/>
                  <a:pt x="458" y="825"/>
                  <a:pt x="458" y="791"/>
                </a:cubicBezTo>
                <a:cubicBezTo>
                  <a:pt x="458" y="756"/>
                  <a:pt x="430" y="729"/>
                  <a:pt x="396" y="729"/>
                </a:cubicBezTo>
                <a:cubicBezTo>
                  <a:pt x="362" y="729"/>
                  <a:pt x="334" y="756"/>
                  <a:pt x="334" y="791"/>
                </a:cubicBezTo>
                <a:cubicBezTo>
                  <a:pt x="334" y="825"/>
                  <a:pt x="362" y="853"/>
                  <a:pt x="396" y="853"/>
                </a:cubicBezTo>
                <a:close/>
                <a:moveTo>
                  <a:pt x="374" y="729"/>
                </a:moveTo>
                <a:lnTo>
                  <a:pt x="374" y="729"/>
                </a:lnTo>
                <a:cubicBezTo>
                  <a:pt x="408" y="729"/>
                  <a:pt x="435" y="701"/>
                  <a:pt x="435" y="667"/>
                </a:cubicBezTo>
                <a:cubicBezTo>
                  <a:pt x="435" y="632"/>
                  <a:pt x="408" y="604"/>
                  <a:pt x="374" y="604"/>
                </a:cubicBezTo>
                <a:cubicBezTo>
                  <a:pt x="339" y="604"/>
                  <a:pt x="312" y="632"/>
                  <a:pt x="312" y="667"/>
                </a:cubicBezTo>
                <a:cubicBezTo>
                  <a:pt x="312" y="701"/>
                  <a:pt x="339" y="729"/>
                  <a:pt x="374" y="729"/>
                </a:cubicBezTo>
                <a:close/>
                <a:moveTo>
                  <a:pt x="471" y="650"/>
                </a:moveTo>
                <a:lnTo>
                  <a:pt x="471" y="650"/>
                </a:lnTo>
                <a:cubicBezTo>
                  <a:pt x="505" y="650"/>
                  <a:pt x="533" y="622"/>
                  <a:pt x="533" y="587"/>
                </a:cubicBezTo>
                <a:cubicBezTo>
                  <a:pt x="533" y="553"/>
                  <a:pt x="505" y="525"/>
                  <a:pt x="471" y="525"/>
                </a:cubicBezTo>
                <a:cubicBezTo>
                  <a:pt x="437" y="525"/>
                  <a:pt x="409" y="553"/>
                  <a:pt x="409" y="587"/>
                </a:cubicBezTo>
                <a:cubicBezTo>
                  <a:pt x="409" y="622"/>
                  <a:pt x="437" y="650"/>
                  <a:pt x="471" y="650"/>
                </a:cubicBezTo>
                <a:close/>
                <a:moveTo>
                  <a:pt x="846" y="1116"/>
                </a:moveTo>
                <a:lnTo>
                  <a:pt x="846" y="1116"/>
                </a:lnTo>
                <a:cubicBezTo>
                  <a:pt x="1006" y="1116"/>
                  <a:pt x="1136" y="986"/>
                  <a:pt x="1136" y="825"/>
                </a:cubicBezTo>
                <a:cubicBezTo>
                  <a:pt x="1136" y="664"/>
                  <a:pt x="1006" y="533"/>
                  <a:pt x="846" y="533"/>
                </a:cubicBezTo>
                <a:cubicBezTo>
                  <a:pt x="685" y="533"/>
                  <a:pt x="555" y="664"/>
                  <a:pt x="555" y="825"/>
                </a:cubicBezTo>
                <a:cubicBezTo>
                  <a:pt x="555" y="986"/>
                  <a:pt x="685" y="1116"/>
                  <a:pt x="846" y="1116"/>
                </a:cubicBezTo>
                <a:close/>
                <a:moveTo>
                  <a:pt x="846" y="1090"/>
                </a:moveTo>
                <a:lnTo>
                  <a:pt x="846" y="1090"/>
                </a:lnTo>
                <a:cubicBezTo>
                  <a:pt x="992" y="1090"/>
                  <a:pt x="1110" y="971"/>
                  <a:pt x="1110" y="825"/>
                </a:cubicBezTo>
                <a:cubicBezTo>
                  <a:pt x="1110" y="678"/>
                  <a:pt x="992" y="559"/>
                  <a:pt x="846" y="559"/>
                </a:cubicBezTo>
                <a:cubicBezTo>
                  <a:pt x="700" y="559"/>
                  <a:pt x="582" y="678"/>
                  <a:pt x="582" y="825"/>
                </a:cubicBezTo>
                <a:cubicBezTo>
                  <a:pt x="582" y="971"/>
                  <a:pt x="700" y="1090"/>
                  <a:pt x="846" y="1090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Freeform 26"/>
          <p:cNvSpPr>
            <a:spLocks noEditPoints="1"/>
          </p:cNvSpPr>
          <p:nvPr/>
        </p:nvSpPr>
        <p:spPr bwMode="auto">
          <a:xfrm>
            <a:off x="5356226" y="3730625"/>
            <a:ext cx="417513" cy="387350"/>
          </a:xfrm>
          <a:custGeom>
            <a:avLst/>
            <a:gdLst>
              <a:gd name="T0" fmla="*/ 1543 w 1867"/>
              <a:gd name="T1" fmla="*/ 1384 h 1729"/>
              <a:gd name="T2" fmla="*/ 1602 w 1867"/>
              <a:gd name="T3" fmla="*/ 1681 h 1729"/>
              <a:gd name="T4" fmla="*/ 332 w 1867"/>
              <a:gd name="T5" fmla="*/ 601 h 1729"/>
              <a:gd name="T6" fmla="*/ 42 w 1867"/>
              <a:gd name="T7" fmla="*/ 676 h 1729"/>
              <a:gd name="T8" fmla="*/ 250 w 1867"/>
              <a:gd name="T9" fmla="*/ 981 h 1729"/>
              <a:gd name="T10" fmla="*/ 490 w 1867"/>
              <a:gd name="T11" fmla="*/ 1114 h 1729"/>
              <a:gd name="T12" fmla="*/ 485 w 1867"/>
              <a:gd name="T13" fmla="*/ 829 h 1729"/>
              <a:gd name="T14" fmla="*/ 268 w 1867"/>
              <a:gd name="T15" fmla="*/ 754 h 1729"/>
              <a:gd name="T16" fmla="*/ 101 w 1867"/>
              <a:gd name="T17" fmla="*/ 522 h 1729"/>
              <a:gd name="T18" fmla="*/ 268 w 1867"/>
              <a:gd name="T19" fmla="*/ 754 h 1729"/>
              <a:gd name="T20" fmla="*/ 337 w 1867"/>
              <a:gd name="T21" fmla="*/ 1029 h 1729"/>
              <a:gd name="T22" fmla="*/ 445 w 1867"/>
              <a:gd name="T23" fmla="*/ 855 h 1729"/>
              <a:gd name="T24" fmla="*/ 468 w 1867"/>
              <a:gd name="T25" fmla="*/ 1074 h 1729"/>
              <a:gd name="T26" fmla="*/ 423 w 1867"/>
              <a:gd name="T27" fmla="*/ 1296 h 1729"/>
              <a:gd name="T28" fmla="*/ 722 w 1867"/>
              <a:gd name="T29" fmla="*/ 1275 h 1729"/>
              <a:gd name="T30" fmla="*/ 510 w 1867"/>
              <a:gd name="T31" fmla="*/ 1371 h 1729"/>
              <a:gd name="T32" fmla="*/ 633 w 1867"/>
              <a:gd name="T33" fmla="*/ 1196 h 1729"/>
              <a:gd name="T34" fmla="*/ 996 w 1867"/>
              <a:gd name="T35" fmla="*/ 397 h 1729"/>
              <a:gd name="T36" fmla="*/ 1078 w 1867"/>
              <a:gd name="T37" fmla="*/ 225 h 1729"/>
              <a:gd name="T38" fmla="*/ 794 w 1867"/>
              <a:gd name="T39" fmla="*/ 140 h 1729"/>
              <a:gd name="T40" fmla="*/ 788 w 1867"/>
              <a:gd name="T41" fmla="*/ 371 h 1729"/>
              <a:gd name="T42" fmla="*/ 738 w 1867"/>
              <a:gd name="T43" fmla="*/ 586 h 1729"/>
              <a:gd name="T44" fmla="*/ 754 w 1867"/>
              <a:gd name="T45" fmla="*/ 720 h 1729"/>
              <a:gd name="T46" fmla="*/ 1046 w 1867"/>
              <a:gd name="T47" fmla="*/ 672 h 1729"/>
              <a:gd name="T48" fmla="*/ 1034 w 1867"/>
              <a:gd name="T49" fmla="*/ 569 h 1729"/>
              <a:gd name="T50" fmla="*/ 996 w 1867"/>
              <a:gd name="T51" fmla="*/ 397 h 1729"/>
              <a:gd name="T52" fmla="*/ 842 w 1867"/>
              <a:gd name="T53" fmla="*/ 155 h 1729"/>
              <a:gd name="T54" fmla="*/ 1030 w 1867"/>
              <a:gd name="T55" fmla="*/ 211 h 1729"/>
              <a:gd name="T56" fmla="*/ 815 w 1867"/>
              <a:gd name="T57" fmla="*/ 259 h 1729"/>
              <a:gd name="T58" fmla="*/ 920 w 1867"/>
              <a:gd name="T59" fmla="*/ 793 h 1729"/>
              <a:gd name="T60" fmla="*/ 800 w 1867"/>
              <a:gd name="T61" fmla="*/ 692 h 1729"/>
              <a:gd name="T62" fmla="*/ 815 w 1867"/>
              <a:gd name="T63" fmla="*/ 507 h 1729"/>
              <a:gd name="T64" fmla="*/ 985 w 1867"/>
              <a:gd name="T65" fmla="*/ 589 h 1729"/>
              <a:gd name="T66" fmla="*/ 995 w 1867"/>
              <a:gd name="T67" fmla="*/ 716 h 1729"/>
              <a:gd name="T68" fmla="*/ 1139 w 1867"/>
              <a:gd name="T69" fmla="*/ 972 h 1729"/>
              <a:gd name="T70" fmla="*/ 847 w 1867"/>
              <a:gd name="T71" fmla="*/ 916 h 1729"/>
              <a:gd name="T72" fmla="*/ 897 w 1867"/>
              <a:gd name="T73" fmla="*/ 1147 h 1729"/>
              <a:gd name="T74" fmla="*/ 1122 w 1867"/>
              <a:gd name="T75" fmla="*/ 1213 h 1729"/>
              <a:gd name="T76" fmla="*/ 1192 w 1867"/>
              <a:gd name="T77" fmla="*/ 1470 h 1729"/>
              <a:gd name="T78" fmla="*/ 1459 w 1867"/>
              <a:gd name="T79" fmla="*/ 1459 h 1729"/>
              <a:gd name="T80" fmla="*/ 1367 w 1867"/>
              <a:gd name="T81" fmla="*/ 1231 h 1729"/>
              <a:gd name="T82" fmla="*/ 1127 w 1867"/>
              <a:gd name="T83" fmla="*/ 1209 h 1729"/>
              <a:gd name="T84" fmla="*/ 1092 w 1867"/>
              <a:gd name="T85" fmla="*/ 1171 h 1729"/>
              <a:gd name="T86" fmla="*/ 919 w 1867"/>
              <a:gd name="T87" fmla="*/ 1081 h 1729"/>
              <a:gd name="T88" fmla="*/ 1073 w 1867"/>
              <a:gd name="T89" fmla="*/ 947 h 1729"/>
              <a:gd name="T90" fmla="*/ 1119 w 1867"/>
              <a:gd name="T91" fmla="*/ 1040 h 1729"/>
              <a:gd name="T92" fmla="*/ 1275 w 1867"/>
              <a:gd name="T93" fmla="*/ 1466 h 1729"/>
              <a:gd name="T94" fmla="*/ 1171 w 1867"/>
              <a:gd name="T95" fmla="*/ 1390 h 1729"/>
              <a:gd name="T96" fmla="*/ 1295 w 1867"/>
              <a:gd name="T97" fmla="*/ 1238 h 1729"/>
              <a:gd name="T98" fmla="*/ 1382 w 1867"/>
              <a:gd name="T99" fmla="*/ 1302 h 1729"/>
              <a:gd name="T100" fmla="*/ 1678 w 1867"/>
              <a:gd name="T101" fmla="*/ 1653 h 1729"/>
              <a:gd name="T102" fmla="*/ 1631 w 1867"/>
              <a:gd name="T103" fmla="*/ 1429 h 1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867" h="1729">
                <a:moveTo>
                  <a:pt x="1752" y="1419"/>
                </a:moveTo>
                <a:cubicBezTo>
                  <a:pt x="1752" y="1419"/>
                  <a:pt x="1726" y="1411"/>
                  <a:pt x="1701" y="1402"/>
                </a:cubicBezTo>
                <a:cubicBezTo>
                  <a:pt x="1675" y="1393"/>
                  <a:pt x="1650" y="1383"/>
                  <a:pt x="1650" y="1383"/>
                </a:cubicBezTo>
                <a:cubicBezTo>
                  <a:pt x="1615" y="1369"/>
                  <a:pt x="1577" y="1370"/>
                  <a:pt x="1543" y="1384"/>
                </a:cubicBezTo>
                <a:cubicBezTo>
                  <a:pt x="1509" y="1397"/>
                  <a:pt x="1477" y="1423"/>
                  <a:pt x="1459" y="1459"/>
                </a:cubicBezTo>
                <a:cubicBezTo>
                  <a:pt x="1440" y="1495"/>
                  <a:pt x="1439" y="1536"/>
                  <a:pt x="1453" y="1573"/>
                </a:cubicBezTo>
                <a:cubicBezTo>
                  <a:pt x="1468" y="1610"/>
                  <a:pt x="1499" y="1642"/>
                  <a:pt x="1541" y="1658"/>
                </a:cubicBezTo>
                <a:cubicBezTo>
                  <a:pt x="1541" y="1658"/>
                  <a:pt x="1571" y="1670"/>
                  <a:pt x="1602" y="1681"/>
                </a:cubicBezTo>
                <a:cubicBezTo>
                  <a:pt x="1632" y="1692"/>
                  <a:pt x="1663" y="1701"/>
                  <a:pt x="1663" y="1701"/>
                </a:cubicBezTo>
                <a:cubicBezTo>
                  <a:pt x="1749" y="1729"/>
                  <a:pt x="1838" y="1679"/>
                  <a:pt x="1853" y="1598"/>
                </a:cubicBezTo>
                <a:cubicBezTo>
                  <a:pt x="1867" y="1518"/>
                  <a:pt x="1824" y="1442"/>
                  <a:pt x="1752" y="1419"/>
                </a:cubicBezTo>
                <a:close/>
                <a:moveTo>
                  <a:pt x="332" y="601"/>
                </a:moveTo>
                <a:cubicBezTo>
                  <a:pt x="332" y="601"/>
                  <a:pt x="317" y="578"/>
                  <a:pt x="301" y="555"/>
                </a:cubicBezTo>
                <a:cubicBezTo>
                  <a:pt x="284" y="533"/>
                  <a:pt x="268" y="510"/>
                  <a:pt x="268" y="510"/>
                </a:cubicBezTo>
                <a:cubicBezTo>
                  <a:pt x="222" y="448"/>
                  <a:pt x="128" y="434"/>
                  <a:pt x="71" y="487"/>
                </a:cubicBezTo>
                <a:cubicBezTo>
                  <a:pt x="15" y="539"/>
                  <a:pt x="0" y="618"/>
                  <a:pt x="42" y="676"/>
                </a:cubicBezTo>
                <a:cubicBezTo>
                  <a:pt x="42" y="676"/>
                  <a:pt x="58" y="697"/>
                  <a:pt x="73" y="718"/>
                </a:cubicBezTo>
                <a:cubicBezTo>
                  <a:pt x="88" y="739"/>
                  <a:pt x="103" y="760"/>
                  <a:pt x="103" y="760"/>
                </a:cubicBezTo>
                <a:cubicBezTo>
                  <a:pt x="144" y="819"/>
                  <a:pt x="229" y="835"/>
                  <a:pt x="293" y="792"/>
                </a:cubicBezTo>
                <a:cubicBezTo>
                  <a:pt x="230" y="835"/>
                  <a:pt x="211" y="919"/>
                  <a:pt x="250" y="981"/>
                </a:cubicBezTo>
                <a:cubicBezTo>
                  <a:pt x="250" y="981"/>
                  <a:pt x="264" y="1003"/>
                  <a:pt x="278" y="1025"/>
                </a:cubicBezTo>
                <a:cubicBezTo>
                  <a:pt x="285" y="1035"/>
                  <a:pt x="291" y="1046"/>
                  <a:pt x="296" y="1053"/>
                </a:cubicBezTo>
                <a:cubicBezTo>
                  <a:pt x="301" y="1061"/>
                  <a:pt x="304" y="1067"/>
                  <a:pt x="304" y="1067"/>
                </a:cubicBezTo>
                <a:cubicBezTo>
                  <a:pt x="339" y="1126"/>
                  <a:pt x="421" y="1150"/>
                  <a:pt x="490" y="1114"/>
                </a:cubicBezTo>
                <a:cubicBezTo>
                  <a:pt x="558" y="1079"/>
                  <a:pt x="586" y="995"/>
                  <a:pt x="545" y="925"/>
                </a:cubicBezTo>
                <a:cubicBezTo>
                  <a:pt x="545" y="925"/>
                  <a:pt x="542" y="919"/>
                  <a:pt x="536" y="910"/>
                </a:cubicBezTo>
                <a:cubicBezTo>
                  <a:pt x="530" y="900"/>
                  <a:pt x="523" y="888"/>
                  <a:pt x="515" y="876"/>
                </a:cubicBezTo>
                <a:cubicBezTo>
                  <a:pt x="500" y="852"/>
                  <a:pt x="485" y="829"/>
                  <a:pt x="485" y="829"/>
                </a:cubicBezTo>
                <a:cubicBezTo>
                  <a:pt x="445" y="766"/>
                  <a:pt x="359" y="749"/>
                  <a:pt x="295" y="791"/>
                </a:cubicBezTo>
                <a:cubicBezTo>
                  <a:pt x="358" y="749"/>
                  <a:pt x="376" y="663"/>
                  <a:pt x="332" y="601"/>
                </a:cubicBezTo>
                <a:close/>
                <a:moveTo>
                  <a:pt x="268" y="754"/>
                </a:moveTo>
                <a:lnTo>
                  <a:pt x="268" y="754"/>
                </a:lnTo>
                <a:cubicBezTo>
                  <a:pt x="226" y="782"/>
                  <a:pt x="169" y="773"/>
                  <a:pt x="142" y="733"/>
                </a:cubicBezTo>
                <a:cubicBezTo>
                  <a:pt x="142" y="733"/>
                  <a:pt x="127" y="712"/>
                  <a:pt x="112" y="690"/>
                </a:cubicBezTo>
                <a:cubicBezTo>
                  <a:pt x="96" y="669"/>
                  <a:pt x="81" y="648"/>
                  <a:pt x="81" y="648"/>
                </a:cubicBezTo>
                <a:cubicBezTo>
                  <a:pt x="53" y="609"/>
                  <a:pt x="62" y="554"/>
                  <a:pt x="101" y="522"/>
                </a:cubicBezTo>
                <a:cubicBezTo>
                  <a:pt x="140" y="490"/>
                  <a:pt x="199" y="498"/>
                  <a:pt x="229" y="539"/>
                </a:cubicBezTo>
                <a:cubicBezTo>
                  <a:pt x="229" y="539"/>
                  <a:pt x="246" y="561"/>
                  <a:pt x="262" y="583"/>
                </a:cubicBezTo>
                <a:cubicBezTo>
                  <a:pt x="278" y="605"/>
                  <a:pt x="293" y="628"/>
                  <a:pt x="293" y="628"/>
                </a:cubicBezTo>
                <a:cubicBezTo>
                  <a:pt x="322" y="669"/>
                  <a:pt x="310" y="726"/>
                  <a:pt x="268" y="754"/>
                </a:cubicBezTo>
                <a:close/>
                <a:moveTo>
                  <a:pt x="468" y="1074"/>
                </a:moveTo>
                <a:lnTo>
                  <a:pt x="468" y="1074"/>
                </a:lnTo>
                <a:cubicBezTo>
                  <a:pt x="423" y="1098"/>
                  <a:pt x="369" y="1083"/>
                  <a:pt x="345" y="1043"/>
                </a:cubicBezTo>
                <a:cubicBezTo>
                  <a:pt x="345" y="1043"/>
                  <a:pt x="342" y="1037"/>
                  <a:pt x="337" y="1029"/>
                </a:cubicBezTo>
                <a:cubicBezTo>
                  <a:pt x="332" y="1021"/>
                  <a:pt x="325" y="1010"/>
                  <a:pt x="319" y="999"/>
                </a:cubicBezTo>
                <a:cubicBezTo>
                  <a:pt x="305" y="977"/>
                  <a:pt x="290" y="955"/>
                  <a:pt x="290" y="955"/>
                </a:cubicBezTo>
                <a:cubicBezTo>
                  <a:pt x="264" y="914"/>
                  <a:pt x="277" y="858"/>
                  <a:pt x="319" y="830"/>
                </a:cubicBezTo>
                <a:cubicBezTo>
                  <a:pt x="362" y="802"/>
                  <a:pt x="419" y="813"/>
                  <a:pt x="445" y="855"/>
                </a:cubicBezTo>
                <a:cubicBezTo>
                  <a:pt x="445" y="855"/>
                  <a:pt x="460" y="878"/>
                  <a:pt x="475" y="901"/>
                </a:cubicBezTo>
                <a:cubicBezTo>
                  <a:pt x="482" y="913"/>
                  <a:pt x="490" y="925"/>
                  <a:pt x="495" y="934"/>
                </a:cubicBezTo>
                <a:cubicBezTo>
                  <a:pt x="501" y="943"/>
                  <a:pt x="504" y="949"/>
                  <a:pt x="504" y="949"/>
                </a:cubicBezTo>
                <a:cubicBezTo>
                  <a:pt x="530" y="994"/>
                  <a:pt x="513" y="1050"/>
                  <a:pt x="468" y="1074"/>
                </a:cubicBezTo>
                <a:close/>
                <a:moveTo>
                  <a:pt x="699" y="1225"/>
                </a:moveTo>
                <a:cubicBezTo>
                  <a:pt x="688" y="1200"/>
                  <a:pt x="676" y="1175"/>
                  <a:pt x="676" y="1175"/>
                </a:cubicBezTo>
                <a:cubicBezTo>
                  <a:pt x="643" y="1106"/>
                  <a:pt x="558" y="1078"/>
                  <a:pt x="490" y="1114"/>
                </a:cubicBezTo>
                <a:cubicBezTo>
                  <a:pt x="421" y="1150"/>
                  <a:pt x="393" y="1231"/>
                  <a:pt x="423" y="1296"/>
                </a:cubicBezTo>
                <a:cubicBezTo>
                  <a:pt x="423" y="1296"/>
                  <a:pt x="434" y="1319"/>
                  <a:pt x="445" y="1343"/>
                </a:cubicBezTo>
                <a:cubicBezTo>
                  <a:pt x="456" y="1367"/>
                  <a:pt x="467" y="1390"/>
                  <a:pt x="467" y="1390"/>
                </a:cubicBezTo>
                <a:cubicBezTo>
                  <a:pt x="497" y="1456"/>
                  <a:pt x="577" y="1486"/>
                  <a:pt x="648" y="1457"/>
                </a:cubicBezTo>
                <a:cubicBezTo>
                  <a:pt x="720" y="1428"/>
                  <a:pt x="753" y="1345"/>
                  <a:pt x="722" y="1275"/>
                </a:cubicBezTo>
                <a:cubicBezTo>
                  <a:pt x="722" y="1275"/>
                  <a:pt x="711" y="1250"/>
                  <a:pt x="699" y="1225"/>
                </a:cubicBezTo>
                <a:close/>
                <a:moveTo>
                  <a:pt x="630" y="1415"/>
                </a:moveTo>
                <a:lnTo>
                  <a:pt x="630" y="1415"/>
                </a:lnTo>
                <a:cubicBezTo>
                  <a:pt x="584" y="1435"/>
                  <a:pt x="530" y="1415"/>
                  <a:pt x="510" y="1371"/>
                </a:cubicBezTo>
                <a:cubicBezTo>
                  <a:pt x="510" y="1371"/>
                  <a:pt x="500" y="1347"/>
                  <a:pt x="489" y="1323"/>
                </a:cubicBezTo>
                <a:cubicBezTo>
                  <a:pt x="477" y="1299"/>
                  <a:pt x="466" y="1275"/>
                  <a:pt x="466" y="1275"/>
                </a:cubicBezTo>
                <a:cubicBezTo>
                  <a:pt x="446" y="1232"/>
                  <a:pt x="465" y="1178"/>
                  <a:pt x="511" y="1155"/>
                </a:cubicBezTo>
                <a:cubicBezTo>
                  <a:pt x="556" y="1132"/>
                  <a:pt x="611" y="1150"/>
                  <a:pt x="633" y="1196"/>
                </a:cubicBezTo>
                <a:cubicBezTo>
                  <a:pt x="633" y="1196"/>
                  <a:pt x="644" y="1221"/>
                  <a:pt x="656" y="1245"/>
                </a:cubicBezTo>
                <a:cubicBezTo>
                  <a:pt x="667" y="1270"/>
                  <a:pt x="679" y="1295"/>
                  <a:pt x="679" y="1295"/>
                </a:cubicBezTo>
                <a:cubicBezTo>
                  <a:pt x="699" y="1341"/>
                  <a:pt x="677" y="1395"/>
                  <a:pt x="630" y="1415"/>
                </a:cubicBezTo>
                <a:close/>
                <a:moveTo>
                  <a:pt x="996" y="397"/>
                </a:moveTo>
                <a:cubicBezTo>
                  <a:pt x="1011" y="387"/>
                  <a:pt x="1024" y="374"/>
                  <a:pt x="1034" y="360"/>
                </a:cubicBezTo>
                <a:cubicBezTo>
                  <a:pt x="1044" y="346"/>
                  <a:pt x="1052" y="330"/>
                  <a:pt x="1055" y="312"/>
                </a:cubicBezTo>
                <a:cubicBezTo>
                  <a:pt x="1055" y="312"/>
                  <a:pt x="1062" y="287"/>
                  <a:pt x="1068" y="261"/>
                </a:cubicBezTo>
                <a:cubicBezTo>
                  <a:pt x="1072" y="248"/>
                  <a:pt x="1075" y="235"/>
                  <a:pt x="1078" y="225"/>
                </a:cubicBezTo>
                <a:cubicBezTo>
                  <a:pt x="1081" y="215"/>
                  <a:pt x="1083" y="209"/>
                  <a:pt x="1083" y="209"/>
                </a:cubicBezTo>
                <a:cubicBezTo>
                  <a:pt x="1106" y="137"/>
                  <a:pt x="1067" y="45"/>
                  <a:pt x="988" y="22"/>
                </a:cubicBezTo>
                <a:cubicBezTo>
                  <a:pt x="910" y="0"/>
                  <a:pt x="828" y="35"/>
                  <a:pt x="800" y="121"/>
                </a:cubicBezTo>
                <a:cubicBezTo>
                  <a:pt x="800" y="121"/>
                  <a:pt x="798" y="129"/>
                  <a:pt x="794" y="140"/>
                </a:cubicBezTo>
                <a:cubicBezTo>
                  <a:pt x="791" y="152"/>
                  <a:pt x="786" y="168"/>
                  <a:pt x="782" y="183"/>
                </a:cubicBezTo>
                <a:cubicBezTo>
                  <a:pt x="773" y="215"/>
                  <a:pt x="766" y="247"/>
                  <a:pt x="766" y="247"/>
                </a:cubicBezTo>
                <a:cubicBezTo>
                  <a:pt x="761" y="270"/>
                  <a:pt x="761" y="293"/>
                  <a:pt x="765" y="314"/>
                </a:cubicBezTo>
                <a:cubicBezTo>
                  <a:pt x="769" y="335"/>
                  <a:pt x="777" y="355"/>
                  <a:pt x="788" y="371"/>
                </a:cubicBezTo>
                <a:cubicBezTo>
                  <a:pt x="811" y="404"/>
                  <a:pt x="847" y="425"/>
                  <a:pt x="888" y="428"/>
                </a:cubicBezTo>
                <a:cubicBezTo>
                  <a:pt x="848" y="424"/>
                  <a:pt x="808" y="439"/>
                  <a:pt x="781" y="467"/>
                </a:cubicBezTo>
                <a:cubicBezTo>
                  <a:pt x="767" y="482"/>
                  <a:pt x="755" y="500"/>
                  <a:pt x="747" y="520"/>
                </a:cubicBezTo>
                <a:cubicBezTo>
                  <a:pt x="740" y="540"/>
                  <a:pt x="737" y="563"/>
                  <a:pt x="738" y="586"/>
                </a:cubicBezTo>
                <a:cubicBezTo>
                  <a:pt x="738" y="586"/>
                  <a:pt x="738" y="595"/>
                  <a:pt x="739" y="608"/>
                </a:cubicBezTo>
                <a:cubicBezTo>
                  <a:pt x="741" y="620"/>
                  <a:pt x="742" y="637"/>
                  <a:pt x="744" y="654"/>
                </a:cubicBezTo>
                <a:cubicBezTo>
                  <a:pt x="746" y="671"/>
                  <a:pt x="748" y="687"/>
                  <a:pt x="750" y="700"/>
                </a:cubicBezTo>
                <a:cubicBezTo>
                  <a:pt x="752" y="712"/>
                  <a:pt x="754" y="720"/>
                  <a:pt x="754" y="720"/>
                </a:cubicBezTo>
                <a:cubicBezTo>
                  <a:pt x="760" y="767"/>
                  <a:pt x="788" y="804"/>
                  <a:pt x="820" y="826"/>
                </a:cubicBezTo>
                <a:cubicBezTo>
                  <a:pt x="852" y="848"/>
                  <a:pt x="895" y="853"/>
                  <a:pt x="933" y="842"/>
                </a:cubicBezTo>
                <a:cubicBezTo>
                  <a:pt x="973" y="830"/>
                  <a:pt x="1002" y="805"/>
                  <a:pt x="1023" y="774"/>
                </a:cubicBezTo>
                <a:cubicBezTo>
                  <a:pt x="1044" y="743"/>
                  <a:pt x="1051" y="707"/>
                  <a:pt x="1046" y="672"/>
                </a:cubicBezTo>
                <a:cubicBezTo>
                  <a:pt x="1046" y="672"/>
                  <a:pt x="1045" y="665"/>
                  <a:pt x="1043" y="656"/>
                </a:cubicBezTo>
                <a:cubicBezTo>
                  <a:pt x="1041" y="646"/>
                  <a:pt x="1040" y="633"/>
                  <a:pt x="1039" y="620"/>
                </a:cubicBezTo>
                <a:cubicBezTo>
                  <a:pt x="1037" y="607"/>
                  <a:pt x="1036" y="595"/>
                  <a:pt x="1035" y="585"/>
                </a:cubicBezTo>
                <a:cubicBezTo>
                  <a:pt x="1034" y="575"/>
                  <a:pt x="1034" y="569"/>
                  <a:pt x="1034" y="569"/>
                </a:cubicBezTo>
                <a:cubicBezTo>
                  <a:pt x="1033" y="551"/>
                  <a:pt x="1029" y="534"/>
                  <a:pt x="1020" y="519"/>
                </a:cubicBezTo>
                <a:cubicBezTo>
                  <a:pt x="1013" y="503"/>
                  <a:pt x="1003" y="489"/>
                  <a:pt x="990" y="476"/>
                </a:cubicBezTo>
                <a:cubicBezTo>
                  <a:pt x="963" y="451"/>
                  <a:pt x="929" y="432"/>
                  <a:pt x="888" y="428"/>
                </a:cubicBezTo>
                <a:cubicBezTo>
                  <a:pt x="929" y="431"/>
                  <a:pt x="967" y="418"/>
                  <a:pt x="996" y="397"/>
                </a:cubicBezTo>
                <a:close/>
                <a:moveTo>
                  <a:pt x="815" y="259"/>
                </a:moveTo>
                <a:lnTo>
                  <a:pt x="815" y="259"/>
                </a:lnTo>
                <a:cubicBezTo>
                  <a:pt x="815" y="259"/>
                  <a:pt x="822" y="227"/>
                  <a:pt x="831" y="196"/>
                </a:cubicBezTo>
                <a:cubicBezTo>
                  <a:pt x="835" y="181"/>
                  <a:pt x="839" y="166"/>
                  <a:pt x="842" y="155"/>
                </a:cubicBezTo>
                <a:cubicBezTo>
                  <a:pt x="846" y="143"/>
                  <a:pt x="848" y="136"/>
                  <a:pt x="848" y="136"/>
                </a:cubicBezTo>
                <a:cubicBezTo>
                  <a:pt x="866" y="81"/>
                  <a:pt x="921" y="54"/>
                  <a:pt x="972" y="71"/>
                </a:cubicBezTo>
                <a:cubicBezTo>
                  <a:pt x="1024" y="88"/>
                  <a:pt x="1050" y="145"/>
                  <a:pt x="1035" y="194"/>
                </a:cubicBezTo>
                <a:cubicBezTo>
                  <a:pt x="1035" y="194"/>
                  <a:pt x="1033" y="201"/>
                  <a:pt x="1030" y="211"/>
                </a:cubicBezTo>
                <a:cubicBezTo>
                  <a:pt x="1027" y="221"/>
                  <a:pt x="1023" y="234"/>
                  <a:pt x="1019" y="248"/>
                </a:cubicBezTo>
                <a:cubicBezTo>
                  <a:pt x="1012" y="274"/>
                  <a:pt x="1006" y="301"/>
                  <a:pt x="1006" y="301"/>
                </a:cubicBezTo>
                <a:cubicBezTo>
                  <a:pt x="995" y="349"/>
                  <a:pt x="947" y="383"/>
                  <a:pt x="893" y="377"/>
                </a:cubicBezTo>
                <a:cubicBezTo>
                  <a:pt x="840" y="371"/>
                  <a:pt x="802" y="317"/>
                  <a:pt x="815" y="259"/>
                </a:cubicBezTo>
                <a:close/>
                <a:moveTo>
                  <a:pt x="995" y="716"/>
                </a:moveTo>
                <a:lnTo>
                  <a:pt x="995" y="716"/>
                </a:lnTo>
                <a:cubicBezTo>
                  <a:pt x="992" y="728"/>
                  <a:pt x="987" y="739"/>
                  <a:pt x="981" y="749"/>
                </a:cubicBezTo>
                <a:cubicBezTo>
                  <a:pt x="967" y="770"/>
                  <a:pt x="946" y="786"/>
                  <a:pt x="920" y="793"/>
                </a:cubicBezTo>
                <a:cubicBezTo>
                  <a:pt x="894" y="799"/>
                  <a:pt x="868" y="794"/>
                  <a:pt x="846" y="780"/>
                </a:cubicBezTo>
                <a:cubicBezTo>
                  <a:pt x="835" y="773"/>
                  <a:pt x="825" y="763"/>
                  <a:pt x="818" y="752"/>
                </a:cubicBezTo>
                <a:cubicBezTo>
                  <a:pt x="811" y="740"/>
                  <a:pt x="806" y="727"/>
                  <a:pt x="803" y="712"/>
                </a:cubicBezTo>
                <a:cubicBezTo>
                  <a:pt x="803" y="712"/>
                  <a:pt x="802" y="704"/>
                  <a:pt x="800" y="692"/>
                </a:cubicBezTo>
                <a:cubicBezTo>
                  <a:pt x="798" y="680"/>
                  <a:pt x="796" y="664"/>
                  <a:pt x="794" y="648"/>
                </a:cubicBezTo>
                <a:cubicBezTo>
                  <a:pt x="793" y="632"/>
                  <a:pt x="791" y="616"/>
                  <a:pt x="790" y="604"/>
                </a:cubicBezTo>
                <a:cubicBezTo>
                  <a:pt x="788" y="592"/>
                  <a:pt x="788" y="584"/>
                  <a:pt x="788" y="584"/>
                </a:cubicBezTo>
                <a:cubicBezTo>
                  <a:pt x="788" y="554"/>
                  <a:pt x="797" y="526"/>
                  <a:pt x="815" y="507"/>
                </a:cubicBezTo>
                <a:cubicBezTo>
                  <a:pt x="833" y="488"/>
                  <a:pt x="858" y="478"/>
                  <a:pt x="885" y="479"/>
                </a:cubicBezTo>
                <a:cubicBezTo>
                  <a:pt x="912" y="480"/>
                  <a:pt x="936" y="492"/>
                  <a:pt x="953" y="508"/>
                </a:cubicBezTo>
                <a:cubicBezTo>
                  <a:pt x="970" y="525"/>
                  <a:pt x="983" y="547"/>
                  <a:pt x="984" y="572"/>
                </a:cubicBezTo>
                <a:cubicBezTo>
                  <a:pt x="984" y="572"/>
                  <a:pt x="983" y="579"/>
                  <a:pt x="985" y="589"/>
                </a:cubicBezTo>
                <a:cubicBezTo>
                  <a:pt x="986" y="599"/>
                  <a:pt x="987" y="613"/>
                  <a:pt x="988" y="626"/>
                </a:cubicBezTo>
                <a:cubicBezTo>
                  <a:pt x="990" y="640"/>
                  <a:pt x="991" y="653"/>
                  <a:pt x="993" y="663"/>
                </a:cubicBezTo>
                <a:cubicBezTo>
                  <a:pt x="995" y="673"/>
                  <a:pt x="996" y="680"/>
                  <a:pt x="996" y="680"/>
                </a:cubicBezTo>
                <a:cubicBezTo>
                  <a:pt x="998" y="692"/>
                  <a:pt x="998" y="704"/>
                  <a:pt x="995" y="716"/>
                </a:cubicBezTo>
                <a:close/>
                <a:moveTo>
                  <a:pt x="1179" y="1060"/>
                </a:moveTo>
                <a:cubicBezTo>
                  <a:pt x="1176" y="1044"/>
                  <a:pt x="1171" y="1028"/>
                  <a:pt x="1162" y="1014"/>
                </a:cubicBezTo>
                <a:cubicBezTo>
                  <a:pt x="1162" y="1014"/>
                  <a:pt x="1159" y="1009"/>
                  <a:pt x="1155" y="1001"/>
                </a:cubicBezTo>
                <a:cubicBezTo>
                  <a:pt x="1151" y="993"/>
                  <a:pt x="1145" y="983"/>
                  <a:pt x="1139" y="972"/>
                </a:cubicBezTo>
                <a:cubicBezTo>
                  <a:pt x="1129" y="951"/>
                  <a:pt x="1120" y="929"/>
                  <a:pt x="1120" y="928"/>
                </a:cubicBezTo>
                <a:cubicBezTo>
                  <a:pt x="1107" y="893"/>
                  <a:pt x="1078" y="867"/>
                  <a:pt x="1046" y="852"/>
                </a:cubicBezTo>
                <a:cubicBezTo>
                  <a:pt x="1013" y="836"/>
                  <a:pt x="973" y="831"/>
                  <a:pt x="933" y="842"/>
                </a:cubicBezTo>
                <a:cubicBezTo>
                  <a:pt x="894" y="853"/>
                  <a:pt x="864" y="880"/>
                  <a:pt x="847" y="916"/>
                </a:cubicBezTo>
                <a:cubicBezTo>
                  <a:pt x="829" y="953"/>
                  <a:pt x="829" y="996"/>
                  <a:pt x="845" y="1039"/>
                </a:cubicBezTo>
                <a:cubicBezTo>
                  <a:pt x="845" y="1039"/>
                  <a:pt x="848" y="1046"/>
                  <a:pt x="853" y="1059"/>
                </a:cubicBezTo>
                <a:cubicBezTo>
                  <a:pt x="859" y="1071"/>
                  <a:pt x="866" y="1088"/>
                  <a:pt x="874" y="1104"/>
                </a:cubicBezTo>
                <a:cubicBezTo>
                  <a:pt x="882" y="1120"/>
                  <a:pt x="891" y="1135"/>
                  <a:pt x="897" y="1147"/>
                </a:cubicBezTo>
                <a:cubicBezTo>
                  <a:pt x="904" y="1159"/>
                  <a:pt x="908" y="1166"/>
                  <a:pt x="908" y="1166"/>
                </a:cubicBezTo>
                <a:cubicBezTo>
                  <a:pt x="921" y="1188"/>
                  <a:pt x="937" y="1205"/>
                  <a:pt x="956" y="1218"/>
                </a:cubicBezTo>
                <a:cubicBezTo>
                  <a:pt x="974" y="1231"/>
                  <a:pt x="994" y="1239"/>
                  <a:pt x="1014" y="1242"/>
                </a:cubicBezTo>
                <a:cubicBezTo>
                  <a:pt x="1053" y="1250"/>
                  <a:pt x="1092" y="1238"/>
                  <a:pt x="1122" y="1213"/>
                </a:cubicBezTo>
                <a:cubicBezTo>
                  <a:pt x="1093" y="1240"/>
                  <a:pt x="1077" y="1277"/>
                  <a:pt x="1080" y="1316"/>
                </a:cubicBezTo>
                <a:cubicBezTo>
                  <a:pt x="1081" y="1357"/>
                  <a:pt x="1102" y="1398"/>
                  <a:pt x="1139" y="1429"/>
                </a:cubicBezTo>
                <a:cubicBezTo>
                  <a:pt x="1139" y="1429"/>
                  <a:pt x="1145" y="1434"/>
                  <a:pt x="1156" y="1442"/>
                </a:cubicBezTo>
                <a:cubicBezTo>
                  <a:pt x="1166" y="1449"/>
                  <a:pt x="1179" y="1460"/>
                  <a:pt x="1192" y="1470"/>
                </a:cubicBezTo>
                <a:cubicBezTo>
                  <a:pt x="1206" y="1480"/>
                  <a:pt x="1220" y="1489"/>
                  <a:pt x="1230" y="1496"/>
                </a:cubicBezTo>
                <a:cubicBezTo>
                  <a:pt x="1241" y="1503"/>
                  <a:pt x="1248" y="1508"/>
                  <a:pt x="1248" y="1508"/>
                </a:cubicBezTo>
                <a:cubicBezTo>
                  <a:pt x="1286" y="1534"/>
                  <a:pt x="1331" y="1540"/>
                  <a:pt x="1369" y="1531"/>
                </a:cubicBezTo>
                <a:cubicBezTo>
                  <a:pt x="1408" y="1521"/>
                  <a:pt x="1440" y="1496"/>
                  <a:pt x="1459" y="1459"/>
                </a:cubicBezTo>
                <a:cubicBezTo>
                  <a:pt x="1477" y="1423"/>
                  <a:pt x="1479" y="1382"/>
                  <a:pt x="1470" y="1347"/>
                </a:cubicBezTo>
                <a:cubicBezTo>
                  <a:pt x="1461" y="1311"/>
                  <a:pt x="1440" y="1280"/>
                  <a:pt x="1410" y="1260"/>
                </a:cubicBezTo>
                <a:cubicBezTo>
                  <a:pt x="1410" y="1260"/>
                  <a:pt x="1405" y="1257"/>
                  <a:pt x="1396" y="1251"/>
                </a:cubicBezTo>
                <a:cubicBezTo>
                  <a:pt x="1389" y="1246"/>
                  <a:pt x="1378" y="1238"/>
                  <a:pt x="1367" y="1231"/>
                </a:cubicBezTo>
                <a:cubicBezTo>
                  <a:pt x="1357" y="1223"/>
                  <a:pt x="1347" y="1215"/>
                  <a:pt x="1339" y="1209"/>
                </a:cubicBezTo>
                <a:cubicBezTo>
                  <a:pt x="1331" y="1203"/>
                  <a:pt x="1327" y="1199"/>
                  <a:pt x="1327" y="1199"/>
                </a:cubicBezTo>
                <a:cubicBezTo>
                  <a:pt x="1299" y="1177"/>
                  <a:pt x="1265" y="1168"/>
                  <a:pt x="1229" y="1169"/>
                </a:cubicBezTo>
                <a:cubicBezTo>
                  <a:pt x="1194" y="1171"/>
                  <a:pt x="1157" y="1183"/>
                  <a:pt x="1127" y="1209"/>
                </a:cubicBezTo>
                <a:cubicBezTo>
                  <a:pt x="1156" y="1181"/>
                  <a:pt x="1171" y="1146"/>
                  <a:pt x="1178" y="1111"/>
                </a:cubicBezTo>
                <a:cubicBezTo>
                  <a:pt x="1181" y="1094"/>
                  <a:pt x="1181" y="1076"/>
                  <a:pt x="1179" y="1060"/>
                </a:cubicBezTo>
                <a:close/>
                <a:moveTo>
                  <a:pt x="1092" y="1171"/>
                </a:moveTo>
                <a:lnTo>
                  <a:pt x="1092" y="1171"/>
                </a:lnTo>
                <a:cubicBezTo>
                  <a:pt x="1071" y="1188"/>
                  <a:pt x="1044" y="1195"/>
                  <a:pt x="1018" y="1189"/>
                </a:cubicBezTo>
                <a:cubicBezTo>
                  <a:pt x="993" y="1184"/>
                  <a:pt x="967" y="1167"/>
                  <a:pt x="952" y="1140"/>
                </a:cubicBezTo>
                <a:cubicBezTo>
                  <a:pt x="952" y="1140"/>
                  <a:pt x="947" y="1133"/>
                  <a:pt x="941" y="1122"/>
                </a:cubicBezTo>
                <a:cubicBezTo>
                  <a:pt x="935" y="1111"/>
                  <a:pt x="927" y="1096"/>
                  <a:pt x="919" y="1081"/>
                </a:cubicBezTo>
                <a:cubicBezTo>
                  <a:pt x="912" y="1066"/>
                  <a:pt x="905" y="1051"/>
                  <a:pt x="900" y="1039"/>
                </a:cubicBezTo>
                <a:cubicBezTo>
                  <a:pt x="894" y="1027"/>
                  <a:pt x="892" y="1020"/>
                  <a:pt x="892" y="1020"/>
                </a:cubicBezTo>
                <a:cubicBezTo>
                  <a:pt x="871" y="965"/>
                  <a:pt x="896" y="907"/>
                  <a:pt x="948" y="891"/>
                </a:cubicBezTo>
                <a:cubicBezTo>
                  <a:pt x="999" y="875"/>
                  <a:pt x="1055" y="900"/>
                  <a:pt x="1073" y="947"/>
                </a:cubicBezTo>
                <a:cubicBezTo>
                  <a:pt x="1073" y="947"/>
                  <a:pt x="1075" y="954"/>
                  <a:pt x="1079" y="962"/>
                </a:cubicBezTo>
                <a:cubicBezTo>
                  <a:pt x="1084" y="971"/>
                  <a:pt x="1089" y="983"/>
                  <a:pt x="1094" y="995"/>
                </a:cubicBezTo>
                <a:cubicBezTo>
                  <a:pt x="1100" y="1006"/>
                  <a:pt x="1106" y="1017"/>
                  <a:pt x="1111" y="1026"/>
                </a:cubicBezTo>
                <a:cubicBezTo>
                  <a:pt x="1116" y="1034"/>
                  <a:pt x="1119" y="1040"/>
                  <a:pt x="1119" y="1040"/>
                </a:cubicBezTo>
                <a:cubicBezTo>
                  <a:pt x="1143" y="1080"/>
                  <a:pt x="1133" y="1137"/>
                  <a:pt x="1092" y="1171"/>
                </a:cubicBezTo>
                <a:close/>
                <a:moveTo>
                  <a:pt x="1414" y="1435"/>
                </a:moveTo>
                <a:lnTo>
                  <a:pt x="1414" y="1435"/>
                </a:lnTo>
                <a:cubicBezTo>
                  <a:pt x="1388" y="1483"/>
                  <a:pt x="1325" y="1499"/>
                  <a:pt x="1275" y="1466"/>
                </a:cubicBezTo>
                <a:cubicBezTo>
                  <a:pt x="1275" y="1466"/>
                  <a:pt x="1269" y="1461"/>
                  <a:pt x="1258" y="1455"/>
                </a:cubicBezTo>
                <a:cubicBezTo>
                  <a:pt x="1249" y="1448"/>
                  <a:pt x="1235" y="1438"/>
                  <a:pt x="1222" y="1429"/>
                </a:cubicBezTo>
                <a:cubicBezTo>
                  <a:pt x="1209" y="1420"/>
                  <a:pt x="1196" y="1410"/>
                  <a:pt x="1187" y="1402"/>
                </a:cubicBezTo>
                <a:cubicBezTo>
                  <a:pt x="1177" y="1395"/>
                  <a:pt x="1171" y="1390"/>
                  <a:pt x="1171" y="1390"/>
                </a:cubicBezTo>
                <a:cubicBezTo>
                  <a:pt x="1148" y="1371"/>
                  <a:pt x="1135" y="1344"/>
                  <a:pt x="1133" y="1318"/>
                </a:cubicBezTo>
                <a:cubicBezTo>
                  <a:pt x="1131" y="1292"/>
                  <a:pt x="1140" y="1266"/>
                  <a:pt x="1159" y="1248"/>
                </a:cubicBezTo>
                <a:cubicBezTo>
                  <a:pt x="1179" y="1228"/>
                  <a:pt x="1203" y="1219"/>
                  <a:pt x="1228" y="1217"/>
                </a:cubicBezTo>
                <a:cubicBezTo>
                  <a:pt x="1252" y="1216"/>
                  <a:pt x="1275" y="1223"/>
                  <a:pt x="1295" y="1238"/>
                </a:cubicBezTo>
                <a:cubicBezTo>
                  <a:pt x="1295" y="1238"/>
                  <a:pt x="1300" y="1243"/>
                  <a:pt x="1308" y="1249"/>
                </a:cubicBezTo>
                <a:cubicBezTo>
                  <a:pt x="1316" y="1255"/>
                  <a:pt x="1326" y="1263"/>
                  <a:pt x="1338" y="1271"/>
                </a:cubicBezTo>
                <a:cubicBezTo>
                  <a:pt x="1349" y="1279"/>
                  <a:pt x="1360" y="1287"/>
                  <a:pt x="1368" y="1293"/>
                </a:cubicBezTo>
                <a:cubicBezTo>
                  <a:pt x="1377" y="1299"/>
                  <a:pt x="1382" y="1302"/>
                  <a:pt x="1382" y="1302"/>
                </a:cubicBezTo>
                <a:cubicBezTo>
                  <a:pt x="1424" y="1330"/>
                  <a:pt x="1439" y="1388"/>
                  <a:pt x="1414" y="1435"/>
                </a:cubicBezTo>
                <a:close/>
                <a:moveTo>
                  <a:pt x="1803" y="1587"/>
                </a:moveTo>
                <a:lnTo>
                  <a:pt x="1803" y="1587"/>
                </a:lnTo>
                <a:cubicBezTo>
                  <a:pt x="1790" y="1640"/>
                  <a:pt x="1734" y="1671"/>
                  <a:pt x="1678" y="1653"/>
                </a:cubicBezTo>
                <a:cubicBezTo>
                  <a:pt x="1678" y="1653"/>
                  <a:pt x="1648" y="1644"/>
                  <a:pt x="1619" y="1633"/>
                </a:cubicBezTo>
                <a:cubicBezTo>
                  <a:pt x="1589" y="1623"/>
                  <a:pt x="1560" y="1611"/>
                  <a:pt x="1560" y="1611"/>
                </a:cubicBezTo>
                <a:cubicBezTo>
                  <a:pt x="1505" y="1590"/>
                  <a:pt x="1481" y="1530"/>
                  <a:pt x="1505" y="1481"/>
                </a:cubicBezTo>
                <a:cubicBezTo>
                  <a:pt x="1528" y="1433"/>
                  <a:pt x="1584" y="1411"/>
                  <a:pt x="1631" y="1429"/>
                </a:cubicBezTo>
                <a:cubicBezTo>
                  <a:pt x="1631" y="1429"/>
                  <a:pt x="1657" y="1440"/>
                  <a:pt x="1684" y="1449"/>
                </a:cubicBezTo>
                <a:cubicBezTo>
                  <a:pt x="1710" y="1459"/>
                  <a:pt x="1737" y="1467"/>
                  <a:pt x="1737" y="1467"/>
                </a:cubicBezTo>
                <a:cubicBezTo>
                  <a:pt x="1786" y="1482"/>
                  <a:pt x="1815" y="1535"/>
                  <a:pt x="1803" y="1587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6" name="Freeform 27"/>
          <p:cNvSpPr>
            <a:spLocks noEditPoints="1"/>
          </p:cNvSpPr>
          <p:nvPr/>
        </p:nvSpPr>
        <p:spPr bwMode="auto">
          <a:xfrm>
            <a:off x="5422900" y="3025775"/>
            <a:ext cx="285750" cy="382588"/>
          </a:xfrm>
          <a:custGeom>
            <a:avLst/>
            <a:gdLst>
              <a:gd name="T0" fmla="*/ 892 w 1273"/>
              <a:gd name="T1" fmla="*/ 984 h 1713"/>
              <a:gd name="T2" fmla="*/ 1115 w 1273"/>
              <a:gd name="T3" fmla="*/ 695 h 1713"/>
              <a:gd name="T4" fmla="*/ 957 w 1273"/>
              <a:gd name="T5" fmla="*/ 85 h 1713"/>
              <a:gd name="T6" fmla="*/ 949 w 1273"/>
              <a:gd name="T7" fmla="*/ 80 h 1713"/>
              <a:gd name="T8" fmla="*/ 325 w 1273"/>
              <a:gd name="T9" fmla="*/ 80 h 1713"/>
              <a:gd name="T10" fmla="*/ 320 w 1273"/>
              <a:gd name="T11" fmla="*/ 83 h 1713"/>
              <a:gd name="T12" fmla="*/ 310 w 1273"/>
              <a:gd name="T13" fmla="*/ 92 h 1713"/>
              <a:gd name="T14" fmla="*/ 161 w 1273"/>
              <a:gd name="T15" fmla="*/ 698 h 1713"/>
              <a:gd name="T16" fmla="*/ 49 w 1273"/>
              <a:gd name="T17" fmla="*/ 1391 h 1713"/>
              <a:gd name="T18" fmla="*/ 166 w 1273"/>
              <a:gd name="T19" fmla="*/ 1677 h 1713"/>
              <a:gd name="T20" fmla="*/ 372 w 1273"/>
              <a:gd name="T21" fmla="*/ 1658 h 1713"/>
              <a:gd name="T22" fmla="*/ 901 w 1273"/>
              <a:gd name="T23" fmla="*/ 1658 h 1713"/>
              <a:gd name="T24" fmla="*/ 1107 w 1273"/>
              <a:gd name="T25" fmla="*/ 1677 h 1713"/>
              <a:gd name="T26" fmla="*/ 1225 w 1273"/>
              <a:gd name="T27" fmla="*/ 1391 h 1713"/>
              <a:gd name="T28" fmla="*/ 482 w 1273"/>
              <a:gd name="T29" fmla="*/ 483 h 1713"/>
              <a:gd name="T30" fmla="*/ 637 w 1273"/>
              <a:gd name="T31" fmla="*/ 672 h 1713"/>
              <a:gd name="T32" fmla="*/ 1063 w 1273"/>
              <a:gd name="T33" fmla="*/ 663 h 1713"/>
              <a:gd name="T34" fmla="*/ 853 w 1273"/>
              <a:gd name="T35" fmla="*/ 936 h 1713"/>
              <a:gd name="T36" fmla="*/ 841 w 1273"/>
              <a:gd name="T37" fmla="*/ 518 h 1713"/>
              <a:gd name="T38" fmla="*/ 1063 w 1273"/>
              <a:gd name="T39" fmla="*/ 663 h 1713"/>
              <a:gd name="T40" fmla="*/ 906 w 1273"/>
              <a:gd name="T41" fmla="*/ 127 h 1713"/>
              <a:gd name="T42" fmla="*/ 895 w 1273"/>
              <a:gd name="T43" fmla="*/ 250 h 1713"/>
              <a:gd name="T44" fmla="*/ 888 w 1273"/>
              <a:gd name="T45" fmla="*/ 282 h 1713"/>
              <a:gd name="T46" fmla="*/ 879 w 1273"/>
              <a:gd name="T47" fmla="*/ 312 h 1713"/>
              <a:gd name="T48" fmla="*/ 868 w 1273"/>
              <a:gd name="T49" fmla="*/ 343 h 1713"/>
              <a:gd name="T50" fmla="*/ 826 w 1273"/>
              <a:gd name="T51" fmla="*/ 431 h 1713"/>
              <a:gd name="T52" fmla="*/ 447 w 1273"/>
              <a:gd name="T53" fmla="*/ 431 h 1713"/>
              <a:gd name="T54" fmla="*/ 406 w 1273"/>
              <a:gd name="T55" fmla="*/ 346 h 1713"/>
              <a:gd name="T56" fmla="*/ 395 w 1273"/>
              <a:gd name="T57" fmla="*/ 314 h 1713"/>
              <a:gd name="T58" fmla="*/ 386 w 1273"/>
              <a:gd name="T59" fmla="*/ 283 h 1713"/>
              <a:gd name="T60" fmla="*/ 378 w 1273"/>
              <a:gd name="T61" fmla="*/ 252 h 1713"/>
              <a:gd name="T62" fmla="*/ 367 w 1273"/>
              <a:gd name="T63" fmla="*/ 128 h 1713"/>
              <a:gd name="T64" fmla="*/ 324 w 1273"/>
              <a:gd name="T65" fmla="*/ 1621 h 1713"/>
              <a:gd name="T66" fmla="*/ 260 w 1273"/>
              <a:gd name="T67" fmla="*/ 1653 h 1713"/>
              <a:gd name="T68" fmla="*/ 104 w 1273"/>
              <a:gd name="T69" fmla="*/ 1542 h 1713"/>
              <a:gd name="T70" fmla="*/ 419 w 1273"/>
              <a:gd name="T71" fmla="*/ 1033 h 1713"/>
              <a:gd name="T72" fmla="*/ 598 w 1273"/>
              <a:gd name="T73" fmla="*/ 1266 h 1713"/>
              <a:gd name="T74" fmla="*/ 1169 w 1273"/>
              <a:gd name="T75" fmla="*/ 1542 h 1713"/>
              <a:gd name="T76" fmla="*/ 1067 w 1273"/>
              <a:gd name="T77" fmla="*/ 1632 h 1713"/>
              <a:gd name="T78" fmla="*/ 949 w 1273"/>
              <a:gd name="T79" fmla="*/ 1621 h 1713"/>
              <a:gd name="T80" fmla="*/ 444 w 1273"/>
              <a:gd name="T81" fmla="*/ 966 h 1713"/>
              <a:gd name="T82" fmla="*/ 310 w 1273"/>
              <a:gd name="T83" fmla="*/ 216 h 1713"/>
              <a:gd name="T84" fmla="*/ 613 w 1273"/>
              <a:gd name="T85" fmla="*/ 739 h 1713"/>
              <a:gd name="T86" fmla="*/ 1178 w 1273"/>
              <a:gd name="T87" fmla="*/ 1429 h 1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73" h="1713">
                <a:moveTo>
                  <a:pt x="1225" y="1391"/>
                </a:moveTo>
                <a:lnTo>
                  <a:pt x="892" y="984"/>
                </a:lnTo>
                <a:lnTo>
                  <a:pt x="1112" y="698"/>
                </a:lnTo>
                <a:cubicBezTo>
                  <a:pt x="1113" y="697"/>
                  <a:pt x="1114" y="696"/>
                  <a:pt x="1115" y="695"/>
                </a:cubicBezTo>
                <a:cubicBezTo>
                  <a:pt x="1215" y="521"/>
                  <a:pt x="990" y="136"/>
                  <a:pt x="964" y="92"/>
                </a:cubicBezTo>
                <a:cubicBezTo>
                  <a:pt x="962" y="90"/>
                  <a:pt x="960" y="87"/>
                  <a:pt x="957" y="85"/>
                </a:cubicBezTo>
                <a:cubicBezTo>
                  <a:pt x="957" y="84"/>
                  <a:pt x="956" y="84"/>
                  <a:pt x="955" y="83"/>
                </a:cubicBezTo>
                <a:cubicBezTo>
                  <a:pt x="953" y="82"/>
                  <a:pt x="951" y="81"/>
                  <a:pt x="949" y="80"/>
                </a:cubicBezTo>
                <a:lnTo>
                  <a:pt x="949" y="80"/>
                </a:lnTo>
                <a:cubicBezTo>
                  <a:pt x="750" y="0"/>
                  <a:pt x="524" y="0"/>
                  <a:pt x="325" y="80"/>
                </a:cubicBezTo>
                <a:cubicBezTo>
                  <a:pt x="325" y="80"/>
                  <a:pt x="325" y="80"/>
                  <a:pt x="325" y="80"/>
                </a:cubicBezTo>
                <a:cubicBezTo>
                  <a:pt x="323" y="80"/>
                  <a:pt x="321" y="81"/>
                  <a:pt x="320" y="83"/>
                </a:cubicBezTo>
                <a:cubicBezTo>
                  <a:pt x="319" y="83"/>
                  <a:pt x="317" y="84"/>
                  <a:pt x="316" y="84"/>
                </a:cubicBezTo>
                <a:cubicBezTo>
                  <a:pt x="313" y="87"/>
                  <a:pt x="311" y="89"/>
                  <a:pt x="310" y="92"/>
                </a:cubicBezTo>
                <a:cubicBezTo>
                  <a:pt x="284" y="135"/>
                  <a:pt x="59" y="521"/>
                  <a:pt x="159" y="695"/>
                </a:cubicBezTo>
                <a:cubicBezTo>
                  <a:pt x="159" y="696"/>
                  <a:pt x="160" y="697"/>
                  <a:pt x="161" y="698"/>
                </a:cubicBezTo>
                <a:lnTo>
                  <a:pt x="381" y="984"/>
                </a:lnTo>
                <a:lnTo>
                  <a:pt x="49" y="1391"/>
                </a:lnTo>
                <a:cubicBezTo>
                  <a:pt x="0" y="1450"/>
                  <a:pt x="7" y="1536"/>
                  <a:pt x="64" y="1587"/>
                </a:cubicBezTo>
                <a:lnTo>
                  <a:pt x="166" y="1677"/>
                </a:lnTo>
                <a:cubicBezTo>
                  <a:pt x="192" y="1700"/>
                  <a:pt x="225" y="1713"/>
                  <a:pt x="260" y="1713"/>
                </a:cubicBezTo>
                <a:cubicBezTo>
                  <a:pt x="304" y="1713"/>
                  <a:pt x="345" y="1693"/>
                  <a:pt x="372" y="1658"/>
                </a:cubicBezTo>
                <a:lnTo>
                  <a:pt x="637" y="1315"/>
                </a:lnTo>
                <a:lnTo>
                  <a:pt x="901" y="1658"/>
                </a:lnTo>
                <a:cubicBezTo>
                  <a:pt x="928" y="1693"/>
                  <a:pt x="969" y="1713"/>
                  <a:pt x="1013" y="1713"/>
                </a:cubicBezTo>
                <a:cubicBezTo>
                  <a:pt x="1048" y="1713"/>
                  <a:pt x="1082" y="1701"/>
                  <a:pt x="1107" y="1677"/>
                </a:cubicBezTo>
                <a:lnTo>
                  <a:pt x="1209" y="1587"/>
                </a:lnTo>
                <a:cubicBezTo>
                  <a:pt x="1266" y="1536"/>
                  <a:pt x="1273" y="1450"/>
                  <a:pt x="1225" y="1391"/>
                </a:cubicBezTo>
                <a:close/>
                <a:moveTo>
                  <a:pt x="482" y="483"/>
                </a:moveTo>
                <a:lnTo>
                  <a:pt x="482" y="483"/>
                </a:lnTo>
                <a:cubicBezTo>
                  <a:pt x="582" y="448"/>
                  <a:pt x="692" y="448"/>
                  <a:pt x="791" y="483"/>
                </a:cubicBezTo>
                <a:lnTo>
                  <a:pt x="637" y="672"/>
                </a:lnTo>
                <a:lnTo>
                  <a:pt x="482" y="483"/>
                </a:lnTo>
                <a:close/>
                <a:moveTo>
                  <a:pt x="1063" y="663"/>
                </a:moveTo>
                <a:lnTo>
                  <a:pt x="1063" y="663"/>
                </a:lnTo>
                <a:lnTo>
                  <a:pt x="853" y="936"/>
                </a:lnTo>
                <a:lnTo>
                  <a:pt x="675" y="720"/>
                </a:lnTo>
                <a:lnTo>
                  <a:pt x="841" y="518"/>
                </a:lnTo>
                <a:cubicBezTo>
                  <a:pt x="845" y="512"/>
                  <a:pt x="938" y="396"/>
                  <a:pt x="963" y="216"/>
                </a:cubicBezTo>
                <a:cubicBezTo>
                  <a:pt x="1033" y="355"/>
                  <a:pt x="1116" y="566"/>
                  <a:pt x="1063" y="663"/>
                </a:cubicBezTo>
                <a:close/>
                <a:moveTo>
                  <a:pt x="906" y="127"/>
                </a:moveTo>
                <a:lnTo>
                  <a:pt x="906" y="127"/>
                </a:lnTo>
                <a:lnTo>
                  <a:pt x="896" y="247"/>
                </a:lnTo>
                <a:cubicBezTo>
                  <a:pt x="896" y="248"/>
                  <a:pt x="896" y="249"/>
                  <a:pt x="895" y="250"/>
                </a:cubicBezTo>
                <a:cubicBezTo>
                  <a:pt x="894" y="258"/>
                  <a:pt x="892" y="265"/>
                  <a:pt x="891" y="271"/>
                </a:cubicBezTo>
                <a:cubicBezTo>
                  <a:pt x="890" y="275"/>
                  <a:pt x="889" y="278"/>
                  <a:pt x="888" y="282"/>
                </a:cubicBezTo>
                <a:cubicBezTo>
                  <a:pt x="886" y="288"/>
                  <a:pt x="885" y="293"/>
                  <a:pt x="883" y="299"/>
                </a:cubicBezTo>
                <a:cubicBezTo>
                  <a:pt x="882" y="304"/>
                  <a:pt x="880" y="308"/>
                  <a:pt x="879" y="312"/>
                </a:cubicBezTo>
                <a:cubicBezTo>
                  <a:pt x="877" y="317"/>
                  <a:pt x="875" y="322"/>
                  <a:pt x="874" y="326"/>
                </a:cubicBezTo>
                <a:cubicBezTo>
                  <a:pt x="872" y="332"/>
                  <a:pt x="870" y="338"/>
                  <a:pt x="868" y="343"/>
                </a:cubicBezTo>
                <a:cubicBezTo>
                  <a:pt x="867" y="346"/>
                  <a:pt x="866" y="349"/>
                  <a:pt x="865" y="351"/>
                </a:cubicBezTo>
                <a:cubicBezTo>
                  <a:pt x="852" y="384"/>
                  <a:pt x="838" y="410"/>
                  <a:pt x="826" y="431"/>
                </a:cubicBezTo>
                <a:cubicBezTo>
                  <a:pt x="766" y="408"/>
                  <a:pt x="702" y="396"/>
                  <a:pt x="637" y="396"/>
                </a:cubicBezTo>
                <a:cubicBezTo>
                  <a:pt x="571" y="396"/>
                  <a:pt x="508" y="408"/>
                  <a:pt x="447" y="431"/>
                </a:cubicBezTo>
                <a:cubicBezTo>
                  <a:pt x="435" y="410"/>
                  <a:pt x="421" y="383"/>
                  <a:pt x="408" y="350"/>
                </a:cubicBezTo>
                <a:cubicBezTo>
                  <a:pt x="407" y="349"/>
                  <a:pt x="407" y="347"/>
                  <a:pt x="406" y="346"/>
                </a:cubicBezTo>
                <a:cubicBezTo>
                  <a:pt x="403" y="339"/>
                  <a:pt x="401" y="332"/>
                  <a:pt x="399" y="325"/>
                </a:cubicBezTo>
                <a:cubicBezTo>
                  <a:pt x="397" y="322"/>
                  <a:pt x="396" y="318"/>
                  <a:pt x="395" y="314"/>
                </a:cubicBezTo>
                <a:cubicBezTo>
                  <a:pt x="393" y="309"/>
                  <a:pt x="392" y="304"/>
                  <a:pt x="390" y="299"/>
                </a:cubicBezTo>
                <a:cubicBezTo>
                  <a:pt x="389" y="293"/>
                  <a:pt x="387" y="288"/>
                  <a:pt x="386" y="283"/>
                </a:cubicBezTo>
                <a:cubicBezTo>
                  <a:pt x="384" y="279"/>
                  <a:pt x="383" y="274"/>
                  <a:pt x="382" y="270"/>
                </a:cubicBezTo>
                <a:cubicBezTo>
                  <a:pt x="381" y="264"/>
                  <a:pt x="379" y="258"/>
                  <a:pt x="378" y="252"/>
                </a:cubicBezTo>
                <a:cubicBezTo>
                  <a:pt x="378" y="250"/>
                  <a:pt x="378" y="249"/>
                  <a:pt x="377" y="247"/>
                </a:cubicBezTo>
                <a:lnTo>
                  <a:pt x="367" y="128"/>
                </a:lnTo>
                <a:cubicBezTo>
                  <a:pt x="540" y="64"/>
                  <a:pt x="733" y="64"/>
                  <a:pt x="906" y="127"/>
                </a:cubicBezTo>
                <a:close/>
                <a:moveTo>
                  <a:pt x="324" y="1621"/>
                </a:moveTo>
                <a:lnTo>
                  <a:pt x="324" y="1621"/>
                </a:lnTo>
                <a:cubicBezTo>
                  <a:pt x="309" y="1641"/>
                  <a:pt x="285" y="1653"/>
                  <a:pt x="260" y="1653"/>
                </a:cubicBezTo>
                <a:cubicBezTo>
                  <a:pt x="240" y="1653"/>
                  <a:pt x="221" y="1645"/>
                  <a:pt x="206" y="1632"/>
                </a:cubicBezTo>
                <a:lnTo>
                  <a:pt x="104" y="1542"/>
                </a:lnTo>
                <a:cubicBezTo>
                  <a:pt x="71" y="1513"/>
                  <a:pt x="67" y="1463"/>
                  <a:pt x="95" y="1429"/>
                </a:cubicBezTo>
                <a:lnTo>
                  <a:pt x="419" y="1033"/>
                </a:lnTo>
                <a:lnTo>
                  <a:pt x="482" y="1115"/>
                </a:lnTo>
                <a:lnTo>
                  <a:pt x="598" y="1266"/>
                </a:lnTo>
                <a:lnTo>
                  <a:pt x="324" y="1621"/>
                </a:lnTo>
                <a:close/>
                <a:moveTo>
                  <a:pt x="1169" y="1542"/>
                </a:moveTo>
                <a:lnTo>
                  <a:pt x="1169" y="1542"/>
                </a:lnTo>
                <a:lnTo>
                  <a:pt x="1067" y="1632"/>
                </a:lnTo>
                <a:cubicBezTo>
                  <a:pt x="1052" y="1645"/>
                  <a:pt x="1033" y="1653"/>
                  <a:pt x="1013" y="1653"/>
                </a:cubicBezTo>
                <a:cubicBezTo>
                  <a:pt x="988" y="1653"/>
                  <a:pt x="964" y="1641"/>
                  <a:pt x="949" y="1621"/>
                </a:cubicBezTo>
                <a:lnTo>
                  <a:pt x="661" y="1247"/>
                </a:lnTo>
                <a:lnTo>
                  <a:pt x="444" y="966"/>
                </a:lnTo>
                <a:lnTo>
                  <a:pt x="210" y="663"/>
                </a:lnTo>
                <a:cubicBezTo>
                  <a:pt x="157" y="566"/>
                  <a:pt x="241" y="355"/>
                  <a:pt x="310" y="216"/>
                </a:cubicBezTo>
                <a:cubicBezTo>
                  <a:pt x="334" y="395"/>
                  <a:pt x="428" y="512"/>
                  <a:pt x="432" y="518"/>
                </a:cubicBezTo>
                <a:lnTo>
                  <a:pt x="613" y="739"/>
                </a:lnTo>
                <a:lnTo>
                  <a:pt x="830" y="1004"/>
                </a:lnTo>
                <a:lnTo>
                  <a:pt x="1178" y="1429"/>
                </a:lnTo>
                <a:cubicBezTo>
                  <a:pt x="1206" y="1463"/>
                  <a:pt x="1202" y="1513"/>
                  <a:pt x="1169" y="1542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7" name="Freeform 28"/>
          <p:cNvSpPr>
            <a:spLocks noEditPoints="1"/>
          </p:cNvSpPr>
          <p:nvPr/>
        </p:nvSpPr>
        <p:spPr bwMode="auto">
          <a:xfrm>
            <a:off x="5365750" y="2266951"/>
            <a:ext cx="388938" cy="379413"/>
          </a:xfrm>
          <a:custGeom>
            <a:avLst/>
            <a:gdLst>
              <a:gd name="T0" fmla="*/ 1064 w 1738"/>
              <a:gd name="T1" fmla="*/ 738 h 1693"/>
              <a:gd name="T2" fmla="*/ 1738 w 1738"/>
              <a:gd name="T3" fmla="*/ 738 h 1693"/>
              <a:gd name="T4" fmla="*/ 1401 w 1738"/>
              <a:gd name="T5" fmla="*/ 1019 h 1693"/>
              <a:gd name="T6" fmla="*/ 1121 w 1738"/>
              <a:gd name="T7" fmla="*/ 738 h 1693"/>
              <a:gd name="T8" fmla="*/ 1682 w 1738"/>
              <a:gd name="T9" fmla="*/ 738 h 1693"/>
              <a:gd name="T10" fmla="*/ 1281 w 1738"/>
              <a:gd name="T11" fmla="*/ 578 h 1693"/>
              <a:gd name="T12" fmla="*/ 1241 w 1738"/>
              <a:gd name="T13" fmla="*/ 578 h 1693"/>
              <a:gd name="T14" fmla="*/ 1522 w 1738"/>
              <a:gd name="T15" fmla="*/ 899 h 1693"/>
              <a:gd name="T16" fmla="*/ 1562 w 1738"/>
              <a:gd name="T17" fmla="*/ 899 h 1693"/>
              <a:gd name="T18" fmla="*/ 1281 w 1738"/>
              <a:gd name="T19" fmla="*/ 578 h 1693"/>
              <a:gd name="T20" fmla="*/ 784 w 1738"/>
              <a:gd name="T21" fmla="*/ 1019 h 1693"/>
              <a:gd name="T22" fmla="*/ 784 w 1738"/>
              <a:gd name="T23" fmla="*/ 1693 h 1693"/>
              <a:gd name="T24" fmla="*/ 784 w 1738"/>
              <a:gd name="T25" fmla="*/ 1019 h 1693"/>
              <a:gd name="T26" fmla="*/ 784 w 1738"/>
              <a:gd name="T27" fmla="*/ 1637 h 1693"/>
              <a:gd name="T28" fmla="*/ 784 w 1738"/>
              <a:gd name="T29" fmla="*/ 1075 h 1693"/>
              <a:gd name="T30" fmla="*/ 784 w 1738"/>
              <a:gd name="T31" fmla="*/ 1637 h 1693"/>
              <a:gd name="T32" fmla="*/ 663 w 1738"/>
              <a:gd name="T33" fmla="*/ 1196 h 1693"/>
              <a:gd name="T34" fmla="*/ 623 w 1738"/>
              <a:gd name="T35" fmla="*/ 1236 h 1693"/>
              <a:gd name="T36" fmla="*/ 924 w 1738"/>
              <a:gd name="T37" fmla="*/ 1525 h 1693"/>
              <a:gd name="T38" fmla="*/ 944 w 1738"/>
              <a:gd name="T39" fmla="*/ 1477 h 1693"/>
              <a:gd name="T40" fmla="*/ 495 w 1738"/>
              <a:gd name="T41" fmla="*/ 410 h 1693"/>
              <a:gd name="T42" fmla="*/ 455 w 1738"/>
              <a:gd name="T43" fmla="*/ 410 h 1693"/>
              <a:gd name="T44" fmla="*/ 567 w 1738"/>
              <a:gd name="T45" fmla="*/ 562 h 1693"/>
              <a:gd name="T46" fmla="*/ 607 w 1738"/>
              <a:gd name="T47" fmla="*/ 562 h 1693"/>
              <a:gd name="T48" fmla="*/ 495 w 1738"/>
              <a:gd name="T49" fmla="*/ 410 h 1693"/>
              <a:gd name="T50" fmla="*/ 944 w 1738"/>
              <a:gd name="T51" fmla="*/ 73 h 1693"/>
              <a:gd name="T52" fmla="*/ 623 w 1738"/>
              <a:gd name="T53" fmla="*/ 73 h 1693"/>
              <a:gd name="T54" fmla="*/ 118 w 1738"/>
              <a:gd name="T55" fmla="*/ 899 h 1693"/>
              <a:gd name="T56" fmla="*/ 439 w 1738"/>
              <a:gd name="T57" fmla="*/ 899 h 1693"/>
              <a:gd name="T58" fmla="*/ 944 w 1738"/>
              <a:gd name="T59" fmla="*/ 73 h 1693"/>
              <a:gd name="T60" fmla="*/ 399 w 1738"/>
              <a:gd name="T61" fmla="*/ 859 h 1693"/>
              <a:gd name="T62" fmla="*/ 158 w 1738"/>
              <a:gd name="T63" fmla="*/ 859 h 1693"/>
              <a:gd name="T64" fmla="*/ 158 w 1738"/>
              <a:gd name="T65" fmla="*/ 618 h 1693"/>
              <a:gd name="T66" fmla="*/ 781 w 1738"/>
              <a:gd name="T67" fmla="*/ 56 h 1693"/>
              <a:gd name="T68" fmla="*/ 959 w 1738"/>
              <a:gd name="T69" fmla="*/ 216 h 1693"/>
              <a:gd name="T70" fmla="*/ 399 w 1738"/>
              <a:gd name="T71" fmla="*/ 859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38" h="1693">
                <a:moveTo>
                  <a:pt x="1401" y="402"/>
                </a:moveTo>
                <a:cubicBezTo>
                  <a:pt x="1216" y="402"/>
                  <a:pt x="1064" y="553"/>
                  <a:pt x="1064" y="738"/>
                </a:cubicBezTo>
                <a:cubicBezTo>
                  <a:pt x="1064" y="924"/>
                  <a:pt x="1216" y="1075"/>
                  <a:pt x="1401" y="1075"/>
                </a:cubicBezTo>
                <a:cubicBezTo>
                  <a:pt x="1587" y="1075"/>
                  <a:pt x="1738" y="924"/>
                  <a:pt x="1738" y="738"/>
                </a:cubicBezTo>
                <a:cubicBezTo>
                  <a:pt x="1738" y="553"/>
                  <a:pt x="1587" y="402"/>
                  <a:pt x="1401" y="402"/>
                </a:cubicBezTo>
                <a:close/>
                <a:moveTo>
                  <a:pt x="1401" y="1019"/>
                </a:moveTo>
                <a:lnTo>
                  <a:pt x="1401" y="1019"/>
                </a:lnTo>
                <a:cubicBezTo>
                  <a:pt x="1247" y="1019"/>
                  <a:pt x="1121" y="893"/>
                  <a:pt x="1121" y="738"/>
                </a:cubicBezTo>
                <a:cubicBezTo>
                  <a:pt x="1121" y="584"/>
                  <a:pt x="1247" y="458"/>
                  <a:pt x="1401" y="458"/>
                </a:cubicBezTo>
                <a:cubicBezTo>
                  <a:pt x="1556" y="458"/>
                  <a:pt x="1682" y="584"/>
                  <a:pt x="1682" y="738"/>
                </a:cubicBezTo>
                <a:cubicBezTo>
                  <a:pt x="1682" y="893"/>
                  <a:pt x="1556" y="1019"/>
                  <a:pt x="1401" y="1019"/>
                </a:cubicBezTo>
                <a:close/>
                <a:moveTo>
                  <a:pt x="1281" y="578"/>
                </a:moveTo>
                <a:lnTo>
                  <a:pt x="1281" y="578"/>
                </a:lnTo>
                <a:cubicBezTo>
                  <a:pt x="1270" y="567"/>
                  <a:pt x="1252" y="567"/>
                  <a:pt x="1241" y="578"/>
                </a:cubicBezTo>
                <a:cubicBezTo>
                  <a:pt x="1230" y="589"/>
                  <a:pt x="1230" y="607"/>
                  <a:pt x="1241" y="618"/>
                </a:cubicBezTo>
                <a:lnTo>
                  <a:pt x="1522" y="899"/>
                </a:lnTo>
                <a:cubicBezTo>
                  <a:pt x="1527" y="904"/>
                  <a:pt x="1535" y="907"/>
                  <a:pt x="1542" y="907"/>
                </a:cubicBezTo>
                <a:cubicBezTo>
                  <a:pt x="1549" y="907"/>
                  <a:pt x="1556" y="904"/>
                  <a:pt x="1562" y="899"/>
                </a:cubicBezTo>
                <a:cubicBezTo>
                  <a:pt x="1573" y="888"/>
                  <a:pt x="1573" y="870"/>
                  <a:pt x="1562" y="859"/>
                </a:cubicBezTo>
                <a:lnTo>
                  <a:pt x="1281" y="578"/>
                </a:lnTo>
                <a:close/>
                <a:moveTo>
                  <a:pt x="784" y="1019"/>
                </a:moveTo>
                <a:lnTo>
                  <a:pt x="784" y="1019"/>
                </a:lnTo>
                <a:cubicBezTo>
                  <a:pt x="598" y="1019"/>
                  <a:pt x="447" y="1170"/>
                  <a:pt x="447" y="1356"/>
                </a:cubicBezTo>
                <a:cubicBezTo>
                  <a:pt x="447" y="1542"/>
                  <a:pt x="598" y="1693"/>
                  <a:pt x="784" y="1693"/>
                </a:cubicBezTo>
                <a:cubicBezTo>
                  <a:pt x="969" y="1693"/>
                  <a:pt x="1121" y="1542"/>
                  <a:pt x="1121" y="1356"/>
                </a:cubicBezTo>
                <a:cubicBezTo>
                  <a:pt x="1121" y="1170"/>
                  <a:pt x="969" y="1019"/>
                  <a:pt x="784" y="1019"/>
                </a:cubicBezTo>
                <a:close/>
                <a:moveTo>
                  <a:pt x="784" y="1637"/>
                </a:moveTo>
                <a:lnTo>
                  <a:pt x="784" y="1637"/>
                </a:lnTo>
                <a:cubicBezTo>
                  <a:pt x="629" y="1637"/>
                  <a:pt x="503" y="1511"/>
                  <a:pt x="503" y="1356"/>
                </a:cubicBezTo>
                <a:cubicBezTo>
                  <a:pt x="503" y="1201"/>
                  <a:pt x="629" y="1075"/>
                  <a:pt x="784" y="1075"/>
                </a:cubicBezTo>
                <a:cubicBezTo>
                  <a:pt x="939" y="1075"/>
                  <a:pt x="1064" y="1201"/>
                  <a:pt x="1064" y="1356"/>
                </a:cubicBezTo>
                <a:cubicBezTo>
                  <a:pt x="1064" y="1511"/>
                  <a:pt x="939" y="1637"/>
                  <a:pt x="784" y="1637"/>
                </a:cubicBezTo>
                <a:close/>
                <a:moveTo>
                  <a:pt x="663" y="1196"/>
                </a:moveTo>
                <a:lnTo>
                  <a:pt x="663" y="1196"/>
                </a:lnTo>
                <a:cubicBezTo>
                  <a:pt x="652" y="1185"/>
                  <a:pt x="634" y="1185"/>
                  <a:pt x="623" y="1196"/>
                </a:cubicBezTo>
                <a:cubicBezTo>
                  <a:pt x="612" y="1207"/>
                  <a:pt x="612" y="1225"/>
                  <a:pt x="623" y="1236"/>
                </a:cubicBezTo>
                <a:lnTo>
                  <a:pt x="904" y="1516"/>
                </a:lnTo>
                <a:cubicBezTo>
                  <a:pt x="910" y="1522"/>
                  <a:pt x="917" y="1525"/>
                  <a:pt x="924" y="1525"/>
                </a:cubicBezTo>
                <a:cubicBezTo>
                  <a:pt x="931" y="1525"/>
                  <a:pt x="938" y="1522"/>
                  <a:pt x="944" y="1516"/>
                </a:cubicBezTo>
                <a:cubicBezTo>
                  <a:pt x="955" y="1505"/>
                  <a:pt x="955" y="1488"/>
                  <a:pt x="944" y="1477"/>
                </a:cubicBezTo>
                <a:lnTo>
                  <a:pt x="663" y="1196"/>
                </a:lnTo>
                <a:close/>
                <a:moveTo>
                  <a:pt x="495" y="410"/>
                </a:moveTo>
                <a:lnTo>
                  <a:pt x="495" y="410"/>
                </a:lnTo>
                <a:cubicBezTo>
                  <a:pt x="484" y="399"/>
                  <a:pt x="466" y="399"/>
                  <a:pt x="455" y="410"/>
                </a:cubicBezTo>
                <a:cubicBezTo>
                  <a:pt x="444" y="421"/>
                  <a:pt x="444" y="438"/>
                  <a:pt x="455" y="449"/>
                </a:cubicBezTo>
                <a:lnTo>
                  <a:pt x="567" y="562"/>
                </a:lnTo>
                <a:cubicBezTo>
                  <a:pt x="573" y="567"/>
                  <a:pt x="580" y="570"/>
                  <a:pt x="587" y="570"/>
                </a:cubicBezTo>
                <a:cubicBezTo>
                  <a:pt x="594" y="570"/>
                  <a:pt x="602" y="567"/>
                  <a:pt x="607" y="562"/>
                </a:cubicBezTo>
                <a:cubicBezTo>
                  <a:pt x="618" y="551"/>
                  <a:pt x="618" y="533"/>
                  <a:pt x="607" y="522"/>
                </a:cubicBezTo>
                <a:lnTo>
                  <a:pt x="495" y="410"/>
                </a:lnTo>
                <a:close/>
                <a:moveTo>
                  <a:pt x="944" y="73"/>
                </a:moveTo>
                <a:lnTo>
                  <a:pt x="944" y="73"/>
                </a:lnTo>
                <a:cubicBezTo>
                  <a:pt x="922" y="51"/>
                  <a:pt x="862" y="0"/>
                  <a:pt x="781" y="0"/>
                </a:cubicBezTo>
                <a:cubicBezTo>
                  <a:pt x="725" y="0"/>
                  <a:pt x="672" y="24"/>
                  <a:pt x="623" y="73"/>
                </a:cubicBezTo>
                <a:lnTo>
                  <a:pt x="118" y="578"/>
                </a:lnTo>
                <a:cubicBezTo>
                  <a:pt x="0" y="697"/>
                  <a:pt x="44" y="825"/>
                  <a:pt x="118" y="899"/>
                </a:cubicBezTo>
                <a:cubicBezTo>
                  <a:pt x="140" y="921"/>
                  <a:pt x="200" y="972"/>
                  <a:pt x="281" y="972"/>
                </a:cubicBezTo>
                <a:cubicBezTo>
                  <a:pt x="337" y="972"/>
                  <a:pt x="390" y="947"/>
                  <a:pt x="439" y="899"/>
                </a:cubicBezTo>
                <a:lnTo>
                  <a:pt x="944" y="393"/>
                </a:lnTo>
                <a:cubicBezTo>
                  <a:pt x="1062" y="275"/>
                  <a:pt x="1018" y="147"/>
                  <a:pt x="944" y="73"/>
                </a:cubicBezTo>
                <a:close/>
                <a:moveTo>
                  <a:pt x="399" y="859"/>
                </a:moveTo>
                <a:lnTo>
                  <a:pt x="399" y="859"/>
                </a:lnTo>
                <a:cubicBezTo>
                  <a:pt x="361" y="897"/>
                  <a:pt x="321" y="916"/>
                  <a:pt x="281" y="916"/>
                </a:cubicBezTo>
                <a:cubicBezTo>
                  <a:pt x="221" y="916"/>
                  <a:pt x="175" y="876"/>
                  <a:pt x="158" y="859"/>
                </a:cubicBezTo>
                <a:cubicBezTo>
                  <a:pt x="144" y="845"/>
                  <a:pt x="110" y="806"/>
                  <a:pt x="103" y="756"/>
                </a:cubicBezTo>
                <a:cubicBezTo>
                  <a:pt x="96" y="708"/>
                  <a:pt x="114" y="661"/>
                  <a:pt x="158" y="618"/>
                </a:cubicBezTo>
                <a:lnTo>
                  <a:pt x="663" y="113"/>
                </a:lnTo>
                <a:cubicBezTo>
                  <a:pt x="701" y="75"/>
                  <a:pt x="741" y="56"/>
                  <a:pt x="781" y="56"/>
                </a:cubicBezTo>
                <a:cubicBezTo>
                  <a:pt x="841" y="56"/>
                  <a:pt x="887" y="96"/>
                  <a:pt x="904" y="113"/>
                </a:cubicBezTo>
                <a:cubicBezTo>
                  <a:pt x="918" y="127"/>
                  <a:pt x="952" y="165"/>
                  <a:pt x="959" y="216"/>
                </a:cubicBezTo>
                <a:cubicBezTo>
                  <a:pt x="966" y="264"/>
                  <a:pt x="948" y="310"/>
                  <a:pt x="904" y="354"/>
                </a:cubicBezTo>
                <a:lnTo>
                  <a:pt x="399" y="859"/>
                </a:ln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Oval 29"/>
          <p:cNvSpPr>
            <a:spLocks noChangeArrowheads="1"/>
          </p:cNvSpPr>
          <p:nvPr/>
        </p:nvSpPr>
        <p:spPr bwMode="auto">
          <a:xfrm>
            <a:off x="5518150" y="4640262"/>
            <a:ext cx="95250" cy="952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9" name="Oval 30"/>
          <p:cNvSpPr>
            <a:spLocks noChangeArrowheads="1"/>
          </p:cNvSpPr>
          <p:nvPr/>
        </p:nvSpPr>
        <p:spPr bwMode="auto">
          <a:xfrm>
            <a:off x="5549900" y="4592637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" name="Oval 31"/>
          <p:cNvSpPr>
            <a:spLocks noChangeArrowheads="1"/>
          </p:cNvSpPr>
          <p:nvPr/>
        </p:nvSpPr>
        <p:spPr bwMode="auto">
          <a:xfrm>
            <a:off x="5629275" y="4672012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1" name="Oval 32"/>
          <p:cNvSpPr>
            <a:spLocks noChangeArrowheads="1"/>
          </p:cNvSpPr>
          <p:nvPr/>
        </p:nvSpPr>
        <p:spPr bwMode="auto">
          <a:xfrm>
            <a:off x="5470525" y="4672012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2" name="Oval 33"/>
          <p:cNvSpPr>
            <a:spLocks noChangeArrowheads="1"/>
          </p:cNvSpPr>
          <p:nvPr/>
        </p:nvSpPr>
        <p:spPr bwMode="auto">
          <a:xfrm>
            <a:off x="5549900" y="4751388"/>
            <a:ext cx="31750" cy="30163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3" name="Oval 34"/>
          <p:cNvSpPr>
            <a:spLocks noChangeArrowheads="1"/>
          </p:cNvSpPr>
          <p:nvPr/>
        </p:nvSpPr>
        <p:spPr bwMode="auto">
          <a:xfrm>
            <a:off x="5676900" y="4672012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" name="Oval 35"/>
          <p:cNvSpPr>
            <a:spLocks noChangeArrowheads="1"/>
          </p:cNvSpPr>
          <p:nvPr/>
        </p:nvSpPr>
        <p:spPr bwMode="auto">
          <a:xfrm>
            <a:off x="5549900" y="4545012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5" name="Oval 36"/>
          <p:cNvSpPr>
            <a:spLocks noChangeArrowheads="1"/>
          </p:cNvSpPr>
          <p:nvPr/>
        </p:nvSpPr>
        <p:spPr bwMode="auto">
          <a:xfrm>
            <a:off x="5549900" y="4797425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6" name="Oval 37"/>
          <p:cNvSpPr>
            <a:spLocks noChangeArrowheads="1"/>
          </p:cNvSpPr>
          <p:nvPr/>
        </p:nvSpPr>
        <p:spPr bwMode="auto">
          <a:xfrm>
            <a:off x="5422900" y="4672012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7" name="Oval 38"/>
          <p:cNvSpPr>
            <a:spLocks noChangeArrowheads="1"/>
          </p:cNvSpPr>
          <p:nvPr/>
        </p:nvSpPr>
        <p:spPr bwMode="auto">
          <a:xfrm>
            <a:off x="5486400" y="4608512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8" name="Oval 39"/>
          <p:cNvSpPr>
            <a:spLocks noChangeArrowheads="1"/>
          </p:cNvSpPr>
          <p:nvPr/>
        </p:nvSpPr>
        <p:spPr bwMode="auto">
          <a:xfrm>
            <a:off x="5613400" y="4608512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9" name="Oval 40"/>
          <p:cNvSpPr>
            <a:spLocks noChangeArrowheads="1"/>
          </p:cNvSpPr>
          <p:nvPr/>
        </p:nvSpPr>
        <p:spPr bwMode="auto">
          <a:xfrm>
            <a:off x="5486400" y="4735513"/>
            <a:ext cx="31750" cy="30163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0" name="Oval 41"/>
          <p:cNvSpPr>
            <a:spLocks noChangeArrowheads="1"/>
          </p:cNvSpPr>
          <p:nvPr/>
        </p:nvSpPr>
        <p:spPr bwMode="auto">
          <a:xfrm>
            <a:off x="5613400" y="4735513"/>
            <a:ext cx="31750" cy="30163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1" name="Oval 42"/>
          <p:cNvSpPr>
            <a:spLocks noChangeArrowheads="1"/>
          </p:cNvSpPr>
          <p:nvPr/>
        </p:nvSpPr>
        <p:spPr bwMode="auto">
          <a:xfrm>
            <a:off x="5549900" y="4497387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2" name="Oval 43"/>
          <p:cNvSpPr>
            <a:spLocks noChangeArrowheads="1"/>
          </p:cNvSpPr>
          <p:nvPr/>
        </p:nvSpPr>
        <p:spPr bwMode="auto">
          <a:xfrm>
            <a:off x="5375275" y="4672012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3" name="Oval 44"/>
          <p:cNvSpPr>
            <a:spLocks noChangeArrowheads="1"/>
          </p:cNvSpPr>
          <p:nvPr/>
        </p:nvSpPr>
        <p:spPr bwMode="auto">
          <a:xfrm>
            <a:off x="5722938" y="4672012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4" name="Oval 45"/>
          <p:cNvSpPr>
            <a:spLocks noChangeArrowheads="1"/>
          </p:cNvSpPr>
          <p:nvPr/>
        </p:nvSpPr>
        <p:spPr bwMode="auto">
          <a:xfrm>
            <a:off x="5549900" y="4845050"/>
            <a:ext cx="31750" cy="31750"/>
          </a:xfrm>
          <a:prstGeom prst="ellipse">
            <a:avLst/>
          </a:pr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5" name="Freeform 46"/>
          <p:cNvSpPr>
            <a:spLocks noEditPoints="1"/>
          </p:cNvSpPr>
          <p:nvPr/>
        </p:nvSpPr>
        <p:spPr bwMode="auto">
          <a:xfrm>
            <a:off x="5983288" y="3030538"/>
            <a:ext cx="198438" cy="377825"/>
          </a:xfrm>
          <a:custGeom>
            <a:avLst/>
            <a:gdLst>
              <a:gd name="T0" fmla="*/ 165 w 885"/>
              <a:gd name="T1" fmla="*/ 102 h 1693"/>
              <a:gd name="T2" fmla="*/ 84 w 885"/>
              <a:gd name="T3" fmla="*/ 393 h 1693"/>
              <a:gd name="T4" fmla="*/ 81 w 885"/>
              <a:gd name="T5" fmla="*/ 417 h 1693"/>
              <a:gd name="T6" fmla="*/ 0 w 885"/>
              <a:gd name="T7" fmla="*/ 677 h 1693"/>
              <a:gd name="T8" fmla="*/ 76 w 885"/>
              <a:gd name="T9" fmla="*/ 966 h 1693"/>
              <a:gd name="T10" fmla="*/ 76 w 885"/>
              <a:gd name="T11" fmla="*/ 992 h 1693"/>
              <a:gd name="T12" fmla="*/ 0 w 885"/>
              <a:gd name="T13" fmla="*/ 1258 h 1693"/>
              <a:gd name="T14" fmla="*/ 178 w 885"/>
              <a:gd name="T15" fmla="*/ 1502 h 1693"/>
              <a:gd name="T16" fmla="*/ 195 w 885"/>
              <a:gd name="T17" fmla="*/ 1521 h 1693"/>
              <a:gd name="T18" fmla="*/ 440 w 885"/>
              <a:gd name="T19" fmla="*/ 1693 h 1693"/>
              <a:gd name="T20" fmla="*/ 673 w 885"/>
              <a:gd name="T21" fmla="*/ 1537 h 1693"/>
              <a:gd name="T22" fmla="*/ 691 w 885"/>
              <a:gd name="T23" fmla="*/ 1519 h 1693"/>
              <a:gd name="T24" fmla="*/ 882 w 885"/>
              <a:gd name="T25" fmla="*/ 1285 h 1693"/>
              <a:gd name="T26" fmla="*/ 809 w 885"/>
              <a:gd name="T27" fmla="*/ 1017 h 1693"/>
              <a:gd name="T28" fmla="*/ 809 w 885"/>
              <a:gd name="T29" fmla="*/ 991 h 1693"/>
              <a:gd name="T30" fmla="*/ 885 w 885"/>
              <a:gd name="T31" fmla="*/ 702 h 1693"/>
              <a:gd name="T32" fmla="*/ 807 w 885"/>
              <a:gd name="T33" fmla="*/ 440 h 1693"/>
              <a:gd name="T34" fmla="*/ 804 w 885"/>
              <a:gd name="T35" fmla="*/ 416 h 1693"/>
              <a:gd name="T36" fmla="*/ 741 w 885"/>
              <a:gd name="T37" fmla="*/ 120 h 1693"/>
              <a:gd name="T38" fmla="*/ 472 w 885"/>
              <a:gd name="T39" fmla="*/ 1 h 1693"/>
              <a:gd name="T40" fmla="*/ 442 w 885"/>
              <a:gd name="T41" fmla="*/ 62 h 1693"/>
              <a:gd name="T42" fmla="*/ 213 w 885"/>
              <a:gd name="T43" fmla="*/ 395 h 1693"/>
              <a:gd name="T44" fmla="*/ 240 w 885"/>
              <a:gd name="T45" fmla="*/ 395 h 1693"/>
              <a:gd name="T46" fmla="*/ 349 w 885"/>
              <a:gd name="T47" fmla="*/ 395 h 1693"/>
              <a:gd name="T48" fmla="*/ 613 w 885"/>
              <a:gd name="T49" fmla="*/ 918 h 1693"/>
              <a:gd name="T50" fmla="*/ 532 w 885"/>
              <a:gd name="T51" fmla="*/ 837 h 1693"/>
              <a:gd name="T52" fmla="*/ 478 w 885"/>
              <a:gd name="T53" fmla="*/ 918 h 1693"/>
              <a:gd name="T54" fmla="*/ 532 w 885"/>
              <a:gd name="T55" fmla="*/ 863 h 1693"/>
              <a:gd name="T56" fmla="*/ 575 w 885"/>
              <a:gd name="T57" fmla="*/ 1430 h 1693"/>
              <a:gd name="T58" fmla="*/ 665 w 885"/>
              <a:gd name="T59" fmla="*/ 1340 h 1693"/>
              <a:gd name="T60" fmla="*/ 575 w 885"/>
              <a:gd name="T61" fmla="*/ 1403 h 1693"/>
              <a:gd name="T62" fmla="*/ 512 w 885"/>
              <a:gd name="T63" fmla="*/ 1340 h 1693"/>
              <a:gd name="T64" fmla="*/ 204 w 885"/>
              <a:gd name="T65" fmla="*/ 693 h 1693"/>
              <a:gd name="T66" fmla="*/ 231 w 885"/>
              <a:gd name="T67" fmla="*/ 693 h 1693"/>
              <a:gd name="T68" fmla="*/ 358 w 885"/>
              <a:gd name="T69" fmla="*/ 693 h 1693"/>
              <a:gd name="T70" fmla="*/ 678 w 885"/>
              <a:gd name="T71" fmla="*/ 517 h 1693"/>
              <a:gd name="T72" fmla="*/ 575 w 885"/>
              <a:gd name="T73" fmla="*/ 414 h 1693"/>
              <a:gd name="T74" fmla="*/ 499 w 885"/>
              <a:gd name="T75" fmla="*/ 517 h 1693"/>
              <a:gd name="T76" fmla="*/ 575 w 885"/>
              <a:gd name="T77" fmla="*/ 441 h 1693"/>
              <a:gd name="T78" fmla="*/ 294 w 885"/>
              <a:gd name="T79" fmla="*/ 1277 h 1693"/>
              <a:gd name="T80" fmla="*/ 397 w 885"/>
              <a:gd name="T81" fmla="*/ 1174 h 1693"/>
              <a:gd name="T82" fmla="*/ 294 w 885"/>
              <a:gd name="T83" fmla="*/ 1250 h 1693"/>
              <a:gd name="T84" fmla="*/ 219 w 885"/>
              <a:gd name="T85" fmla="*/ 1174 h 1693"/>
              <a:gd name="T86" fmla="*/ 755 w 885"/>
              <a:gd name="T87" fmla="*/ 1215 h 1693"/>
              <a:gd name="T88" fmla="*/ 130 w 885"/>
              <a:gd name="T89" fmla="*/ 478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5" h="1693">
                <a:moveTo>
                  <a:pt x="442" y="62"/>
                </a:moveTo>
                <a:cubicBezTo>
                  <a:pt x="354" y="62"/>
                  <a:pt x="274" y="98"/>
                  <a:pt x="211" y="156"/>
                </a:cubicBezTo>
                <a:lnTo>
                  <a:pt x="165" y="102"/>
                </a:lnTo>
                <a:cubicBezTo>
                  <a:pt x="157" y="108"/>
                  <a:pt x="150" y="115"/>
                  <a:pt x="143" y="121"/>
                </a:cubicBezTo>
                <a:lnTo>
                  <a:pt x="193" y="174"/>
                </a:lnTo>
                <a:cubicBezTo>
                  <a:pt x="139" y="232"/>
                  <a:pt x="100" y="307"/>
                  <a:pt x="84" y="393"/>
                </a:cubicBezTo>
                <a:lnTo>
                  <a:pt x="6" y="379"/>
                </a:lnTo>
                <a:cubicBezTo>
                  <a:pt x="5" y="389"/>
                  <a:pt x="3" y="399"/>
                  <a:pt x="2" y="409"/>
                </a:cubicBezTo>
                <a:lnTo>
                  <a:pt x="81" y="417"/>
                </a:lnTo>
                <a:cubicBezTo>
                  <a:pt x="78" y="437"/>
                  <a:pt x="76" y="458"/>
                  <a:pt x="76" y="478"/>
                </a:cubicBezTo>
                <a:lnTo>
                  <a:pt x="76" y="677"/>
                </a:lnTo>
                <a:lnTo>
                  <a:pt x="0" y="677"/>
                </a:lnTo>
                <a:lnTo>
                  <a:pt x="0" y="703"/>
                </a:lnTo>
                <a:lnTo>
                  <a:pt x="76" y="703"/>
                </a:lnTo>
                <a:lnTo>
                  <a:pt x="76" y="966"/>
                </a:lnTo>
                <a:lnTo>
                  <a:pt x="0" y="966"/>
                </a:lnTo>
                <a:lnTo>
                  <a:pt x="0" y="992"/>
                </a:lnTo>
                <a:lnTo>
                  <a:pt x="76" y="992"/>
                </a:lnTo>
                <a:lnTo>
                  <a:pt x="76" y="1215"/>
                </a:lnTo>
                <a:cubicBezTo>
                  <a:pt x="76" y="1228"/>
                  <a:pt x="77" y="1241"/>
                  <a:pt x="78" y="1254"/>
                </a:cubicBezTo>
                <a:lnTo>
                  <a:pt x="0" y="1258"/>
                </a:lnTo>
                <a:cubicBezTo>
                  <a:pt x="1" y="1268"/>
                  <a:pt x="2" y="1278"/>
                  <a:pt x="3" y="1287"/>
                </a:cubicBezTo>
                <a:lnTo>
                  <a:pt x="81" y="1278"/>
                </a:lnTo>
                <a:cubicBezTo>
                  <a:pt x="93" y="1364"/>
                  <a:pt x="127" y="1442"/>
                  <a:pt x="178" y="1502"/>
                </a:cubicBezTo>
                <a:lnTo>
                  <a:pt x="124" y="1553"/>
                </a:lnTo>
                <a:cubicBezTo>
                  <a:pt x="131" y="1560"/>
                  <a:pt x="138" y="1567"/>
                  <a:pt x="145" y="1574"/>
                </a:cubicBezTo>
                <a:lnTo>
                  <a:pt x="195" y="1521"/>
                </a:lnTo>
                <a:cubicBezTo>
                  <a:pt x="255" y="1583"/>
                  <a:pt x="332" y="1623"/>
                  <a:pt x="418" y="1629"/>
                </a:cubicBezTo>
                <a:lnTo>
                  <a:pt x="413" y="1692"/>
                </a:lnTo>
                <a:cubicBezTo>
                  <a:pt x="423" y="1693"/>
                  <a:pt x="433" y="1693"/>
                  <a:pt x="440" y="1693"/>
                </a:cubicBezTo>
                <a:lnTo>
                  <a:pt x="443" y="1693"/>
                </a:lnTo>
                <a:lnTo>
                  <a:pt x="443" y="1631"/>
                </a:lnTo>
                <a:cubicBezTo>
                  <a:pt x="530" y="1631"/>
                  <a:pt x="610" y="1596"/>
                  <a:pt x="673" y="1537"/>
                </a:cubicBezTo>
                <a:lnTo>
                  <a:pt x="719" y="1592"/>
                </a:lnTo>
                <a:cubicBezTo>
                  <a:pt x="727" y="1586"/>
                  <a:pt x="734" y="1579"/>
                  <a:pt x="741" y="1572"/>
                </a:cubicBezTo>
                <a:lnTo>
                  <a:pt x="691" y="1519"/>
                </a:lnTo>
                <a:cubicBezTo>
                  <a:pt x="745" y="1462"/>
                  <a:pt x="785" y="1387"/>
                  <a:pt x="801" y="1301"/>
                </a:cubicBezTo>
                <a:lnTo>
                  <a:pt x="878" y="1315"/>
                </a:lnTo>
                <a:cubicBezTo>
                  <a:pt x="880" y="1305"/>
                  <a:pt x="881" y="1295"/>
                  <a:pt x="882" y="1285"/>
                </a:cubicBezTo>
                <a:lnTo>
                  <a:pt x="804" y="1277"/>
                </a:lnTo>
                <a:cubicBezTo>
                  <a:pt x="807" y="1256"/>
                  <a:pt x="809" y="1236"/>
                  <a:pt x="809" y="1215"/>
                </a:cubicBezTo>
                <a:lnTo>
                  <a:pt x="809" y="1017"/>
                </a:lnTo>
                <a:lnTo>
                  <a:pt x="885" y="1017"/>
                </a:lnTo>
                <a:lnTo>
                  <a:pt x="885" y="991"/>
                </a:lnTo>
                <a:lnTo>
                  <a:pt x="809" y="991"/>
                </a:lnTo>
                <a:lnTo>
                  <a:pt x="809" y="728"/>
                </a:lnTo>
                <a:lnTo>
                  <a:pt x="885" y="728"/>
                </a:lnTo>
                <a:lnTo>
                  <a:pt x="885" y="702"/>
                </a:lnTo>
                <a:lnTo>
                  <a:pt x="809" y="702"/>
                </a:lnTo>
                <a:lnTo>
                  <a:pt x="809" y="478"/>
                </a:lnTo>
                <a:cubicBezTo>
                  <a:pt x="809" y="466"/>
                  <a:pt x="808" y="453"/>
                  <a:pt x="807" y="440"/>
                </a:cubicBezTo>
                <a:lnTo>
                  <a:pt x="885" y="436"/>
                </a:lnTo>
                <a:cubicBezTo>
                  <a:pt x="884" y="426"/>
                  <a:pt x="883" y="417"/>
                  <a:pt x="882" y="407"/>
                </a:cubicBezTo>
                <a:lnTo>
                  <a:pt x="804" y="416"/>
                </a:lnTo>
                <a:cubicBezTo>
                  <a:pt x="792" y="329"/>
                  <a:pt x="758" y="252"/>
                  <a:pt x="707" y="192"/>
                </a:cubicBezTo>
                <a:lnTo>
                  <a:pt x="762" y="141"/>
                </a:lnTo>
                <a:cubicBezTo>
                  <a:pt x="755" y="134"/>
                  <a:pt x="748" y="127"/>
                  <a:pt x="741" y="120"/>
                </a:cubicBezTo>
                <a:lnTo>
                  <a:pt x="690" y="173"/>
                </a:lnTo>
                <a:cubicBezTo>
                  <a:pt x="631" y="111"/>
                  <a:pt x="554" y="70"/>
                  <a:pt x="468" y="64"/>
                </a:cubicBezTo>
                <a:lnTo>
                  <a:pt x="472" y="1"/>
                </a:lnTo>
                <a:cubicBezTo>
                  <a:pt x="463" y="0"/>
                  <a:pt x="453" y="0"/>
                  <a:pt x="442" y="0"/>
                </a:cubicBezTo>
                <a:lnTo>
                  <a:pt x="441" y="0"/>
                </a:lnTo>
                <a:lnTo>
                  <a:pt x="442" y="62"/>
                </a:lnTo>
                <a:close/>
                <a:moveTo>
                  <a:pt x="375" y="395"/>
                </a:moveTo>
                <a:cubicBezTo>
                  <a:pt x="375" y="440"/>
                  <a:pt x="339" y="477"/>
                  <a:pt x="294" y="477"/>
                </a:cubicBezTo>
                <a:cubicBezTo>
                  <a:pt x="250" y="477"/>
                  <a:pt x="213" y="440"/>
                  <a:pt x="213" y="395"/>
                </a:cubicBezTo>
                <a:cubicBezTo>
                  <a:pt x="213" y="351"/>
                  <a:pt x="250" y="314"/>
                  <a:pt x="294" y="314"/>
                </a:cubicBezTo>
                <a:cubicBezTo>
                  <a:pt x="339" y="314"/>
                  <a:pt x="375" y="351"/>
                  <a:pt x="375" y="395"/>
                </a:cubicBezTo>
                <a:close/>
                <a:moveTo>
                  <a:pt x="240" y="395"/>
                </a:moveTo>
                <a:lnTo>
                  <a:pt x="240" y="395"/>
                </a:lnTo>
                <a:cubicBezTo>
                  <a:pt x="240" y="425"/>
                  <a:pt x="264" y="450"/>
                  <a:pt x="294" y="450"/>
                </a:cubicBezTo>
                <a:cubicBezTo>
                  <a:pt x="324" y="450"/>
                  <a:pt x="349" y="425"/>
                  <a:pt x="349" y="395"/>
                </a:cubicBezTo>
                <a:cubicBezTo>
                  <a:pt x="349" y="365"/>
                  <a:pt x="324" y="341"/>
                  <a:pt x="294" y="341"/>
                </a:cubicBezTo>
                <a:cubicBezTo>
                  <a:pt x="264" y="341"/>
                  <a:pt x="240" y="365"/>
                  <a:pt x="240" y="395"/>
                </a:cubicBezTo>
                <a:close/>
                <a:moveTo>
                  <a:pt x="613" y="918"/>
                </a:moveTo>
                <a:cubicBezTo>
                  <a:pt x="613" y="962"/>
                  <a:pt x="577" y="999"/>
                  <a:pt x="532" y="999"/>
                </a:cubicBezTo>
                <a:cubicBezTo>
                  <a:pt x="488" y="999"/>
                  <a:pt x="451" y="962"/>
                  <a:pt x="451" y="918"/>
                </a:cubicBezTo>
                <a:cubicBezTo>
                  <a:pt x="451" y="873"/>
                  <a:pt x="488" y="837"/>
                  <a:pt x="532" y="837"/>
                </a:cubicBezTo>
                <a:cubicBezTo>
                  <a:pt x="577" y="837"/>
                  <a:pt x="613" y="873"/>
                  <a:pt x="613" y="918"/>
                </a:cubicBezTo>
                <a:close/>
                <a:moveTo>
                  <a:pt x="478" y="918"/>
                </a:moveTo>
                <a:lnTo>
                  <a:pt x="478" y="918"/>
                </a:lnTo>
                <a:cubicBezTo>
                  <a:pt x="478" y="948"/>
                  <a:pt x="502" y="972"/>
                  <a:pt x="532" y="972"/>
                </a:cubicBezTo>
                <a:cubicBezTo>
                  <a:pt x="562" y="972"/>
                  <a:pt x="587" y="948"/>
                  <a:pt x="587" y="918"/>
                </a:cubicBezTo>
                <a:cubicBezTo>
                  <a:pt x="587" y="888"/>
                  <a:pt x="562" y="863"/>
                  <a:pt x="532" y="863"/>
                </a:cubicBezTo>
                <a:cubicBezTo>
                  <a:pt x="502" y="863"/>
                  <a:pt x="478" y="888"/>
                  <a:pt x="478" y="918"/>
                </a:cubicBezTo>
                <a:close/>
                <a:moveTo>
                  <a:pt x="665" y="1340"/>
                </a:moveTo>
                <a:cubicBezTo>
                  <a:pt x="665" y="1390"/>
                  <a:pt x="625" y="1430"/>
                  <a:pt x="575" y="1430"/>
                </a:cubicBezTo>
                <a:cubicBezTo>
                  <a:pt x="526" y="1430"/>
                  <a:pt x="485" y="1390"/>
                  <a:pt x="485" y="1340"/>
                </a:cubicBezTo>
                <a:cubicBezTo>
                  <a:pt x="485" y="1290"/>
                  <a:pt x="526" y="1250"/>
                  <a:pt x="575" y="1250"/>
                </a:cubicBezTo>
                <a:cubicBezTo>
                  <a:pt x="625" y="1250"/>
                  <a:pt x="665" y="1290"/>
                  <a:pt x="665" y="1340"/>
                </a:cubicBezTo>
                <a:close/>
                <a:moveTo>
                  <a:pt x="512" y="1340"/>
                </a:moveTo>
                <a:lnTo>
                  <a:pt x="512" y="1340"/>
                </a:lnTo>
                <a:cubicBezTo>
                  <a:pt x="512" y="1375"/>
                  <a:pt x="540" y="1403"/>
                  <a:pt x="575" y="1403"/>
                </a:cubicBezTo>
                <a:cubicBezTo>
                  <a:pt x="610" y="1403"/>
                  <a:pt x="638" y="1375"/>
                  <a:pt x="638" y="1340"/>
                </a:cubicBezTo>
                <a:cubicBezTo>
                  <a:pt x="638" y="1305"/>
                  <a:pt x="610" y="1277"/>
                  <a:pt x="575" y="1277"/>
                </a:cubicBezTo>
                <a:cubicBezTo>
                  <a:pt x="540" y="1277"/>
                  <a:pt x="512" y="1305"/>
                  <a:pt x="512" y="1340"/>
                </a:cubicBezTo>
                <a:close/>
                <a:moveTo>
                  <a:pt x="384" y="693"/>
                </a:moveTo>
                <a:cubicBezTo>
                  <a:pt x="384" y="743"/>
                  <a:pt x="344" y="783"/>
                  <a:pt x="294" y="783"/>
                </a:cubicBezTo>
                <a:cubicBezTo>
                  <a:pt x="245" y="783"/>
                  <a:pt x="204" y="743"/>
                  <a:pt x="204" y="693"/>
                </a:cubicBezTo>
                <a:cubicBezTo>
                  <a:pt x="204" y="644"/>
                  <a:pt x="245" y="603"/>
                  <a:pt x="294" y="603"/>
                </a:cubicBezTo>
                <a:cubicBezTo>
                  <a:pt x="344" y="603"/>
                  <a:pt x="384" y="644"/>
                  <a:pt x="384" y="693"/>
                </a:cubicBezTo>
                <a:close/>
                <a:moveTo>
                  <a:pt x="231" y="693"/>
                </a:moveTo>
                <a:lnTo>
                  <a:pt x="231" y="693"/>
                </a:lnTo>
                <a:cubicBezTo>
                  <a:pt x="231" y="728"/>
                  <a:pt x="260" y="757"/>
                  <a:pt x="294" y="757"/>
                </a:cubicBezTo>
                <a:cubicBezTo>
                  <a:pt x="329" y="757"/>
                  <a:pt x="358" y="728"/>
                  <a:pt x="358" y="693"/>
                </a:cubicBezTo>
                <a:cubicBezTo>
                  <a:pt x="358" y="659"/>
                  <a:pt x="329" y="630"/>
                  <a:pt x="294" y="630"/>
                </a:cubicBezTo>
                <a:cubicBezTo>
                  <a:pt x="260" y="630"/>
                  <a:pt x="231" y="659"/>
                  <a:pt x="231" y="693"/>
                </a:cubicBezTo>
                <a:close/>
                <a:moveTo>
                  <a:pt x="678" y="517"/>
                </a:moveTo>
                <a:cubicBezTo>
                  <a:pt x="678" y="573"/>
                  <a:pt x="632" y="619"/>
                  <a:pt x="575" y="619"/>
                </a:cubicBezTo>
                <a:cubicBezTo>
                  <a:pt x="519" y="619"/>
                  <a:pt x="473" y="573"/>
                  <a:pt x="473" y="517"/>
                </a:cubicBezTo>
                <a:cubicBezTo>
                  <a:pt x="473" y="460"/>
                  <a:pt x="519" y="414"/>
                  <a:pt x="575" y="414"/>
                </a:cubicBezTo>
                <a:cubicBezTo>
                  <a:pt x="632" y="414"/>
                  <a:pt x="678" y="460"/>
                  <a:pt x="678" y="517"/>
                </a:cubicBezTo>
                <a:close/>
                <a:moveTo>
                  <a:pt x="499" y="517"/>
                </a:moveTo>
                <a:lnTo>
                  <a:pt x="499" y="517"/>
                </a:lnTo>
                <a:cubicBezTo>
                  <a:pt x="499" y="559"/>
                  <a:pt x="533" y="593"/>
                  <a:pt x="575" y="593"/>
                </a:cubicBezTo>
                <a:cubicBezTo>
                  <a:pt x="617" y="593"/>
                  <a:pt x="651" y="559"/>
                  <a:pt x="651" y="517"/>
                </a:cubicBezTo>
                <a:cubicBezTo>
                  <a:pt x="651" y="475"/>
                  <a:pt x="617" y="441"/>
                  <a:pt x="575" y="441"/>
                </a:cubicBezTo>
                <a:cubicBezTo>
                  <a:pt x="533" y="441"/>
                  <a:pt x="499" y="475"/>
                  <a:pt x="499" y="517"/>
                </a:cubicBezTo>
                <a:close/>
                <a:moveTo>
                  <a:pt x="397" y="1174"/>
                </a:moveTo>
                <a:cubicBezTo>
                  <a:pt x="397" y="1231"/>
                  <a:pt x="351" y="1277"/>
                  <a:pt x="294" y="1277"/>
                </a:cubicBezTo>
                <a:cubicBezTo>
                  <a:pt x="238" y="1277"/>
                  <a:pt x="192" y="1231"/>
                  <a:pt x="192" y="1174"/>
                </a:cubicBezTo>
                <a:cubicBezTo>
                  <a:pt x="192" y="1118"/>
                  <a:pt x="238" y="1072"/>
                  <a:pt x="294" y="1072"/>
                </a:cubicBezTo>
                <a:cubicBezTo>
                  <a:pt x="351" y="1072"/>
                  <a:pt x="397" y="1118"/>
                  <a:pt x="397" y="1174"/>
                </a:cubicBezTo>
                <a:close/>
                <a:moveTo>
                  <a:pt x="219" y="1174"/>
                </a:moveTo>
                <a:lnTo>
                  <a:pt x="219" y="1174"/>
                </a:lnTo>
                <a:cubicBezTo>
                  <a:pt x="219" y="1216"/>
                  <a:pt x="253" y="1250"/>
                  <a:pt x="294" y="1250"/>
                </a:cubicBezTo>
                <a:cubicBezTo>
                  <a:pt x="336" y="1250"/>
                  <a:pt x="370" y="1216"/>
                  <a:pt x="370" y="1174"/>
                </a:cubicBezTo>
                <a:cubicBezTo>
                  <a:pt x="370" y="1133"/>
                  <a:pt x="336" y="1099"/>
                  <a:pt x="294" y="1099"/>
                </a:cubicBezTo>
                <a:cubicBezTo>
                  <a:pt x="253" y="1099"/>
                  <a:pt x="219" y="1133"/>
                  <a:pt x="219" y="1174"/>
                </a:cubicBezTo>
                <a:close/>
                <a:moveTo>
                  <a:pt x="755" y="478"/>
                </a:moveTo>
                <a:lnTo>
                  <a:pt x="755" y="478"/>
                </a:lnTo>
                <a:lnTo>
                  <a:pt x="755" y="1215"/>
                </a:lnTo>
                <a:cubicBezTo>
                  <a:pt x="755" y="1415"/>
                  <a:pt x="615" y="1577"/>
                  <a:pt x="442" y="1577"/>
                </a:cubicBezTo>
                <a:cubicBezTo>
                  <a:pt x="270" y="1577"/>
                  <a:pt x="130" y="1415"/>
                  <a:pt x="130" y="1215"/>
                </a:cubicBezTo>
                <a:lnTo>
                  <a:pt x="130" y="478"/>
                </a:lnTo>
                <a:cubicBezTo>
                  <a:pt x="130" y="278"/>
                  <a:pt x="270" y="116"/>
                  <a:pt x="442" y="116"/>
                </a:cubicBezTo>
                <a:cubicBezTo>
                  <a:pt x="615" y="116"/>
                  <a:pt x="755" y="278"/>
                  <a:pt x="755" y="478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6" name="Freeform 47"/>
          <p:cNvSpPr>
            <a:spLocks noEditPoints="1"/>
          </p:cNvSpPr>
          <p:nvPr/>
        </p:nvSpPr>
        <p:spPr bwMode="auto">
          <a:xfrm>
            <a:off x="5916613" y="4497388"/>
            <a:ext cx="331788" cy="379413"/>
          </a:xfrm>
          <a:custGeom>
            <a:avLst/>
            <a:gdLst>
              <a:gd name="T0" fmla="*/ 1426 w 1485"/>
              <a:gd name="T1" fmla="*/ 28 h 1693"/>
              <a:gd name="T2" fmla="*/ 964 w 1485"/>
              <a:gd name="T3" fmla="*/ 371 h 1693"/>
              <a:gd name="T4" fmla="*/ 935 w 1485"/>
              <a:gd name="T5" fmla="*/ 233 h 1693"/>
              <a:gd name="T6" fmla="*/ 520 w 1485"/>
              <a:gd name="T7" fmla="*/ 261 h 1693"/>
              <a:gd name="T8" fmla="*/ 548 w 1485"/>
              <a:gd name="T9" fmla="*/ 427 h 1693"/>
              <a:gd name="T10" fmla="*/ 576 w 1485"/>
              <a:gd name="T11" fmla="*/ 1200 h 1693"/>
              <a:gd name="T12" fmla="*/ 758 w 1485"/>
              <a:gd name="T13" fmla="*/ 1349 h 1693"/>
              <a:gd name="T14" fmla="*/ 907 w 1485"/>
              <a:gd name="T15" fmla="*/ 429 h 1693"/>
              <a:gd name="T16" fmla="*/ 1426 w 1485"/>
              <a:gd name="T17" fmla="*/ 429 h 1693"/>
              <a:gd name="T18" fmla="*/ 28 w 1485"/>
              <a:gd name="T19" fmla="*/ 1481 h 1693"/>
              <a:gd name="T20" fmla="*/ 0 w 1485"/>
              <a:gd name="T21" fmla="*/ 1665 h 1693"/>
              <a:gd name="T22" fmla="*/ 572 w 1485"/>
              <a:gd name="T23" fmla="*/ 1693 h 1693"/>
              <a:gd name="T24" fmla="*/ 600 w 1485"/>
              <a:gd name="T25" fmla="*/ 1633 h 1693"/>
              <a:gd name="T26" fmla="*/ 885 w 1485"/>
              <a:gd name="T27" fmla="*/ 1665 h 1693"/>
              <a:gd name="T28" fmla="*/ 1456 w 1485"/>
              <a:gd name="T29" fmla="*/ 1693 h 1693"/>
              <a:gd name="T30" fmla="*/ 1485 w 1485"/>
              <a:gd name="T31" fmla="*/ 1509 h 1693"/>
              <a:gd name="T32" fmla="*/ 1455 w 1485"/>
              <a:gd name="T33" fmla="*/ 0 h 1693"/>
              <a:gd name="T34" fmla="*/ 758 w 1485"/>
              <a:gd name="T35" fmla="*/ 1292 h 1693"/>
              <a:gd name="T36" fmla="*/ 634 w 1485"/>
              <a:gd name="T37" fmla="*/ 1202 h 1693"/>
              <a:gd name="T38" fmla="*/ 851 w 1485"/>
              <a:gd name="T39" fmla="*/ 824 h 1693"/>
              <a:gd name="T40" fmla="*/ 758 w 1485"/>
              <a:gd name="T41" fmla="*/ 1292 h 1693"/>
              <a:gd name="T42" fmla="*/ 849 w 1485"/>
              <a:gd name="T43" fmla="*/ 766 h 1693"/>
              <a:gd name="T44" fmla="*/ 634 w 1485"/>
              <a:gd name="T45" fmla="*/ 427 h 1693"/>
              <a:gd name="T46" fmla="*/ 851 w 1485"/>
              <a:gd name="T47" fmla="*/ 427 h 1693"/>
              <a:gd name="T48" fmla="*/ 849 w 1485"/>
              <a:gd name="T49" fmla="*/ 766 h 1693"/>
              <a:gd name="T50" fmla="*/ 879 w 1485"/>
              <a:gd name="T51" fmla="*/ 371 h 1693"/>
              <a:gd name="T52" fmla="*/ 606 w 1485"/>
              <a:gd name="T53" fmla="*/ 371 h 1693"/>
              <a:gd name="T54" fmla="*/ 578 w 1485"/>
              <a:gd name="T55" fmla="*/ 290 h 1693"/>
              <a:gd name="T56" fmla="*/ 909 w 1485"/>
              <a:gd name="T57" fmla="*/ 371 h 1693"/>
              <a:gd name="T58" fmla="*/ 1426 w 1485"/>
              <a:gd name="T59" fmla="*/ 1637 h 1693"/>
              <a:gd name="T60" fmla="*/ 941 w 1485"/>
              <a:gd name="T61" fmla="*/ 1637 h 1693"/>
              <a:gd name="T62" fmla="*/ 913 w 1485"/>
              <a:gd name="T63" fmla="*/ 1577 h 1693"/>
              <a:gd name="T64" fmla="*/ 542 w 1485"/>
              <a:gd name="T65" fmla="*/ 1605 h 1693"/>
              <a:gd name="T66" fmla="*/ 57 w 1485"/>
              <a:gd name="T67" fmla="*/ 1637 h 1693"/>
              <a:gd name="T68" fmla="*/ 1426 w 1485"/>
              <a:gd name="T69" fmla="*/ 1537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85" h="1693">
                <a:moveTo>
                  <a:pt x="1455" y="0"/>
                </a:moveTo>
                <a:cubicBezTo>
                  <a:pt x="1440" y="0"/>
                  <a:pt x="1426" y="13"/>
                  <a:pt x="1426" y="28"/>
                </a:cubicBezTo>
                <a:lnTo>
                  <a:pt x="1426" y="371"/>
                </a:lnTo>
                <a:lnTo>
                  <a:pt x="964" y="371"/>
                </a:lnTo>
                <a:lnTo>
                  <a:pt x="964" y="261"/>
                </a:lnTo>
                <a:cubicBezTo>
                  <a:pt x="964" y="246"/>
                  <a:pt x="950" y="233"/>
                  <a:pt x="935" y="233"/>
                </a:cubicBezTo>
                <a:lnTo>
                  <a:pt x="548" y="233"/>
                </a:lnTo>
                <a:cubicBezTo>
                  <a:pt x="533" y="233"/>
                  <a:pt x="520" y="246"/>
                  <a:pt x="520" y="261"/>
                </a:cubicBezTo>
                <a:lnTo>
                  <a:pt x="520" y="399"/>
                </a:lnTo>
                <a:cubicBezTo>
                  <a:pt x="520" y="414"/>
                  <a:pt x="533" y="427"/>
                  <a:pt x="548" y="427"/>
                </a:cubicBezTo>
                <a:lnTo>
                  <a:pt x="576" y="427"/>
                </a:lnTo>
                <a:lnTo>
                  <a:pt x="576" y="1200"/>
                </a:lnTo>
                <a:cubicBezTo>
                  <a:pt x="576" y="1281"/>
                  <a:pt x="642" y="1349"/>
                  <a:pt x="725" y="1349"/>
                </a:cubicBezTo>
                <a:lnTo>
                  <a:pt x="758" y="1349"/>
                </a:lnTo>
                <a:cubicBezTo>
                  <a:pt x="839" y="1349"/>
                  <a:pt x="907" y="1283"/>
                  <a:pt x="907" y="1200"/>
                </a:cubicBezTo>
                <a:lnTo>
                  <a:pt x="907" y="429"/>
                </a:lnTo>
                <a:lnTo>
                  <a:pt x="935" y="429"/>
                </a:lnTo>
                <a:lnTo>
                  <a:pt x="1426" y="429"/>
                </a:lnTo>
                <a:lnTo>
                  <a:pt x="1426" y="1481"/>
                </a:lnTo>
                <a:lnTo>
                  <a:pt x="28" y="1481"/>
                </a:lnTo>
                <a:cubicBezTo>
                  <a:pt x="13" y="1481"/>
                  <a:pt x="0" y="1494"/>
                  <a:pt x="0" y="1509"/>
                </a:cubicBezTo>
                <a:lnTo>
                  <a:pt x="0" y="1665"/>
                </a:lnTo>
                <a:cubicBezTo>
                  <a:pt x="0" y="1680"/>
                  <a:pt x="13" y="1693"/>
                  <a:pt x="28" y="1693"/>
                </a:cubicBezTo>
                <a:lnTo>
                  <a:pt x="572" y="1693"/>
                </a:lnTo>
                <a:cubicBezTo>
                  <a:pt x="587" y="1693"/>
                  <a:pt x="600" y="1680"/>
                  <a:pt x="600" y="1665"/>
                </a:cubicBezTo>
                <a:lnTo>
                  <a:pt x="600" y="1633"/>
                </a:lnTo>
                <a:lnTo>
                  <a:pt x="885" y="1633"/>
                </a:lnTo>
                <a:lnTo>
                  <a:pt x="885" y="1665"/>
                </a:lnTo>
                <a:cubicBezTo>
                  <a:pt x="885" y="1680"/>
                  <a:pt x="898" y="1693"/>
                  <a:pt x="913" y="1693"/>
                </a:cubicBezTo>
                <a:lnTo>
                  <a:pt x="1456" y="1693"/>
                </a:lnTo>
                <a:cubicBezTo>
                  <a:pt x="1472" y="1693"/>
                  <a:pt x="1485" y="1680"/>
                  <a:pt x="1485" y="1665"/>
                </a:cubicBezTo>
                <a:lnTo>
                  <a:pt x="1485" y="1509"/>
                </a:lnTo>
                <a:lnTo>
                  <a:pt x="1485" y="28"/>
                </a:lnTo>
                <a:cubicBezTo>
                  <a:pt x="1485" y="13"/>
                  <a:pt x="1472" y="0"/>
                  <a:pt x="1455" y="0"/>
                </a:cubicBezTo>
                <a:close/>
                <a:moveTo>
                  <a:pt x="758" y="1292"/>
                </a:moveTo>
                <a:lnTo>
                  <a:pt x="758" y="1292"/>
                </a:lnTo>
                <a:lnTo>
                  <a:pt x="725" y="1292"/>
                </a:lnTo>
                <a:cubicBezTo>
                  <a:pt x="674" y="1292"/>
                  <a:pt x="634" y="1251"/>
                  <a:pt x="634" y="1202"/>
                </a:cubicBezTo>
                <a:lnTo>
                  <a:pt x="634" y="824"/>
                </a:lnTo>
                <a:lnTo>
                  <a:pt x="851" y="824"/>
                </a:lnTo>
                <a:lnTo>
                  <a:pt x="851" y="1202"/>
                </a:lnTo>
                <a:cubicBezTo>
                  <a:pt x="849" y="1251"/>
                  <a:pt x="809" y="1292"/>
                  <a:pt x="758" y="1292"/>
                </a:cubicBezTo>
                <a:close/>
                <a:moveTo>
                  <a:pt x="849" y="766"/>
                </a:moveTo>
                <a:lnTo>
                  <a:pt x="849" y="766"/>
                </a:lnTo>
                <a:lnTo>
                  <a:pt x="634" y="766"/>
                </a:lnTo>
                <a:lnTo>
                  <a:pt x="634" y="427"/>
                </a:lnTo>
                <a:lnTo>
                  <a:pt x="728" y="427"/>
                </a:lnTo>
                <a:lnTo>
                  <a:pt x="851" y="427"/>
                </a:lnTo>
                <a:lnTo>
                  <a:pt x="851" y="766"/>
                </a:lnTo>
                <a:lnTo>
                  <a:pt x="849" y="766"/>
                </a:lnTo>
                <a:close/>
                <a:moveTo>
                  <a:pt x="879" y="371"/>
                </a:moveTo>
                <a:lnTo>
                  <a:pt x="879" y="371"/>
                </a:lnTo>
                <a:lnTo>
                  <a:pt x="728" y="371"/>
                </a:lnTo>
                <a:lnTo>
                  <a:pt x="606" y="371"/>
                </a:lnTo>
                <a:lnTo>
                  <a:pt x="578" y="371"/>
                </a:lnTo>
                <a:lnTo>
                  <a:pt x="578" y="290"/>
                </a:lnTo>
                <a:lnTo>
                  <a:pt x="909" y="290"/>
                </a:lnTo>
                <a:lnTo>
                  <a:pt x="909" y="371"/>
                </a:lnTo>
                <a:lnTo>
                  <a:pt x="879" y="371"/>
                </a:lnTo>
                <a:close/>
                <a:moveTo>
                  <a:pt x="1426" y="1637"/>
                </a:moveTo>
                <a:lnTo>
                  <a:pt x="1426" y="1637"/>
                </a:lnTo>
                <a:lnTo>
                  <a:pt x="941" y="1637"/>
                </a:lnTo>
                <a:lnTo>
                  <a:pt x="941" y="1605"/>
                </a:lnTo>
                <a:cubicBezTo>
                  <a:pt x="941" y="1590"/>
                  <a:pt x="928" y="1577"/>
                  <a:pt x="913" y="1577"/>
                </a:cubicBezTo>
                <a:lnTo>
                  <a:pt x="570" y="1577"/>
                </a:lnTo>
                <a:cubicBezTo>
                  <a:pt x="555" y="1577"/>
                  <a:pt x="542" y="1590"/>
                  <a:pt x="542" y="1605"/>
                </a:cubicBezTo>
                <a:lnTo>
                  <a:pt x="542" y="1637"/>
                </a:lnTo>
                <a:lnTo>
                  <a:pt x="57" y="1637"/>
                </a:lnTo>
                <a:lnTo>
                  <a:pt x="57" y="1537"/>
                </a:lnTo>
                <a:lnTo>
                  <a:pt x="1426" y="1537"/>
                </a:lnTo>
                <a:lnTo>
                  <a:pt x="1426" y="1637"/>
                </a:ln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7" name="Freeform 48"/>
          <p:cNvSpPr>
            <a:spLocks noEditPoints="1"/>
          </p:cNvSpPr>
          <p:nvPr/>
        </p:nvSpPr>
        <p:spPr bwMode="auto">
          <a:xfrm>
            <a:off x="5926138" y="3735388"/>
            <a:ext cx="312738" cy="377825"/>
          </a:xfrm>
          <a:custGeom>
            <a:avLst/>
            <a:gdLst>
              <a:gd name="T0" fmla="*/ 822 w 1403"/>
              <a:gd name="T1" fmla="*/ 493 h 1693"/>
              <a:gd name="T2" fmla="*/ 871 w 1403"/>
              <a:gd name="T3" fmla="*/ 266 h 1693"/>
              <a:gd name="T4" fmla="*/ 711 w 1403"/>
              <a:gd name="T5" fmla="*/ 0 h 1693"/>
              <a:gd name="T6" fmla="*/ 532 w 1403"/>
              <a:gd name="T7" fmla="*/ 169 h 1693"/>
              <a:gd name="T8" fmla="*/ 580 w 1403"/>
              <a:gd name="T9" fmla="*/ 411 h 1693"/>
              <a:gd name="T10" fmla="*/ 121 w 1403"/>
              <a:gd name="T11" fmla="*/ 580 h 1693"/>
              <a:gd name="T12" fmla="*/ 121 w 1403"/>
              <a:gd name="T13" fmla="*/ 1500 h 1693"/>
              <a:gd name="T14" fmla="*/ 460 w 1403"/>
              <a:gd name="T15" fmla="*/ 1693 h 1693"/>
              <a:gd name="T16" fmla="*/ 919 w 1403"/>
              <a:gd name="T17" fmla="*/ 1500 h 1693"/>
              <a:gd name="T18" fmla="*/ 968 w 1403"/>
              <a:gd name="T19" fmla="*/ 1669 h 1693"/>
              <a:gd name="T20" fmla="*/ 1403 w 1403"/>
              <a:gd name="T21" fmla="*/ 1379 h 1693"/>
              <a:gd name="T22" fmla="*/ 580 w 1403"/>
              <a:gd name="T23" fmla="*/ 169 h 1693"/>
              <a:gd name="T24" fmla="*/ 822 w 1403"/>
              <a:gd name="T25" fmla="*/ 169 h 1693"/>
              <a:gd name="T26" fmla="*/ 580 w 1403"/>
              <a:gd name="T27" fmla="*/ 266 h 1693"/>
              <a:gd name="T28" fmla="*/ 616 w 1403"/>
              <a:gd name="T29" fmla="*/ 529 h 1693"/>
              <a:gd name="T30" fmla="*/ 625 w 1403"/>
              <a:gd name="T31" fmla="*/ 520 h 1693"/>
              <a:gd name="T32" fmla="*/ 629 w 1403"/>
              <a:gd name="T33" fmla="*/ 508 h 1693"/>
              <a:gd name="T34" fmla="*/ 774 w 1403"/>
              <a:gd name="T35" fmla="*/ 451 h 1693"/>
              <a:gd name="T36" fmla="*/ 776 w 1403"/>
              <a:gd name="T37" fmla="*/ 516 h 1693"/>
              <a:gd name="T38" fmla="*/ 785 w 1403"/>
              <a:gd name="T39" fmla="*/ 527 h 1693"/>
              <a:gd name="T40" fmla="*/ 514 w 1403"/>
              <a:gd name="T41" fmla="*/ 580 h 1693"/>
              <a:gd name="T42" fmla="*/ 1355 w 1403"/>
              <a:gd name="T43" fmla="*/ 1379 h 1693"/>
              <a:gd name="T44" fmla="*/ 48 w 1403"/>
              <a:gd name="T45" fmla="*/ 1379 h 1693"/>
              <a:gd name="T46" fmla="*/ 411 w 1403"/>
              <a:gd name="T47" fmla="*/ 629 h 1693"/>
              <a:gd name="T48" fmla="*/ 992 w 1403"/>
              <a:gd name="T49" fmla="*/ 629 h 1693"/>
              <a:gd name="T50" fmla="*/ 1282 w 1403"/>
              <a:gd name="T51" fmla="*/ 629 h 1693"/>
              <a:gd name="T52" fmla="*/ 992 w 1403"/>
              <a:gd name="T53" fmla="*/ 967 h 1693"/>
              <a:gd name="T54" fmla="*/ 726 w 1403"/>
              <a:gd name="T55" fmla="*/ 919 h 1693"/>
              <a:gd name="T56" fmla="*/ 943 w 1403"/>
              <a:gd name="T57" fmla="*/ 871 h 1693"/>
              <a:gd name="T58" fmla="*/ 895 w 1403"/>
              <a:gd name="T59" fmla="*/ 822 h 1693"/>
              <a:gd name="T60" fmla="*/ 726 w 1403"/>
              <a:gd name="T61" fmla="*/ 774 h 1693"/>
              <a:gd name="T62" fmla="*/ 677 w 1403"/>
              <a:gd name="T63" fmla="*/ 750 h 1693"/>
              <a:gd name="T64" fmla="*/ 484 w 1403"/>
              <a:gd name="T65" fmla="*/ 798 h 1693"/>
              <a:gd name="T66" fmla="*/ 677 w 1403"/>
              <a:gd name="T67" fmla="*/ 871 h 1693"/>
              <a:gd name="T68" fmla="*/ 460 w 1403"/>
              <a:gd name="T69" fmla="*/ 919 h 1693"/>
              <a:gd name="T70" fmla="*/ 411 w 1403"/>
              <a:gd name="T71" fmla="*/ 967 h 1693"/>
              <a:gd name="T72" fmla="*/ 677 w 1403"/>
              <a:gd name="T73" fmla="*/ 1016 h 1693"/>
              <a:gd name="T74" fmla="*/ 726 w 1403"/>
              <a:gd name="T75" fmla="*/ 1088 h 1693"/>
              <a:gd name="T76" fmla="*/ 1016 w 1403"/>
              <a:gd name="T77" fmla="*/ 992 h 1693"/>
              <a:gd name="T78" fmla="*/ 556 w 1403"/>
              <a:gd name="T79" fmla="*/ 1161 h 1693"/>
              <a:gd name="T80" fmla="*/ 411 w 1403"/>
              <a:gd name="T81" fmla="*/ 1209 h 1693"/>
              <a:gd name="T82" fmla="*/ 556 w 1403"/>
              <a:gd name="T83" fmla="*/ 1161 h 1693"/>
              <a:gd name="T84" fmla="*/ 847 w 1403"/>
              <a:gd name="T85" fmla="*/ 1161 h 1693"/>
              <a:gd name="T86" fmla="*/ 992 w 1403"/>
              <a:gd name="T87" fmla="*/ 1209 h 1693"/>
              <a:gd name="T88" fmla="*/ 556 w 1403"/>
              <a:gd name="T89" fmla="*/ 1258 h 1693"/>
              <a:gd name="T90" fmla="*/ 435 w 1403"/>
              <a:gd name="T91" fmla="*/ 1282 h 1693"/>
              <a:gd name="T92" fmla="*/ 580 w 1403"/>
              <a:gd name="T93" fmla="*/ 1282 h 1693"/>
              <a:gd name="T94" fmla="*/ 943 w 1403"/>
              <a:gd name="T95" fmla="*/ 1258 h 1693"/>
              <a:gd name="T96" fmla="*/ 847 w 1403"/>
              <a:gd name="T97" fmla="*/ 1306 h 1693"/>
              <a:gd name="T98" fmla="*/ 943 w 1403"/>
              <a:gd name="T99" fmla="*/ 1258 h 1693"/>
              <a:gd name="T100" fmla="*/ 411 w 1403"/>
              <a:gd name="T101" fmla="*/ 1064 h 1693"/>
              <a:gd name="T102" fmla="*/ 605 w 1403"/>
              <a:gd name="T103" fmla="*/ 1113 h 1693"/>
              <a:gd name="T104" fmla="*/ 992 w 1403"/>
              <a:gd name="T105" fmla="*/ 1064 h 1693"/>
              <a:gd name="T106" fmla="*/ 774 w 1403"/>
              <a:gd name="T107" fmla="*/ 1088 h 1693"/>
              <a:gd name="T108" fmla="*/ 1016 w 1403"/>
              <a:gd name="T109" fmla="*/ 1088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3" h="1693">
                <a:moveTo>
                  <a:pt x="1282" y="580"/>
                </a:moveTo>
                <a:lnTo>
                  <a:pt x="997" y="580"/>
                </a:lnTo>
                <a:lnTo>
                  <a:pt x="822" y="493"/>
                </a:lnTo>
                <a:lnTo>
                  <a:pt x="822" y="411"/>
                </a:lnTo>
                <a:cubicBezTo>
                  <a:pt x="822" y="408"/>
                  <a:pt x="822" y="405"/>
                  <a:pt x="821" y="402"/>
                </a:cubicBezTo>
                <a:cubicBezTo>
                  <a:pt x="850" y="363"/>
                  <a:pt x="871" y="315"/>
                  <a:pt x="871" y="266"/>
                </a:cubicBezTo>
                <a:lnTo>
                  <a:pt x="871" y="169"/>
                </a:lnTo>
                <a:cubicBezTo>
                  <a:pt x="871" y="63"/>
                  <a:pt x="817" y="5"/>
                  <a:pt x="715" y="0"/>
                </a:cubicBezTo>
                <a:cubicBezTo>
                  <a:pt x="714" y="0"/>
                  <a:pt x="713" y="0"/>
                  <a:pt x="711" y="0"/>
                </a:cubicBezTo>
                <a:lnTo>
                  <a:pt x="692" y="0"/>
                </a:lnTo>
                <a:cubicBezTo>
                  <a:pt x="690" y="0"/>
                  <a:pt x="689" y="0"/>
                  <a:pt x="688" y="0"/>
                </a:cubicBezTo>
                <a:cubicBezTo>
                  <a:pt x="586" y="5"/>
                  <a:pt x="532" y="63"/>
                  <a:pt x="532" y="169"/>
                </a:cubicBezTo>
                <a:lnTo>
                  <a:pt x="532" y="266"/>
                </a:lnTo>
                <a:cubicBezTo>
                  <a:pt x="532" y="315"/>
                  <a:pt x="553" y="363"/>
                  <a:pt x="582" y="402"/>
                </a:cubicBezTo>
                <a:cubicBezTo>
                  <a:pt x="581" y="405"/>
                  <a:pt x="580" y="408"/>
                  <a:pt x="580" y="411"/>
                </a:cubicBezTo>
                <a:lnTo>
                  <a:pt x="580" y="493"/>
                </a:lnTo>
                <a:lnTo>
                  <a:pt x="405" y="580"/>
                </a:lnTo>
                <a:lnTo>
                  <a:pt x="121" y="580"/>
                </a:lnTo>
                <a:cubicBezTo>
                  <a:pt x="54" y="580"/>
                  <a:pt x="0" y="635"/>
                  <a:pt x="0" y="701"/>
                </a:cubicBezTo>
                <a:lnTo>
                  <a:pt x="0" y="1379"/>
                </a:lnTo>
                <a:cubicBezTo>
                  <a:pt x="0" y="1445"/>
                  <a:pt x="54" y="1500"/>
                  <a:pt x="121" y="1500"/>
                </a:cubicBezTo>
                <a:lnTo>
                  <a:pt x="435" y="1500"/>
                </a:lnTo>
                <a:lnTo>
                  <a:pt x="435" y="1669"/>
                </a:lnTo>
                <a:cubicBezTo>
                  <a:pt x="435" y="1682"/>
                  <a:pt x="446" y="1693"/>
                  <a:pt x="460" y="1693"/>
                </a:cubicBezTo>
                <a:cubicBezTo>
                  <a:pt x="473" y="1693"/>
                  <a:pt x="484" y="1682"/>
                  <a:pt x="484" y="1669"/>
                </a:cubicBezTo>
                <a:lnTo>
                  <a:pt x="484" y="1500"/>
                </a:lnTo>
                <a:lnTo>
                  <a:pt x="919" y="1500"/>
                </a:lnTo>
                <a:lnTo>
                  <a:pt x="919" y="1669"/>
                </a:lnTo>
                <a:cubicBezTo>
                  <a:pt x="919" y="1682"/>
                  <a:pt x="930" y="1693"/>
                  <a:pt x="943" y="1693"/>
                </a:cubicBezTo>
                <a:cubicBezTo>
                  <a:pt x="957" y="1693"/>
                  <a:pt x="968" y="1682"/>
                  <a:pt x="968" y="1669"/>
                </a:cubicBezTo>
                <a:lnTo>
                  <a:pt x="968" y="1500"/>
                </a:lnTo>
                <a:lnTo>
                  <a:pt x="1282" y="1500"/>
                </a:lnTo>
                <a:cubicBezTo>
                  <a:pt x="1349" y="1500"/>
                  <a:pt x="1403" y="1445"/>
                  <a:pt x="1403" y="1379"/>
                </a:cubicBezTo>
                <a:lnTo>
                  <a:pt x="1403" y="701"/>
                </a:lnTo>
                <a:cubicBezTo>
                  <a:pt x="1403" y="635"/>
                  <a:pt x="1349" y="580"/>
                  <a:pt x="1282" y="580"/>
                </a:cubicBezTo>
                <a:close/>
                <a:moveTo>
                  <a:pt x="580" y="169"/>
                </a:moveTo>
                <a:lnTo>
                  <a:pt x="580" y="169"/>
                </a:lnTo>
                <a:cubicBezTo>
                  <a:pt x="580" y="85"/>
                  <a:pt x="618" y="48"/>
                  <a:pt x="701" y="48"/>
                </a:cubicBezTo>
                <a:cubicBezTo>
                  <a:pt x="785" y="48"/>
                  <a:pt x="822" y="85"/>
                  <a:pt x="822" y="169"/>
                </a:cubicBezTo>
                <a:lnTo>
                  <a:pt x="822" y="266"/>
                </a:lnTo>
                <a:cubicBezTo>
                  <a:pt x="822" y="351"/>
                  <a:pt x="733" y="435"/>
                  <a:pt x="701" y="435"/>
                </a:cubicBezTo>
                <a:cubicBezTo>
                  <a:pt x="669" y="435"/>
                  <a:pt x="580" y="351"/>
                  <a:pt x="580" y="266"/>
                </a:cubicBezTo>
                <a:lnTo>
                  <a:pt x="580" y="169"/>
                </a:lnTo>
                <a:close/>
                <a:moveTo>
                  <a:pt x="616" y="529"/>
                </a:moveTo>
                <a:lnTo>
                  <a:pt x="616" y="529"/>
                </a:lnTo>
                <a:cubicBezTo>
                  <a:pt x="617" y="529"/>
                  <a:pt x="617" y="528"/>
                  <a:pt x="618" y="527"/>
                </a:cubicBezTo>
                <a:cubicBezTo>
                  <a:pt x="620" y="526"/>
                  <a:pt x="621" y="525"/>
                  <a:pt x="622" y="524"/>
                </a:cubicBezTo>
                <a:cubicBezTo>
                  <a:pt x="623" y="523"/>
                  <a:pt x="624" y="522"/>
                  <a:pt x="625" y="520"/>
                </a:cubicBezTo>
                <a:cubicBezTo>
                  <a:pt x="626" y="519"/>
                  <a:pt x="627" y="518"/>
                  <a:pt x="627" y="516"/>
                </a:cubicBezTo>
                <a:cubicBezTo>
                  <a:pt x="628" y="515"/>
                  <a:pt x="628" y="513"/>
                  <a:pt x="628" y="511"/>
                </a:cubicBezTo>
                <a:cubicBezTo>
                  <a:pt x="628" y="510"/>
                  <a:pt x="629" y="509"/>
                  <a:pt x="629" y="508"/>
                </a:cubicBezTo>
                <a:lnTo>
                  <a:pt x="629" y="451"/>
                </a:lnTo>
                <a:cubicBezTo>
                  <a:pt x="654" y="471"/>
                  <a:pt x="680" y="484"/>
                  <a:pt x="701" y="484"/>
                </a:cubicBezTo>
                <a:cubicBezTo>
                  <a:pt x="722" y="484"/>
                  <a:pt x="749" y="471"/>
                  <a:pt x="774" y="451"/>
                </a:cubicBezTo>
                <a:lnTo>
                  <a:pt x="774" y="508"/>
                </a:lnTo>
                <a:cubicBezTo>
                  <a:pt x="774" y="509"/>
                  <a:pt x="775" y="510"/>
                  <a:pt x="775" y="511"/>
                </a:cubicBezTo>
                <a:cubicBezTo>
                  <a:pt x="775" y="513"/>
                  <a:pt x="775" y="515"/>
                  <a:pt x="776" y="516"/>
                </a:cubicBezTo>
                <a:cubicBezTo>
                  <a:pt x="776" y="518"/>
                  <a:pt x="777" y="519"/>
                  <a:pt x="778" y="520"/>
                </a:cubicBezTo>
                <a:cubicBezTo>
                  <a:pt x="779" y="522"/>
                  <a:pt x="780" y="523"/>
                  <a:pt x="781" y="524"/>
                </a:cubicBezTo>
                <a:cubicBezTo>
                  <a:pt x="782" y="525"/>
                  <a:pt x="783" y="526"/>
                  <a:pt x="785" y="527"/>
                </a:cubicBezTo>
                <a:cubicBezTo>
                  <a:pt x="786" y="528"/>
                  <a:pt x="786" y="529"/>
                  <a:pt x="787" y="529"/>
                </a:cubicBezTo>
                <a:lnTo>
                  <a:pt x="889" y="580"/>
                </a:lnTo>
                <a:lnTo>
                  <a:pt x="514" y="580"/>
                </a:lnTo>
                <a:lnTo>
                  <a:pt x="616" y="529"/>
                </a:lnTo>
                <a:close/>
                <a:moveTo>
                  <a:pt x="1355" y="1379"/>
                </a:moveTo>
                <a:lnTo>
                  <a:pt x="1355" y="1379"/>
                </a:lnTo>
                <a:cubicBezTo>
                  <a:pt x="1355" y="1419"/>
                  <a:pt x="1322" y="1451"/>
                  <a:pt x="1282" y="1451"/>
                </a:cubicBezTo>
                <a:lnTo>
                  <a:pt x="121" y="1451"/>
                </a:lnTo>
                <a:cubicBezTo>
                  <a:pt x="81" y="1451"/>
                  <a:pt x="48" y="1419"/>
                  <a:pt x="48" y="1379"/>
                </a:cubicBezTo>
                <a:lnTo>
                  <a:pt x="48" y="701"/>
                </a:lnTo>
                <a:cubicBezTo>
                  <a:pt x="48" y="661"/>
                  <a:pt x="81" y="629"/>
                  <a:pt x="121" y="629"/>
                </a:cubicBezTo>
                <a:lnTo>
                  <a:pt x="411" y="629"/>
                </a:lnTo>
                <a:cubicBezTo>
                  <a:pt x="411" y="629"/>
                  <a:pt x="411" y="629"/>
                  <a:pt x="411" y="629"/>
                </a:cubicBezTo>
                <a:cubicBezTo>
                  <a:pt x="411" y="629"/>
                  <a:pt x="411" y="629"/>
                  <a:pt x="411" y="629"/>
                </a:cubicBezTo>
                <a:lnTo>
                  <a:pt x="992" y="629"/>
                </a:lnTo>
                <a:cubicBezTo>
                  <a:pt x="992" y="629"/>
                  <a:pt x="992" y="629"/>
                  <a:pt x="992" y="629"/>
                </a:cubicBezTo>
                <a:cubicBezTo>
                  <a:pt x="992" y="629"/>
                  <a:pt x="992" y="629"/>
                  <a:pt x="992" y="629"/>
                </a:cubicBezTo>
                <a:lnTo>
                  <a:pt x="1282" y="629"/>
                </a:lnTo>
                <a:cubicBezTo>
                  <a:pt x="1322" y="629"/>
                  <a:pt x="1355" y="661"/>
                  <a:pt x="1355" y="701"/>
                </a:cubicBezTo>
                <a:lnTo>
                  <a:pt x="1355" y="1379"/>
                </a:lnTo>
                <a:close/>
                <a:moveTo>
                  <a:pt x="992" y="967"/>
                </a:moveTo>
                <a:lnTo>
                  <a:pt x="992" y="967"/>
                </a:lnTo>
                <a:lnTo>
                  <a:pt x="726" y="967"/>
                </a:lnTo>
                <a:lnTo>
                  <a:pt x="726" y="919"/>
                </a:lnTo>
                <a:lnTo>
                  <a:pt x="943" y="919"/>
                </a:lnTo>
                <a:cubicBezTo>
                  <a:pt x="957" y="919"/>
                  <a:pt x="968" y="908"/>
                  <a:pt x="968" y="895"/>
                </a:cubicBezTo>
                <a:cubicBezTo>
                  <a:pt x="968" y="881"/>
                  <a:pt x="957" y="871"/>
                  <a:pt x="943" y="871"/>
                </a:cubicBezTo>
                <a:lnTo>
                  <a:pt x="726" y="871"/>
                </a:lnTo>
                <a:lnTo>
                  <a:pt x="726" y="822"/>
                </a:lnTo>
                <a:lnTo>
                  <a:pt x="895" y="822"/>
                </a:lnTo>
                <a:cubicBezTo>
                  <a:pt x="908" y="822"/>
                  <a:pt x="919" y="811"/>
                  <a:pt x="919" y="798"/>
                </a:cubicBezTo>
                <a:cubicBezTo>
                  <a:pt x="919" y="785"/>
                  <a:pt x="908" y="774"/>
                  <a:pt x="895" y="774"/>
                </a:cubicBezTo>
                <a:lnTo>
                  <a:pt x="726" y="774"/>
                </a:lnTo>
                <a:lnTo>
                  <a:pt x="726" y="750"/>
                </a:lnTo>
                <a:cubicBezTo>
                  <a:pt x="726" y="736"/>
                  <a:pt x="715" y="726"/>
                  <a:pt x="701" y="726"/>
                </a:cubicBezTo>
                <a:cubicBezTo>
                  <a:pt x="688" y="726"/>
                  <a:pt x="677" y="736"/>
                  <a:pt x="677" y="750"/>
                </a:cubicBezTo>
                <a:lnTo>
                  <a:pt x="677" y="774"/>
                </a:lnTo>
                <a:lnTo>
                  <a:pt x="508" y="774"/>
                </a:lnTo>
                <a:cubicBezTo>
                  <a:pt x="495" y="774"/>
                  <a:pt x="484" y="785"/>
                  <a:pt x="484" y="798"/>
                </a:cubicBezTo>
                <a:cubicBezTo>
                  <a:pt x="484" y="811"/>
                  <a:pt x="495" y="822"/>
                  <a:pt x="508" y="822"/>
                </a:cubicBezTo>
                <a:lnTo>
                  <a:pt x="677" y="822"/>
                </a:lnTo>
                <a:lnTo>
                  <a:pt x="677" y="871"/>
                </a:lnTo>
                <a:lnTo>
                  <a:pt x="460" y="871"/>
                </a:lnTo>
                <a:cubicBezTo>
                  <a:pt x="446" y="871"/>
                  <a:pt x="435" y="881"/>
                  <a:pt x="435" y="895"/>
                </a:cubicBezTo>
                <a:cubicBezTo>
                  <a:pt x="435" y="908"/>
                  <a:pt x="446" y="919"/>
                  <a:pt x="460" y="919"/>
                </a:cubicBezTo>
                <a:lnTo>
                  <a:pt x="677" y="919"/>
                </a:lnTo>
                <a:lnTo>
                  <a:pt x="677" y="967"/>
                </a:lnTo>
                <a:lnTo>
                  <a:pt x="411" y="967"/>
                </a:lnTo>
                <a:cubicBezTo>
                  <a:pt x="398" y="967"/>
                  <a:pt x="387" y="978"/>
                  <a:pt x="387" y="992"/>
                </a:cubicBezTo>
                <a:cubicBezTo>
                  <a:pt x="387" y="1005"/>
                  <a:pt x="398" y="1016"/>
                  <a:pt x="411" y="1016"/>
                </a:cubicBezTo>
                <a:lnTo>
                  <a:pt x="677" y="1016"/>
                </a:lnTo>
                <a:lnTo>
                  <a:pt x="677" y="1088"/>
                </a:lnTo>
                <a:cubicBezTo>
                  <a:pt x="677" y="1102"/>
                  <a:pt x="688" y="1113"/>
                  <a:pt x="701" y="1113"/>
                </a:cubicBezTo>
                <a:cubicBezTo>
                  <a:pt x="715" y="1113"/>
                  <a:pt x="726" y="1102"/>
                  <a:pt x="726" y="1088"/>
                </a:cubicBezTo>
                <a:lnTo>
                  <a:pt x="726" y="1016"/>
                </a:lnTo>
                <a:lnTo>
                  <a:pt x="992" y="1016"/>
                </a:lnTo>
                <a:cubicBezTo>
                  <a:pt x="1005" y="1016"/>
                  <a:pt x="1016" y="1005"/>
                  <a:pt x="1016" y="992"/>
                </a:cubicBezTo>
                <a:cubicBezTo>
                  <a:pt x="1016" y="978"/>
                  <a:pt x="1005" y="967"/>
                  <a:pt x="992" y="967"/>
                </a:cubicBezTo>
                <a:close/>
                <a:moveTo>
                  <a:pt x="556" y="1161"/>
                </a:moveTo>
                <a:lnTo>
                  <a:pt x="556" y="1161"/>
                </a:lnTo>
                <a:lnTo>
                  <a:pt x="411" y="1161"/>
                </a:lnTo>
                <a:cubicBezTo>
                  <a:pt x="398" y="1161"/>
                  <a:pt x="387" y="1172"/>
                  <a:pt x="387" y="1185"/>
                </a:cubicBezTo>
                <a:cubicBezTo>
                  <a:pt x="387" y="1198"/>
                  <a:pt x="398" y="1209"/>
                  <a:pt x="411" y="1209"/>
                </a:cubicBezTo>
                <a:lnTo>
                  <a:pt x="556" y="1209"/>
                </a:lnTo>
                <a:cubicBezTo>
                  <a:pt x="570" y="1209"/>
                  <a:pt x="580" y="1198"/>
                  <a:pt x="580" y="1185"/>
                </a:cubicBezTo>
                <a:cubicBezTo>
                  <a:pt x="580" y="1172"/>
                  <a:pt x="570" y="1161"/>
                  <a:pt x="556" y="1161"/>
                </a:cubicBezTo>
                <a:close/>
                <a:moveTo>
                  <a:pt x="992" y="1161"/>
                </a:moveTo>
                <a:lnTo>
                  <a:pt x="992" y="1161"/>
                </a:lnTo>
                <a:lnTo>
                  <a:pt x="847" y="1161"/>
                </a:lnTo>
                <a:cubicBezTo>
                  <a:pt x="833" y="1161"/>
                  <a:pt x="822" y="1172"/>
                  <a:pt x="822" y="1185"/>
                </a:cubicBezTo>
                <a:cubicBezTo>
                  <a:pt x="822" y="1198"/>
                  <a:pt x="833" y="1209"/>
                  <a:pt x="847" y="1209"/>
                </a:cubicBezTo>
                <a:lnTo>
                  <a:pt x="992" y="1209"/>
                </a:lnTo>
                <a:cubicBezTo>
                  <a:pt x="1005" y="1209"/>
                  <a:pt x="1016" y="1198"/>
                  <a:pt x="1016" y="1185"/>
                </a:cubicBezTo>
                <a:cubicBezTo>
                  <a:pt x="1016" y="1172"/>
                  <a:pt x="1005" y="1161"/>
                  <a:pt x="992" y="1161"/>
                </a:cubicBezTo>
                <a:close/>
                <a:moveTo>
                  <a:pt x="556" y="1258"/>
                </a:moveTo>
                <a:lnTo>
                  <a:pt x="556" y="1258"/>
                </a:lnTo>
                <a:lnTo>
                  <a:pt x="460" y="1258"/>
                </a:lnTo>
                <a:cubicBezTo>
                  <a:pt x="446" y="1258"/>
                  <a:pt x="435" y="1269"/>
                  <a:pt x="435" y="1282"/>
                </a:cubicBezTo>
                <a:cubicBezTo>
                  <a:pt x="435" y="1295"/>
                  <a:pt x="446" y="1306"/>
                  <a:pt x="460" y="1306"/>
                </a:cubicBezTo>
                <a:lnTo>
                  <a:pt x="556" y="1306"/>
                </a:lnTo>
                <a:cubicBezTo>
                  <a:pt x="570" y="1306"/>
                  <a:pt x="580" y="1295"/>
                  <a:pt x="580" y="1282"/>
                </a:cubicBezTo>
                <a:cubicBezTo>
                  <a:pt x="580" y="1269"/>
                  <a:pt x="570" y="1258"/>
                  <a:pt x="556" y="1258"/>
                </a:cubicBezTo>
                <a:close/>
                <a:moveTo>
                  <a:pt x="943" y="1258"/>
                </a:moveTo>
                <a:lnTo>
                  <a:pt x="943" y="1258"/>
                </a:lnTo>
                <a:lnTo>
                  <a:pt x="847" y="1258"/>
                </a:lnTo>
                <a:cubicBezTo>
                  <a:pt x="833" y="1258"/>
                  <a:pt x="822" y="1269"/>
                  <a:pt x="822" y="1282"/>
                </a:cubicBezTo>
                <a:cubicBezTo>
                  <a:pt x="822" y="1295"/>
                  <a:pt x="833" y="1306"/>
                  <a:pt x="847" y="1306"/>
                </a:cubicBezTo>
                <a:lnTo>
                  <a:pt x="943" y="1306"/>
                </a:lnTo>
                <a:cubicBezTo>
                  <a:pt x="957" y="1306"/>
                  <a:pt x="968" y="1295"/>
                  <a:pt x="968" y="1282"/>
                </a:cubicBezTo>
                <a:cubicBezTo>
                  <a:pt x="968" y="1269"/>
                  <a:pt x="957" y="1258"/>
                  <a:pt x="943" y="1258"/>
                </a:cubicBezTo>
                <a:close/>
                <a:moveTo>
                  <a:pt x="605" y="1064"/>
                </a:moveTo>
                <a:lnTo>
                  <a:pt x="605" y="1064"/>
                </a:lnTo>
                <a:lnTo>
                  <a:pt x="411" y="1064"/>
                </a:lnTo>
                <a:cubicBezTo>
                  <a:pt x="398" y="1064"/>
                  <a:pt x="387" y="1075"/>
                  <a:pt x="387" y="1088"/>
                </a:cubicBezTo>
                <a:cubicBezTo>
                  <a:pt x="387" y="1102"/>
                  <a:pt x="398" y="1113"/>
                  <a:pt x="411" y="1113"/>
                </a:cubicBezTo>
                <a:lnTo>
                  <a:pt x="605" y="1113"/>
                </a:lnTo>
                <a:cubicBezTo>
                  <a:pt x="618" y="1113"/>
                  <a:pt x="629" y="1102"/>
                  <a:pt x="629" y="1088"/>
                </a:cubicBezTo>
                <a:cubicBezTo>
                  <a:pt x="629" y="1075"/>
                  <a:pt x="618" y="1064"/>
                  <a:pt x="605" y="1064"/>
                </a:cubicBezTo>
                <a:close/>
                <a:moveTo>
                  <a:pt x="992" y="1064"/>
                </a:moveTo>
                <a:lnTo>
                  <a:pt x="992" y="1064"/>
                </a:lnTo>
                <a:lnTo>
                  <a:pt x="798" y="1064"/>
                </a:lnTo>
                <a:cubicBezTo>
                  <a:pt x="785" y="1064"/>
                  <a:pt x="774" y="1075"/>
                  <a:pt x="774" y="1088"/>
                </a:cubicBezTo>
                <a:cubicBezTo>
                  <a:pt x="774" y="1102"/>
                  <a:pt x="785" y="1113"/>
                  <a:pt x="798" y="1113"/>
                </a:cubicBezTo>
                <a:lnTo>
                  <a:pt x="992" y="1113"/>
                </a:lnTo>
                <a:cubicBezTo>
                  <a:pt x="1005" y="1113"/>
                  <a:pt x="1016" y="1102"/>
                  <a:pt x="1016" y="1088"/>
                </a:cubicBezTo>
                <a:cubicBezTo>
                  <a:pt x="1016" y="1075"/>
                  <a:pt x="1005" y="1064"/>
                  <a:pt x="992" y="1064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8" name="Freeform 49"/>
          <p:cNvSpPr>
            <a:spLocks/>
          </p:cNvSpPr>
          <p:nvPr/>
        </p:nvSpPr>
        <p:spPr bwMode="auto">
          <a:xfrm>
            <a:off x="5873751" y="2266951"/>
            <a:ext cx="417513" cy="379413"/>
          </a:xfrm>
          <a:custGeom>
            <a:avLst/>
            <a:gdLst>
              <a:gd name="T0" fmla="*/ 1864 w 1864"/>
              <a:gd name="T1" fmla="*/ 494 h 1693"/>
              <a:gd name="T2" fmla="*/ 1369 w 1864"/>
              <a:gd name="T3" fmla="*/ 0 h 1693"/>
              <a:gd name="T4" fmla="*/ 992 w 1864"/>
              <a:gd name="T5" fmla="*/ 436 h 1693"/>
              <a:gd name="T6" fmla="*/ 965 w 1864"/>
              <a:gd name="T7" fmla="*/ 536 h 1693"/>
              <a:gd name="T8" fmla="*/ 989 w 1864"/>
              <a:gd name="T9" fmla="*/ 818 h 1693"/>
              <a:gd name="T10" fmla="*/ 583 w 1864"/>
              <a:gd name="T11" fmla="*/ 974 h 1693"/>
              <a:gd name="T12" fmla="*/ 313 w 1864"/>
              <a:gd name="T13" fmla="*/ 530 h 1693"/>
              <a:gd name="T14" fmla="*/ 61 w 1864"/>
              <a:gd name="T15" fmla="*/ 87 h 1693"/>
              <a:gd name="T16" fmla="*/ 32 w 1864"/>
              <a:gd name="T17" fmla="*/ 58 h 1693"/>
              <a:gd name="T18" fmla="*/ 3 w 1864"/>
              <a:gd name="T19" fmla="*/ 87 h 1693"/>
              <a:gd name="T20" fmla="*/ 275 w 1864"/>
              <a:gd name="T21" fmla="*/ 574 h 1693"/>
              <a:gd name="T22" fmla="*/ 527 w 1864"/>
              <a:gd name="T23" fmla="*/ 1017 h 1693"/>
              <a:gd name="T24" fmla="*/ 528 w 1864"/>
              <a:gd name="T25" fmla="*/ 1026 h 1693"/>
              <a:gd name="T26" fmla="*/ 426 w 1864"/>
              <a:gd name="T27" fmla="*/ 1195 h 1693"/>
              <a:gd name="T28" fmla="*/ 286 w 1864"/>
              <a:gd name="T29" fmla="*/ 1055 h 1693"/>
              <a:gd name="T30" fmla="*/ 248 w 1864"/>
              <a:gd name="T31" fmla="*/ 1052 h 1693"/>
              <a:gd name="T32" fmla="*/ 15 w 1864"/>
              <a:gd name="T33" fmla="*/ 1226 h 1693"/>
              <a:gd name="T34" fmla="*/ 9 w 1864"/>
              <a:gd name="T35" fmla="*/ 1267 h 1693"/>
              <a:gd name="T36" fmla="*/ 32 w 1864"/>
              <a:gd name="T37" fmla="*/ 1279 h 1693"/>
              <a:gd name="T38" fmla="*/ 50 w 1864"/>
              <a:gd name="T39" fmla="*/ 1273 h 1693"/>
              <a:gd name="T40" fmla="*/ 262 w 1864"/>
              <a:gd name="T41" fmla="*/ 1114 h 1693"/>
              <a:gd name="T42" fmla="*/ 419 w 1864"/>
              <a:gd name="T43" fmla="*/ 1270 h 1693"/>
              <a:gd name="T44" fmla="*/ 447 w 1864"/>
              <a:gd name="T45" fmla="*/ 1278 h 1693"/>
              <a:gd name="T46" fmla="*/ 468 w 1864"/>
              <a:gd name="T47" fmla="*/ 1257 h 1693"/>
              <a:gd name="T48" fmla="*/ 1079 w 1864"/>
              <a:gd name="T49" fmla="*/ 872 h 1693"/>
              <a:gd name="T50" fmla="*/ 1107 w 1864"/>
              <a:gd name="T51" fmla="*/ 849 h 1693"/>
              <a:gd name="T52" fmla="*/ 1092 w 1864"/>
              <a:gd name="T53" fmla="*/ 817 h 1693"/>
              <a:gd name="T54" fmla="*/ 1019 w 1864"/>
              <a:gd name="T55" fmla="*/ 556 h 1693"/>
              <a:gd name="T56" fmla="*/ 1050 w 1864"/>
              <a:gd name="T57" fmla="*/ 436 h 1693"/>
              <a:gd name="T58" fmla="*/ 1369 w 1864"/>
              <a:gd name="T59" fmla="*/ 58 h 1693"/>
              <a:gd name="T60" fmla="*/ 1805 w 1864"/>
              <a:gd name="T61" fmla="*/ 494 h 1693"/>
              <a:gd name="T62" fmla="*/ 1369 w 1864"/>
              <a:gd name="T63" fmla="*/ 930 h 1693"/>
              <a:gd name="T64" fmla="*/ 1340 w 1864"/>
              <a:gd name="T65" fmla="*/ 959 h 1693"/>
              <a:gd name="T66" fmla="*/ 995 w 1864"/>
              <a:gd name="T67" fmla="*/ 1586 h 1693"/>
              <a:gd name="T68" fmla="*/ 458 w 1864"/>
              <a:gd name="T69" fmla="*/ 1518 h 1693"/>
              <a:gd name="T70" fmla="*/ 417 w 1864"/>
              <a:gd name="T71" fmla="*/ 1522 h 1693"/>
              <a:gd name="T72" fmla="*/ 421 w 1864"/>
              <a:gd name="T73" fmla="*/ 1563 h 1693"/>
              <a:gd name="T74" fmla="*/ 778 w 1864"/>
              <a:gd name="T75" fmla="*/ 1693 h 1693"/>
              <a:gd name="T76" fmla="*/ 1020 w 1864"/>
              <a:gd name="T77" fmla="*/ 1639 h 1693"/>
              <a:gd name="T78" fmla="*/ 1398 w 1864"/>
              <a:gd name="T79" fmla="*/ 987 h 1693"/>
              <a:gd name="T80" fmla="*/ 1864 w 1864"/>
              <a:gd name="T81" fmla="*/ 494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864" h="1693">
                <a:moveTo>
                  <a:pt x="1864" y="494"/>
                </a:moveTo>
                <a:cubicBezTo>
                  <a:pt x="1864" y="189"/>
                  <a:pt x="1674" y="0"/>
                  <a:pt x="1369" y="0"/>
                </a:cubicBezTo>
                <a:cubicBezTo>
                  <a:pt x="1037" y="0"/>
                  <a:pt x="992" y="220"/>
                  <a:pt x="992" y="436"/>
                </a:cubicBezTo>
                <a:cubicBezTo>
                  <a:pt x="992" y="464"/>
                  <a:pt x="978" y="499"/>
                  <a:pt x="965" y="536"/>
                </a:cubicBezTo>
                <a:cubicBezTo>
                  <a:pt x="933" y="619"/>
                  <a:pt x="893" y="729"/>
                  <a:pt x="989" y="818"/>
                </a:cubicBezTo>
                <a:cubicBezTo>
                  <a:pt x="827" y="832"/>
                  <a:pt x="686" y="888"/>
                  <a:pt x="583" y="974"/>
                </a:cubicBezTo>
                <a:cubicBezTo>
                  <a:pt x="568" y="757"/>
                  <a:pt x="439" y="642"/>
                  <a:pt x="313" y="530"/>
                </a:cubicBezTo>
                <a:cubicBezTo>
                  <a:pt x="184" y="415"/>
                  <a:pt x="61" y="306"/>
                  <a:pt x="61" y="87"/>
                </a:cubicBezTo>
                <a:cubicBezTo>
                  <a:pt x="61" y="71"/>
                  <a:pt x="48" y="58"/>
                  <a:pt x="32" y="58"/>
                </a:cubicBezTo>
                <a:cubicBezTo>
                  <a:pt x="16" y="58"/>
                  <a:pt x="3" y="71"/>
                  <a:pt x="3" y="87"/>
                </a:cubicBezTo>
                <a:cubicBezTo>
                  <a:pt x="3" y="333"/>
                  <a:pt x="141" y="455"/>
                  <a:pt x="275" y="574"/>
                </a:cubicBezTo>
                <a:cubicBezTo>
                  <a:pt x="404" y="689"/>
                  <a:pt x="527" y="798"/>
                  <a:pt x="527" y="1017"/>
                </a:cubicBezTo>
                <a:cubicBezTo>
                  <a:pt x="527" y="1020"/>
                  <a:pt x="527" y="1023"/>
                  <a:pt x="528" y="1026"/>
                </a:cubicBezTo>
                <a:cubicBezTo>
                  <a:pt x="483" y="1075"/>
                  <a:pt x="448" y="1132"/>
                  <a:pt x="426" y="1195"/>
                </a:cubicBezTo>
                <a:lnTo>
                  <a:pt x="286" y="1055"/>
                </a:lnTo>
                <a:cubicBezTo>
                  <a:pt x="275" y="1044"/>
                  <a:pt x="259" y="1043"/>
                  <a:pt x="248" y="1052"/>
                </a:cubicBezTo>
                <a:lnTo>
                  <a:pt x="15" y="1226"/>
                </a:lnTo>
                <a:cubicBezTo>
                  <a:pt x="2" y="1236"/>
                  <a:pt x="0" y="1254"/>
                  <a:pt x="9" y="1267"/>
                </a:cubicBezTo>
                <a:cubicBezTo>
                  <a:pt x="15" y="1275"/>
                  <a:pt x="24" y="1279"/>
                  <a:pt x="32" y="1279"/>
                </a:cubicBezTo>
                <a:cubicBezTo>
                  <a:pt x="39" y="1279"/>
                  <a:pt x="45" y="1277"/>
                  <a:pt x="50" y="1273"/>
                </a:cubicBezTo>
                <a:lnTo>
                  <a:pt x="262" y="1114"/>
                </a:lnTo>
                <a:lnTo>
                  <a:pt x="419" y="1270"/>
                </a:lnTo>
                <a:cubicBezTo>
                  <a:pt x="426" y="1278"/>
                  <a:pt x="437" y="1280"/>
                  <a:pt x="447" y="1278"/>
                </a:cubicBezTo>
                <a:cubicBezTo>
                  <a:pt x="457" y="1275"/>
                  <a:pt x="465" y="1267"/>
                  <a:pt x="468" y="1257"/>
                </a:cubicBezTo>
                <a:cubicBezTo>
                  <a:pt x="526" y="1023"/>
                  <a:pt x="766" y="872"/>
                  <a:pt x="1079" y="872"/>
                </a:cubicBezTo>
                <a:cubicBezTo>
                  <a:pt x="1092" y="872"/>
                  <a:pt x="1104" y="862"/>
                  <a:pt x="1107" y="849"/>
                </a:cubicBezTo>
                <a:cubicBezTo>
                  <a:pt x="1110" y="836"/>
                  <a:pt x="1104" y="823"/>
                  <a:pt x="1092" y="817"/>
                </a:cubicBezTo>
                <a:cubicBezTo>
                  <a:pt x="949" y="745"/>
                  <a:pt x="981" y="658"/>
                  <a:pt x="1019" y="556"/>
                </a:cubicBezTo>
                <a:cubicBezTo>
                  <a:pt x="1035" y="514"/>
                  <a:pt x="1050" y="474"/>
                  <a:pt x="1050" y="436"/>
                </a:cubicBezTo>
                <a:cubicBezTo>
                  <a:pt x="1050" y="209"/>
                  <a:pt x="1104" y="58"/>
                  <a:pt x="1369" y="58"/>
                </a:cubicBezTo>
                <a:cubicBezTo>
                  <a:pt x="1642" y="58"/>
                  <a:pt x="1805" y="221"/>
                  <a:pt x="1805" y="494"/>
                </a:cubicBezTo>
                <a:cubicBezTo>
                  <a:pt x="1805" y="767"/>
                  <a:pt x="1642" y="930"/>
                  <a:pt x="1369" y="930"/>
                </a:cubicBezTo>
                <a:cubicBezTo>
                  <a:pt x="1353" y="930"/>
                  <a:pt x="1340" y="943"/>
                  <a:pt x="1340" y="959"/>
                </a:cubicBezTo>
                <a:cubicBezTo>
                  <a:pt x="1340" y="1250"/>
                  <a:pt x="1211" y="1485"/>
                  <a:pt x="995" y="1586"/>
                </a:cubicBezTo>
                <a:cubicBezTo>
                  <a:pt x="815" y="1670"/>
                  <a:pt x="609" y="1644"/>
                  <a:pt x="458" y="1518"/>
                </a:cubicBezTo>
                <a:cubicBezTo>
                  <a:pt x="446" y="1508"/>
                  <a:pt x="427" y="1509"/>
                  <a:pt x="417" y="1522"/>
                </a:cubicBezTo>
                <a:cubicBezTo>
                  <a:pt x="407" y="1534"/>
                  <a:pt x="408" y="1552"/>
                  <a:pt x="421" y="1563"/>
                </a:cubicBezTo>
                <a:cubicBezTo>
                  <a:pt x="524" y="1649"/>
                  <a:pt x="650" y="1693"/>
                  <a:pt x="778" y="1693"/>
                </a:cubicBezTo>
                <a:cubicBezTo>
                  <a:pt x="860" y="1693"/>
                  <a:pt x="942" y="1675"/>
                  <a:pt x="1020" y="1639"/>
                </a:cubicBezTo>
                <a:cubicBezTo>
                  <a:pt x="1250" y="1531"/>
                  <a:pt x="1389" y="1288"/>
                  <a:pt x="1398" y="987"/>
                </a:cubicBezTo>
                <a:cubicBezTo>
                  <a:pt x="1686" y="975"/>
                  <a:pt x="1864" y="789"/>
                  <a:pt x="1864" y="494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9" name="Freeform 50"/>
          <p:cNvSpPr>
            <a:spLocks noEditPoints="1"/>
          </p:cNvSpPr>
          <p:nvPr/>
        </p:nvSpPr>
        <p:spPr bwMode="auto">
          <a:xfrm>
            <a:off x="6410326" y="2266951"/>
            <a:ext cx="379413" cy="379413"/>
          </a:xfrm>
          <a:custGeom>
            <a:avLst/>
            <a:gdLst>
              <a:gd name="T0" fmla="*/ 421 w 1697"/>
              <a:gd name="T1" fmla="*/ 1384 h 1693"/>
              <a:gd name="T2" fmla="*/ 305 w 1697"/>
              <a:gd name="T3" fmla="*/ 895 h 1693"/>
              <a:gd name="T4" fmla="*/ 232 w 1697"/>
              <a:gd name="T5" fmla="*/ 623 h 1693"/>
              <a:gd name="T6" fmla="*/ 510 w 1697"/>
              <a:gd name="T7" fmla="*/ 323 h 1693"/>
              <a:gd name="T8" fmla="*/ 929 w 1697"/>
              <a:gd name="T9" fmla="*/ 166 h 1693"/>
              <a:gd name="T10" fmla="*/ 1492 w 1697"/>
              <a:gd name="T11" fmla="*/ 336 h 1693"/>
              <a:gd name="T12" fmla="*/ 1697 w 1697"/>
              <a:gd name="T13" fmla="*/ 840 h 1693"/>
              <a:gd name="T14" fmla="*/ 1262 w 1697"/>
              <a:gd name="T15" fmla="*/ 1205 h 1693"/>
              <a:gd name="T16" fmla="*/ 1010 w 1697"/>
              <a:gd name="T17" fmla="*/ 1369 h 1693"/>
              <a:gd name="T18" fmla="*/ 296 w 1697"/>
              <a:gd name="T19" fmla="*/ 1023 h 1693"/>
              <a:gd name="T20" fmla="*/ 624 w 1697"/>
              <a:gd name="T21" fmla="*/ 1418 h 1693"/>
              <a:gd name="T22" fmla="*/ 1386 w 1697"/>
              <a:gd name="T23" fmla="*/ 1061 h 1693"/>
              <a:gd name="T24" fmla="*/ 1399 w 1697"/>
              <a:gd name="T25" fmla="*/ 602 h 1693"/>
              <a:gd name="T26" fmla="*/ 577 w 1697"/>
              <a:gd name="T27" fmla="*/ 324 h 1693"/>
              <a:gd name="T28" fmla="*/ 319 w 1697"/>
              <a:gd name="T29" fmla="*/ 606 h 1693"/>
              <a:gd name="T30" fmla="*/ 345 w 1697"/>
              <a:gd name="T31" fmla="*/ 1350 h 1693"/>
              <a:gd name="T32" fmla="*/ 841 w 1697"/>
              <a:gd name="T33" fmla="*/ 1555 h 1693"/>
              <a:gd name="T34" fmla="*/ 1325 w 1697"/>
              <a:gd name="T35" fmla="*/ 1349 h 1693"/>
              <a:gd name="T36" fmla="*/ 1542 w 1697"/>
              <a:gd name="T37" fmla="*/ 865 h 1693"/>
              <a:gd name="T38" fmla="*/ 1356 w 1697"/>
              <a:gd name="T39" fmla="*/ 342 h 1693"/>
              <a:gd name="T40" fmla="*/ 867 w 1697"/>
              <a:gd name="T41" fmla="*/ 155 h 1693"/>
              <a:gd name="T42" fmla="*/ 364 w 1697"/>
              <a:gd name="T43" fmla="*/ 340 h 1693"/>
              <a:gd name="T44" fmla="*/ 364 w 1697"/>
              <a:gd name="T45" fmla="*/ 340 h 1693"/>
              <a:gd name="T46" fmla="*/ 811 w 1697"/>
              <a:gd name="T47" fmla="*/ 1240 h 1693"/>
              <a:gd name="T48" fmla="*/ 626 w 1697"/>
              <a:gd name="T49" fmla="*/ 714 h 1693"/>
              <a:gd name="T50" fmla="*/ 1012 w 1697"/>
              <a:gd name="T51" fmla="*/ 706 h 1693"/>
              <a:gd name="T52" fmla="*/ 1046 w 1697"/>
              <a:gd name="T53" fmla="*/ 710 h 1693"/>
              <a:gd name="T54" fmla="*/ 1064 w 1697"/>
              <a:gd name="T55" fmla="*/ 682 h 1693"/>
              <a:gd name="T56" fmla="*/ 1054 w 1697"/>
              <a:gd name="T57" fmla="*/ 1177 h 1693"/>
              <a:gd name="T58" fmla="*/ 688 w 1697"/>
              <a:gd name="T59" fmla="*/ 1126 h 1693"/>
              <a:gd name="T60" fmla="*/ 1209 w 1697"/>
              <a:gd name="T61" fmla="*/ 774 h 1693"/>
              <a:gd name="T62" fmla="*/ 1146 w 1697"/>
              <a:gd name="T63" fmla="*/ 826 h 1693"/>
              <a:gd name="T64" fmla="*/ 898 w 1697"/>
              <a:gd name="T65" fmla="*/ 1140 h 1693"/>
              <a:gd name="T66" fmla="*/ 819 w 1697"/>
              <a:gd name="T67" fmla="*/ 502 h 1693"/>
              <a:gd name="T68" fmla="*/ 895 w 1697"/>
              <a:gd name="T69" fmla="*/ 548 h 1693"/>
              <a:gd name="T70" fmla="*/ 381 w 1697"/>
              <a:gd name="T71" fmla="*/ 843 h 1693"/>
              <a:gd name="T72" fmla="*/ 414 w 1697"/>
              <a:gd name="T73" fmla="*/ 843 h 1693"/>
              <a:gd name="T74" fmla="*/ 792 w 1697"/>
              <a:gd name="T75" fmla="*/ 442 h 1693"/>
              <a:gd name="T76" fmla="*/ 1269 w 1697"/>
              <a:gd name="T77" fmla="*/ 843 h 1693"/>
              <a:gd name="T78" fmla="*/ 454 w 1697"/>
              <a:gd name="T79" fmla="*/ 879 h 1693"/>
              <a:gd name="T80" fmla="*/ 806 w 1697"/>
              <a:gd name="T81" fmla="*/ 847 h 1693"/>
              <a:gd name="T82" fmla="*/ 841 w 1697"/>
              <a:gd name="T83" fmla="*/ 968 h 1693"/>
              <a:gd name="T84" fmla="*/ 1089 w 1697"/>
              <a:gd name="T85" fmla="*/ 678 h 1693"/>
              <a:gd name="T86" fmla="*/ 588 w 1697"/>
              <a:gd name="T87" fmla="*/ 638 h 1693"/>
              <a:gd name="T88" fmla="*/ 1081 w 1697"/>
              <a:gd name="T89" fmla="*/ 1051 h 1693"/>
              <a:gd name="T90" fmla="*/ 648 w 1697"/>
              <a:gd name="T91" fmla="*/ 1058 h 1693"/>
              <a:gd name="T92" fmla="*/ 594 w 1697"/>
              <a:gd name="T93" fmla="*/ 993 h 1693"/>
              <a:gd name="T94" fmla="*/ 544 w 1697"/>
              <a:gd name="T95" fmla="*/ 597 h 1693"/>
              <a:gd name="T96" fmla="*/ 831 w 1697"/>
              <a:gd name="T97" fmla="*/ 322 h 1693"/>
              <a:gd name="T98" fmla="*/ 506 w 1697"/>
              <a:gd name="T99" fmla="*/ 462 h 1693"/>
              <a:gd name="T100" fmla="*/ 342 w 1697"/>
              <a:gd name="T101" fmla="*/ 647 h 1693"/>
              <a:gd name="T102" fmla="*/ 32 w 1697"/>
              <a:gd name="T103" fmla="*/ 840 h 1693"/>
              <a:gd name="T104" fmla="*/ 263 w 1697"/>
              <a:gd name="T105" fmla="*/ 1059 h 1693"/>
              <a:gd name="T106" fmla="*/ 391 w 1697"/>
              <a:gd name="T107" fmla="*/ 1372 h 1693"/>
              <a:gd name="T108" fmla="*/ 661 w 1697"/>
              <a:gd name="T109" fmla="*/ 1326 h 1693"/>
              <a:gd name="T110" fmla="*/ 880 w 1697"/>
              <a:gd name="T111" fmla="*/ 1359 h 1693"/>
              <a:gd name="T112" fmla="*/ 1209 w 1697"/>
              <a:gd name="T113" fmla="*/ 1229 h 1693"/>
              <a:gd name="T114" fmla="*/ 1390 w 1697"/>
              <a:gd name="T115" fmla="*/ 1115 h 1693"/>
              <a:gd name="T116" fmla="*/ 1664 w 1697"/>
              <a:gd name="T117" fmla="*/ 853 h 1693"/>
              <a:gd name="T118" fmla="*/ 1434 w 1697"/>
              <a:gd name="T119" fmla="*/ 634 h 1693"/>
              <a:gd name="T120" fmla="*/ 1306 w 1697"/>
              <a:gd name="T121" fmla="*/ 321 h 1693"/>
              <a:gd name="T122" fmla="*/ 1035 w 1697"/>
              <a:gd name="T123" fmla="*/ 367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97" h="1693">
                <a:moveTo>
                  <a:pt x="843" y="1693"/>
                </a:moveTo>
                <a:cubicBezTo>
                  <a:pt x="792" y="1693"/>
                  <a:pt x="761" y="1682"/>
                  <a:pt x="746" y="1660"/>
                </a:cubicBezTo>
                <a:cubicBezTo>
                  <a:pt x="724" y="1626"/>
                  <a:pt x="744" y="1580"/>
                  <a:pt x="767" y="1527"/>
                </a:cubicBezTo>
                <a:cubicBezTo>
                  <a:pt x="787" y="1482"/>
                  <a:pt x="808" y="1432"/>
                  <a:pt x="802" y="1391"/>
                </a:cubicBezTo>
                <a:cubicBezTo>
                  <a:pt x="763" y="1388"/>
                  <a:pt x="724" y="1381"/>
                  <a:pt x="686" y="1369"/>
                </a:cubicBezTo>
                <a:cubicBezTo>
                  <a:pt x="700" y="1407"/>
                  <a:pt x="699" y="1436"/>
                  <a:pt x="682" y="1453"/>
                </a:cubicBezTo>
                <a:cubicBezTo>
                  <a:pt x="656" y="1480"/>
                  <a:pt x="608" y="1470"/>
                  <a:pt x="575" y="1453"/>
                </a:cubicBezTo>
                <a:cubicBezTo>
                  <a:pt x="542" y="1437"/>
                  <a:pt x="505" y="1406"/>
                  <a:pt x="510" y="1370"/>
                </a:cubicBezTo>
                <a:cubicBezTo>
                  <a:pt x="514" y="1347"/>
                  <a:pt x="533" y="1329"/>
                  <a:pt x="568" y="1317"/>
                </a:cubicBezTo>
                <a:cubicBezTo>
                  <a:pt x="542" y="1302"/>
                  <a:pt x="517" y="1284"/>
                  <a:pt x="493" y="1263"/>
                </a:cubicBezTo>
                <a:cubicBezTo>
                  <a:pt x="460" y="1288"/>
                  <a:pt x="439" y="1339"/>
                  <a:pt x="421" y="1384"/>
                </a:cubicBezTo>
                <a:cubicBezTo>
                  <a:pt x="400" y="1439"/>
                  <a:pt x="381" y="1485"/>
                  <a:pt x="342" y="1494"/>
                </a:cubicBezTo>
                <a:cubicBezTo>
                  <a:pt x="315" y="1499"/>
                  <a:pt x="286" y="1485"/>
                  <a:pt x="250" y="1449"/>
                </a:cubicBezTo>
                <a:cubicBezTo>
                  <a:pt x="213" y="1413"/>
                  <a:pt x="199" y="1383"/>
                  <a:pt x="205" y="1357"/>
                </a:cubicBezTo>
                <a:cubicBezTo>
                  <a:pt x="213" y="1317"/>
                  <a:pt x="260" y="1299"/>
                  <a:pt x="314" y="1277"/>
                </a:cubicBezTo>
                <a:cubicBezTo>
                  <a:pt x="359" y="1259"/>
                  <a:pt x="410" y="1239"/>
                  <a:pt x="435" y="1205"/>
                </a:cubicBezTo>
                <a:cubicBezTo>
                  <a:pt x="406" y="1172"/>
                  <a:pt x="381" y="1135"/>
                  <a:pt x="361" y="1096"/>
                </a:cubicBezTo>
                <a:cubicBezTo>
                  <a:pt x="348" y="1130"/>
                  <a:pt x="330" y="1147"/>
                  <a:pt x="308" y="1148"/>
                </a:cubicBezTo>
                <a:cubicBezTo>
                  <a:pt x="272" y="1150"/>
                  <a:pt x="246" y="1109"/>
                  <a:pt x="232" y="1069"/>
                </a:cubicBezTo>
                <a:cubicBezTo>
                  <a:pt x="218" y="1030"/>
                  <a:pt x="214" y="981"/>
                  <a:pt x="243" y="961"/>
                </a:cubicBezTo>
                <a:cubicBezTo>
                  <a:pt x="261" y="948"/>
                  <a:pt x="285" y="950"/>
                  <a:pt x="316" y="968"/>
                </a:cubicBezTo>
                <a:cubicBezTo>
                  <a:pt x="311" y="944"/>
                  <a:pt x="307" y="919"/>
                  <a:pt x="305" y="895"/>
                </a:cubicBezTo>
                <a:cubicBezTo>
                  <a:pt x="264" y="888"/>
                  <a:pt x="214" y="908"/>
                  <a:pt x="169" y="926"/>
                </a:cubicBezTo>
                <a:cubicBezTo>
                  <a:pt x="117" y="947"/>
                  <a:pt x="67" y="967"/>
                  <a:pt x="33" y="944"/>
                </a:cubicBezTo>
                <a:cubicBezTo>
                  <a:pt x="10" y="928"/>
                  <a:pt x="0" y="897"/>
                  <a:pt x="0" y="846"/>
                </a:cubicBezTo>
                <a:cubicBezTo>
                  <a:pt x="0" y="845"/>
                  <a:pt x="0" y="844"/>
                  <a:pt x="0" y="843"/>
                </a:cubicBezTo>
                <a:cubicBezTo>
                  <a:pt x="0" y="842"/>
                  <a:pt x="0" y="841"/>
                  <a:pt x="0" y="840"/>
                </a:cubicBezTo>
                <a:cubicBezTo>
                  <a:pt x="0" y="789"/>
                  <a:pt x="10" y="758"/>
                  <a:pt x="33" y="743"/>
                </a:cubicBezTo>
                <a:cubicBezTo>
                  <a:pt x="67" y="721"/>
                  <a:pt x="114" y="741"/>
                  <a:pt x="168" y="764"/>
                </a:cubicBezTo>
                <a:cubicBezTo>
                  <a:pt x="213" y="783"/>
                  <a:pt x="264" y="805"/>
                  <a:pt x="305" y="798"/>
                </a:cubicBezTo>
                <a:cubicBezTo>
                  <a:pt x="307" y="773"/>
                  <a:pt x="311" y="749"/>
                  <a:pt x="316" y="725"/>
                </a:cubicBezTo>
                <a:cubicBezTo>
                  <a:pt x="285" y="742"/>
                  <a:pt x="261" y="745"/>
                  <a:pt x="243" y="732"/>
                </a:cubicBezTo>
                <a:cubicBezTo>
                  <a:pt x="214" y="712"/>
                  <a:pt x="218" y="663"/>
                  <a:pt x="232" y="623"/>
                </a:cubicBezTo>
                <a:cubicBezTo>
                  <a:pt x="245" y="584"/>
                  <a:pt x="272" y="543"/>
                  <a:pt x="308" y="545"/>
                </a:cubicBezTo>
                <a:cubicBezTo>
                  <a:pt x="330" y="546"/>
                  <a:pt x="348" y="563"/>
                  <a:pt x="361" y="597"/>
                </a:cubicBezTo>
                <a:cubicBezTo>
                  <a:pt x="381" y="558"/>
                  <a:pt x="406" y="521"/>
                  <a:pt x="435" y="488"/>
                </a:cubicBezTo>
                <a:cubicBezTo>
                  <a:pt x="410" y="454"/>
                  <a:pt x="359" y="434"/>
                  <a:pt x="314" y="416"/>
                </a:cubicBezTo>
                <a:cubicBezTo>
                  <a:pt x="260" y="394"/>
                  <a:pt x="213" y="376"/>
                  <a:pt x="205" y="336"/>
                </a:cubicBezTo>
                <a:cubicBezTo>
                  <a:pt x="199" y="309"/>
                  <a:pt x="213" y="280"/>
                  <a:pt x="250" y="244"/>
                </a:cubicBezTo>
                <a:cubicBezTo>
                  <a:pt x="286" y="208"/>
                  <a:pt x="315" y="194"/>
                  <a:pt x="342" y="199"/>
                </a:cubicBezTo>
                <a:cubicBezTo>
                  <a:pt x="381" y="207"/>
                  <a:pt x="400" y="254"/>
                  <a:pt x="421" y="309"/>
                </a:cubicBezTo>
                <a:cubicBezTo>
                  <a:pt x="439" y="354"/>
                  <a:pt x="460" y="405"/>
                  <a:pt x="493" y="429"/>
                </a:cubicBezTo>
                <a:cubicBezTo>
                  <a:pt x="517" y="409"/>
                  <a:pt x="542" y="391"/>
                  <a:pt x="568" y="376"/>
                </a:cubicBezTo>
                <a:cubicBezTo>
                  <a:pt x="533" y="364"/>
                  <a:pt x="514" y="346"/>
                  <a:pt x="510" y="323"/>
                </a:cubicBezTo>
                <a:cubicBezTo>
                  <a:pt x="505" y="287"/>
                  <a:pt x="542" y="256"/>
                  <a:pt x="575" y="240"/>
                </a:cubicBezTo>
                <a:cubicBezTo>
                  <a:pt x="608" y="223"/>
                  <a:pt x="656" y="213"/>
                  <a:pt x="682" y="239"/>
                </a:cubicBezTo>
                <a:cubicBezTo>
                  <a:pt x="699" y="257"/>
                  <a:pt x="700" y="286"/>
                  <a:pt x="686" y="324"/>
                </a:cubicBezTo>
                <a:cubicBezTo>
                  <a:pt x="724" y="312"/>
                  <a:pt x="763" y="305"/>
                  <a:pt x="802" y="302"/>
                </a:cubicBezTo>
                <a:cubicBezTo>
                  <a:pt x="808" y="261"/>
                  <a:pt x="787" y="211"/>
                  <a:pt x="767" y="166"/>
                </a:cubicBezTo>
                <a:cubicBezTo>
                  <a:pt x="744" y="113"/>
                  <a:pt x="724" y="67"/>
                  <a:pt x="746" y="33"/>
                </a:cubicBezTo>
                <a:cubicBezTo>
                  <a:pt x="761" y="10"/>
                  <a:pt x="792" y="0"/>
                  <a:pt x="843" y="0"/>
                </a:cubicBezTo>
                <a:cubicBezTo>
                  <a:pt x="845" y="0"/>
                  <a:pt x="847" y="0"/>
                  <a:pt x="848" y="1"/>
                </a:cubicBezTo>
                <a:cubicBezTo>
                  <a:pt x="850" y="0"/>
                  <a:pt x="851" y="0"/>
                  <a:pt x="853" y="0"/>
                </a:cubicBezTo>
                <a:cubicBezTo>
                  <a:pt x="904" y="0"/>
                  <a:pt x="935" y="10"/>
                  <a:pt x="950" y="33"/>
                </a:cubicBezTo>
                <a:cubicBezTo>
                  <a:pt x="972" y="67"/>
                  <a:pt x="952" y="113"/>
                  <a:pt x="929" y="166"/>
                </a:cubicBezTo>
                <a:cubicBezTo>
                  <a:pt x="910" y="211"/>
                  <a:pt x="888" y="261"/>
                  <a:pt x="894" y="302"/>
                </a:cubicBezTo>
                <a:cubicBezTo>
                  <a:pt x="934" y="305"/>
                  <a:pt x="973" y="312"/>
                  <a:pt x="1010" y="324"/>
                </a:cubicBezTo>
                <a:cubicBezTo>
                  <a:pt x="996" y="286"/>
                  <a:pt x="998" y="257"/>
                  <a:pt x="1015" y="239"/>
                </a:cubicBezTo>
                <a:cubicBezTo>
                  <a:pt x="1040" y="213"/>
                  <a:pt x="1088" y="223"/>
                  <a:pt x="1121" y="239"/>
                </a:cubicBezTo>
                <a:cubicBezTo>
                  <a:pt x="1154" y="256"/>
                  <a:pt x="1191" y="287"/>
                  <a:pt x="1186" y="323"/>
                </a:cubicBezTo>
                <a:cubicBezTo>
                  <a:pt x="1183" y="346"/>
                  <a:pt x="1163" y="364"/>
                  <a:pt x="1128" y="376"/>
                </a:cubicBezTo>
                <a:cubicBezTo>
                  <a:pt x="1154" y="391"/>
                  <a:pt x="1180" y="409"/>
                  <a:pt x="1203" y="429"/>
                </a:cubicBezTo>
                <a:cubicBezTo>
                  <a:pt x="1237" y="405"/>
                  <a:pt x="1257" y="354"/>
                  <a:pt x="1275" y="308"/>
                </a:cubicBezTo>
                <a:cubicBezTo>
                  <a:pt x="1297" y="254"/>
                  <a:pt x="1315" y="207"/>
                  <a:pt x="1355" y="199"/>
                </a:cubicBezTo>
                <a:cubicBezTo>
                  <a:pt x="1382" y="194"/>
                  <a:pt x="1411" y="208"/>
                  <a:pt x="1447" y="244"/>
                </a:cubicBezTo>
                <a:cubicBezTo>
                  <a:pt x="1483" y="280"/>
                  <a:pt x="1497" y="309"/>
                  <a:pt x="1492" y="336"/>
                </a:cubicBezTo>
                <a:cubicBezTo>
                  <a:pt x="1484" y="376"/>
                  <a:pt x="1437" y="394"/>
                  <a:pt x="1383" y="416"/>
                </a:cubicBezTo>
                <a:cubicBezTo>
                  <a:pt x="1337" y="434"/>
                  <a:pt x="1287" y="454"/>
                  <a:pt x="1262" y="488"/>
                </a:cubicBezTo>
                <a:cubicBezTo>
                  <a:pt x="1291" y="521"/>
                  <a:pt x="1315" y="558"/>
                  <a:pt x="1335" y="597"/>
                </a:cubicBezTo>
                <a:cubicBezTo>
                  <a:pt x="1349" y="563"/>
                  <a:pt x="1366" y="546"/>
                  <a:pt x="1389" y="545"/>
                </a:cubicBezTo>
                <a:cubicBezTo>
                  <a:pt x="1425" y="543"/>
                  <a:pt x="1451" y="584"/>
                  <a:pt x="1465" y="623"/>
                </a:cubicBezTo>
                <a:cubicBezTo>
                  <a:pt x="1478" y="663"/>
                  <a:pt x="1482" y="712"/>
                  <a:pt x="1454" y="732"/>
                </a:cubicBezTo>
                <a:cubicBezTo>
                  <a:pt x="1436" y="745"/>
                  <a:pt x="1412" y="742"/>
                  <a:pt x="1380" y="725"/>
                </a:cubicBezTo>
                <a:cubicBezTo>
                  <a:pt x="1386" y="749"/>
                  <a:pt x="1389" y="773"/>
                  <a:pt x="1391" y="798"/>
                </a:cubicBezTo>
                <a:cubicBezTo>
                  <a:pt x="1433" y="805"/>
                  <a:pt x="1483" y="783"/>
                  <a:pt x="1529" y="764"/>
                </a:cubicBezTo>
                <a:cubicBezTo>
                  <a:pt x="1583" y="741"/>
                  <a:pt x="1630" y="721"/>
                  <a:pt x="1663" y="743"/>
                </a:cubicBezTo>
                <a:cubicBezTo>
                  <a:pt x="1686" y="758"/>
                  <a:pt x="1697" y="789"/>
                  <a:pt x="1697" y="840"/>
                </a:cubicBezTo>
                <a:cubicBezTo>
                  <a:pt x="1697" y="842"/>
                  <a:pt x="1696" y="844"/>
                  <a:pt x="1695" y="846"/>
                </a:cubicBezTo>
                <a:cubicBezTo>
                  <a:pt x="1696" y="848"/>
                  <a:pt x="1697" y="851"/>
                  <a:pt x="1697" y="853"/>
                </a:cubicBezTo>
                <a:cubicBezTo>
                  <a:pt x="1697" y="904"/>
                  <a:pt x="1686" y="934"/>
                  <a:pt x="1663" y="950"/>
                </a:cubicBezTo>
                <a:cubicBezTo>
                  <a:pt x="1630" y="972"/>
                  <a:pt x="1583" y="952"/>
                  <a:pt x="1529" y="929"/>
                </a:cubicBezTo>
                <a:cubicBezTo>
                  <a:pt x="1483" y="910"/>
                  <a:pt x="1433" y="888"/>
                  <a:pt x="1391" y="895"/>
                </a:cubicBezTo>
                <a:cubicBezTo>
                  <a:pt x="1389" y="919"/>
                  <a:pt x="1386" y="944"/>
                  <a:pt x="1380" y="968"/>
                </a:cubicBezTo>
                <a:cubicBezTo>
                  <a:pt x="1412" y="950"/>
                  <a:pt x="1436" y="948"/>
                  <a:pt x="1454" y="961"/>
                </a:cubicBezTo>
                <a:cubicBezTo>
                  <a:pt x="1482" y="981"/>
                  <a:pt x="1478" y="1030"/>
                  <a:pt x="1465" y="1069"/>
                </a:cubicBezTo>
                <a:cubicBezTo>
                  <a:pt x="1451" y="1109"/>
                  <a:pt x="1425" y="1150"/>
                  <a:pt x="1389" y="1148"/>
                </a:cubicBezTo>
                <a:cubicBezTo>
                  <a:pt x="1366" y="1147"/>
                  <a:pt x="1349" y="1130"/>
                  <a:pt x="1335" y="1096"/>
                </a:cubicBezTo>
                <a:cubicBezTo>
                  <a:pt x="1315" y="1135"/>
                  <a:pt x="1291" y="1172"/>
                  <a:pt x="1262" y="1205"/>
                </a:cubicBezTo>
                <a:cubicBezTo>
                  <a:pt x="1286" y="1239"/>
                  <a:pt x="1337" y="1259"/>
                  <a:pt x="1383" y="1277"/>
                </a:cubicBezTo>
                <a:cubicBezTo>
                  <a:pt x="1437" y="1299"/>
                  <a:pt x="1484" y="1317"/>
                  <a:pt x="1492" y="1357"/>
                </a:cubicBezTo>
                <a:cubicBezTo>
                  <a:pt x="1497" y="1383"/>
                  <a:pt x="1483" y="1413"/>
                  <a:pt x="1447" y="1449"/>
                </a:cubicBezTo>
                <a:cubicBezTo>
                  <a:pt x="1411" y="1485"/>
                  <a:pt x="1382" y="1499"/>
                  <a:pt x="1355" y="1493"/>
                </a:cubicBezTo>
                <a:cubicBezTo>
                  <a:pt x="1315" y="1485"/>
                  <a:pt x="1297" y="1439"/>
                  <a:pt x="1275" y="1384"/>
                </a:cubicBezTo>
                <a:cubicBezTo>
                  <a:pt x="1257" y="1339"/>
                  <a:pt x="1237" y="1288"/>
                  <a:pt x="1203" y="1263"/>
                </a:cubicBezTo>
                <a:cubicBezTo>
                  <a:pt x="1180" y="1283"/>
                  <a:pt x="1154" y="1301"/>
                  <a:pt x="1128" y="1317"/>
                </a:cubicBezTo>
                <a:cubicBezTo>
                  <a:pt x="1163" y="1329"/>
                  <a:pt x="1183" y="1347"/>
                  <a:pt x="1186" y="1370"/>
                </a:cubicBezTo>
                <a:cubicBezTo>
                  <a:pt x="1191" y="1406"/>
                  <a:pt x="1154" y="1437"/>
                  <a:pt x="1121" y="1453"/>
                </a:cubicBezTo>
                <a:cubicBezTo>
                  <a:pt x="1088" y="1470"/>
                  <a:pt x="1040" y="1480"/>
                  <a:pt x="1015" y="1453"/>
                </a:cubicBezTo>
                <a:cubicBezTo>
                  <a:pt x="998" y="1436"/>
                  <a:pt x="996" y="1407"/>
                  <a:pt x="1010" y="1369"/>
                </a:cubicBezTo>
                <a:cubicBezTo>
                  <a:pt x="973" y="1381"/>
                  <a:pt x="934" y="1388"/>
                  <a:pt x="894" y="1391"/>
                </a:cubicBezTo>
                <a:cubicBezTo>
                  <a:pt x="888" y="1432"/>
                  <a:pt x="910" y="1482"/>
                  <a:pt x="929" y="1527"/>
                </a:cubicBezTo>
                <a:cubicBezTo>
                  <a:pt x="952" y="1580"/>
                  <a:pt x="972" y="1626"/>
                  <a:pt x="950" y="1659"/>
                </a:cubicBezTo>
                <a:cubicBezTo>
                  <a:pt x="935" y="1682"/>
                  <a:pt x="904" y="1693"/>
                  <a:pt x="853" y="1693"/>
                </a:cubicBezTo>
                <a:cubicBezTo>
                  <a:pt x="851" y="1693"/>
                  <a:pt x="850" y="1693"/>
                  <a:pt x="848" y="1692"/>
                </a:cubicBezTo>
                <a:cubicBezTo>
                  <a:pt x="847" y="1693"/>
                  <a:pt x="845" y="1693"/>
                  <a:pt x="843" y="1693"/>
                </a:cubicBezTo>
                <a:close/>
                <a:moveTo>
                  <a:pt x="304" y="1089"/>
                </a:moveTo>
                <a:cubicBezTo>
                  <a:pt x="301" y="1089"/>
                  <a:pt x="297" y="1088"/>
                  <a:pt x="295" y="1086"/>
                </a:cubicBezTo>
                <a:cubicBezTo>
                  <a:pt x="275" y="1073"/>
                  <a:pt x="260" y="1038"/>
                  <a:pt x="264" y="1017"/>
                </a:cubicBezTo>
                <a:cubicBezTo>
                  <a:pt x="266" y="1008"/>
                  <a:pt x="275" y="1002"/>
                  <a:pt x="283" y="1004"/>
                </a:cubicBezTo>
                <a:cubicBezTo>
                  <a:pt x="292" y="1006"/>
                  <a:pt x="298" y="1014"/>
                  <a:pt x="296" y="1023"/>
                </a:cubicBezTo>
                <a:cubicBezTo>
                  <a:pt x="295" y="1031"/>
                  <a:pt x="304" y="1053"/>
                  <a:pt x="313" y="1059"/>
                </a:cubicBezTo>
                <a:cubicBezTo>
                  <a:pt x="321" y="1064"/>
                  <a:pt x="323" y="1075"/>
                  <a:pt x="317" y="1082"/>
                </a:cubicBezTo>
                <a:cubicBezTo>
                  <a:pt x="314" y="1087"/>
                  <a:pt x="309" y="1089"/>
                  <a:pt x="304" y="1089"/>
                </a:cubicBezTo>
                <a:close/>
                <a:moveTo>
                  <a:pt x="624" y="1418"/>
                </a:moveTo>
                <a:cubicBezTo>
                  <a:pt x="601" y="1418"/>
                  <a:pt x="573" y="1406"/>
                  <a:pt x="562" y="1390"/>
                </a:cubicBezTo>
                <a:cubicBezTo>
                  <a:pt x="557" y="1382"/>
                  <a:pt x="559" y="1372"/>
                  <a:pt x="567" y="1367"/>
                </a:cubicBezTo>
                <a:cubicBezTo>
                  <a:pt x="575" y="1362"/>
                  <a:pt x="585" y="1364"/>
                  <a:pt x="590" y="1372"/>
                </a:cubicBezTo>
                <a:cubicBezTo>
                  <a:pt x="594" y="1379"/>
                  <a:pt x="616" y="1387"/>
                  <a:pt x="627" y="1385"/>
                </a:cubicBezTo>
                <a:cubicBezTo>
                  <a:pt x="636" y="1384"/>
                  <a:pt x="645" y="1390"/>
                  <a:pt x="646" y="1398"/>
                </a:cubicBezTo>
                <a:cubicBezTo>
                  <a:pt x="648" y="1407"/>
                  <a:pt x="642" y="1416"/>
                  <a:pt x="633" y="1418"/>
                </a:cubicBezTo>
                <a:cubicBezTo>
                  <a:pt x="630" y="1418"/>
                  <a:pt x="627" y="1418"/>
                  <a:pt x="624" y="1418"/>
                </a:cubicBezTo>
                <a:close/>
                <a:moveTo>
                  <a:pt x="1072" y="1422"/>
                </a:moveTo>
                <a:cubicBezTo>
                  <a:pt x="1069" y="1422"/>
                  <a:pt x="1067" y="1422"/>
                  <a:pt x="1064" y="1422"/>
                </a:cubicBezTo>
                <a:cubicBezTo>
                  <a:pt x="1055" y="1420"/>
                  <a:pt x="1049" y="1411"/>
                  <a:pt x="1051" y="1402"/>
                </a:cubicBezTo>
                <a:cubicBezTo>
                  <a:pt x="1053" y="1393"/>
                  <a:pt x="1062" y="1388"/>
                  <a:pt x="1071" y="1389"/>
                </a:cubicBezTo>
                <a:cubicBezTo>
                  <a:pt x="1079" y="1391"/>
                  <a:pt x="1100" y="1382"/>
                  <a:pt x="1107" y="1373"/>
                </a:cubicBezTo>
                <a:cubicBezTo>
                  <a:pt x="1112" y="1365"/>
                  <a:pt x="1122" y="1363"/>
                  <a:pt x="1129" y="1368"/>
                </a:cubicBezTo>
                <a:cubicBezTo>
                  <a:pt x="1137" y="1373"/>
                  <a:pt x="1139" y="1383"/>
                  <a:pt x="1134" y="1391"/>
                </a:cubicBezTo>
                <a:cubicBezTo>
                  <a:pt x="1122" y="1408"/>
                  <a:pt x="1094" y="1422"/>
                  <a:pt x="1072" y="1422"/>
                </a:cubicBezTo>
                <a:close/>
                <a:moveTo>
                  <a:pt x="1395" y="1091"/>
                </a:moveTo>
                <a:cubicBezTo>
                  <a:pt x="1389" y="1091"/>
                  <a:pt x="1384" y="1088"/>
                  <a:pt x="1381" y="1084"/>
                </a:cubicBezTo>
                <a:cubicBezTo>
                  <a:pt x="1376" y="1076"/>
                  <a:pt x="1378" y="1066"/>
                  <a:pt x="1386" y="1061"/>
                </a:cubicBezTo>
                <a:cubicBezTo>
                  <a:pt x="1393" y="1057"/>
                  <a:pt x="1401" y="1034"/>
                  <a:pt x="1399" y="1024"/>
                </a:cubicBezTo>
                <a:cubicBezTo>
                  <a:pt x="1398" y="1015"/>
                  <a:pt x="1403" y="1006"/>
                  <a:pt x="1412" y="1004"/>
                </a:cubicBezTo>
                <a:cubicBezTo>
                  <a:pt x="1421" y="1003"/>
                  <a:pt x="1430" y="1009"/>
                  <a:pt x="1431" y="1017"/>
                </a:cubicBezTo>
                <a:cubicBezTo>
                  <a:pt x="1436" y="1041"/>
                  <a:pt x="1422" y="1076"/>
                  <a:pt x="1404" y="1088"/>
                </a:cubicBezTo>
                <a:cubicBezTo>
                  <a:pt x="1401" y="1090"/>
                  <a:pt x="1398" y="1091"/>
                  <a:pt x="1395" y="1091"/>
                </a:cubicBezTo>
                <a:close/>
                <a:moveTo>
                  <a:pt x="1413" y="685"/>
                </a:moveTo>
                <a:cubicBezTo>
                  <a:pt x="1412" y="685"/>
                  <a:pt x="1411" y="685"/>
                  <a:pt x="1410" y="685"/>
                </a:cubicBezTo>
                <a:cubicBezTo>
                  <a:pt x="1401" y="683"/>
                  <a:pt x="1395" y="674"/>
                  <a:pt x="1397" y="665"/>
                </a:cubicBezTo>
                <a:cubicBezTo>
                  <a:pt x="1399" y="657"/>
                  <a:pt x="1389" y="636"/>
                  <a:pt x="1380" y="629"/>
                </a:cubicBezTo>
                <a:cubicBezTo>
                  <a:pt x="1373" y="624"/>
                  <a:pt x="1371" y="614"/>
                  <a:pt x="1376" y="607"/>
                </a:cubicBezTo>
                <a:cubicBezTo>
                  <a:pt x="1381" y="599"/>
                  <a:pt x="1391" y="597"/>
                  <a:pt x="1399" y="602"/>
                </a:cubicBezTo>
                <a:cubicBezTo>
                  <a:pt x="1418" y="616"/>
                  <a:pt x="1434" y="650"/>
                  <a:pt x="1429" y="672"/>
                </a:cubicBezTo>
                <a:cubicBezTo>
                  <a:pt x="1428" y="680"/>
                  <a:pt x="1421" y="685"/>
                  <a:pt x="1413" y="685"/>
                </a:cubicBezTo>
                <a:close/>
                <a:moveTo>
                  <a:pt x="1120" y="325"/>
                </a:moveTo>
                <a:cubicBezTo>
                  <a:pt x="1114" y="325"/>
                  <a:pt x="1109" y="323"/>
                  <a:pt x="1106" y="318"/>
                </a:cubicBezTo>
                <a:cubicBezTo>
                  <a:pt x="1102" y="311"/>
                  <a:pt x="1080" y="302"/>
                  <a:pt x="1069" y="304"/>
                </a:cubicBezTo>
                <a:cubicBezTo>
                  <a:pt x="1060" y="306"/>
                  <a:pt x="1051" y="300"/>
                  <a:pt x="1050" y="291"/>
                </a:cubicBezTo>
                <a:cubicBezTo>
                  <a:pt x="1048" y="283"/>
                  <a:pt x="1054" y="274"/>
                  <a:pt x="1063" y="272"/>
                </a:cubicBezTo>
                <a:cubicBezTo>
                  <a:pt x="1086" y="268"/>
                  <a:pt x="1121" y="281"/>
                  <a:pt x="1133" y="300"/>
                </a:cubicBezTo>
                <a:cubicBezTo>
                  <a:pt x="1138" y="307"/>
                  <a:pt x="1136" y="318"/>
                  <a:pt x="1129" y="323"/>
                </a:cubicBezTo>
                <a:cubicBezTo>
                  <a:pt x="1126" y="324"/>
                  <a:pt x="1123" y="325"/>
                  <a:pt x="1120" y="325"/>
                </a:cubicBezTo>
                <a:close/>
                <a:moveTo>
                  <a:pt x="577" y="324"/>
                </a:moveTo>
                <a:cubicBezTo>
                  <a:pt x="574" y="324"/>
                  <a:pt x="571" y="323"/>
                  <a:pt x="568" y="321"/>
                </a:cubicBezTo>
                <a:cubicBezTo>
                  <a:pt x="560" y="316"/>
                  <a:pt x="558" y="306"/>
                  <a:pt x="563" y="299"/>
                </a:cubicBezTo>
                <a:cubicBezTo>
                  <a:pt x="577" y="279"/>
                  <a:pt x="611" y="264"/>
                  <a:pt x="633" y="268"/>
                </a:cubicBezTo>
                <a:cubicBezTo>
                  <a:pt x="642" y="270"/>
                  <a:pt x="648" y="279"/>
                  <a:pt x="646" y="287"/>
                </a:cubicBezTo>
                <a:cubicBezTo>
                  <a:pt x="644" y="296"/>
                  <a:pt x="635" y="302"/>
                  <a:pt x="626" y="300"/>
                </a:cubicBezTo>
                <a:cubicBezTo>
                  <a:pt x="618" y="298"/>
                  <a:pt x="597" y="308"/>
                  <a:pt x="590" y="317"/>
                </a:cubicBezTo>
                <a:cubicBezTo>
                  <a:pt x="587" y="322"/>
                  <a:pt x="582" y="324"/>
                  <a:pt x="577" y="324"/>
                </a:cubicBezTo>
                <a:close/>
                <a:moveTo>
                  <a:pt x="284" y="685"/>
                </a:moveTo>
                <a:cubicBezTo>
                  <a:pt x="277" y="685"/>
                  <a:pt x="270" y="680"/>
                  <a:pt x="268" y="672"/>
                </a:cubicBezTo>
                <a:cubicBezTo>
                  <a:pt x="264" y="648"/>
                  <a:pt x="277" y="613"/>
                  <a:pt x="296" y="601"/>
                </a:cubicBezTo>
                <a:cubicBezTo>
                  <a:pt x="304" y="596"/>
                  <a:pt x="314" y="598"/>
                  <a:pt x="319" y="606"/>
                </a:cubicBezTo>
                <a:cubicBezTo>
                  <a:pt x="324" y="613"/>
                  <a:pt x="322" y="624"/>
                  <a:pt x="314" y="629"/>
                </a:cubicBezTo>
                <a:cubicBezTo>
                  <a:pt x="307" y="633"/>
                  <a:pt x="298" y="655"/>
                  <a:pt x="300" y="666"/>
                </a:cubicBezTo>
                <a:cubicBezTo>
                  <a:pt x="302" y="675"/>
                  <a:pt x="296" y="683"/>
                  <a:pt x="287" y="685"/>
                </a:cubicBezTo>
                <a:cubicBezTo>
                  <a:pt x="286" y="685"/>
                  <a:pt x="285" y="685"/>
                  <a:pt x="284" y="685"/>
                </a:cubicBezTo>
                <a:close/>
                <a:moveTo>
                  <a:pt x="303" y="1426"/>
                </a:moveTo>
                <a:cubicBezTo>
                  <a:pt x="299" y="1426"/>
                  <a:pt x="296" y="1425"/>
                  <a:pt x="293" y="1422"/>
                </a:cubicBezTo>
                <a:cubicBezTo>
                  <a:pt x="278" y="1409"/>
                  <a:pt x="260" y="1390"/>
                  <a:pt x="263" y="1369"/>
                </a:cubicBezTo>
                <a:cubicBezTo>
                  <a:pt x="267" y="1345"/>
                  <a:pt x="292" y="1336"/>
                  <a:pt x="316" y="1326"/>
                </a:cubicBezTo>
                <a:cubicBezTo>
                  <a:pt x="321" y="1324"/>
                  <a:pt x="326" y="1322"/>
                  <a:pt x="331" y="1320"/>
                </a:cubicBezTo>
                <a:cubicBezTo>
                  <a:pt x="340" y="1316"/>
                  <a:pt x="349" y="1320"/>
                  <a:pt x="353" y="1328"/>
                </a:cubicBezTo>
                <a:cubicBezTo>
                  <a:pt x="357" y="1336"/>
                  <a:pt x="353" y="1346"/>
                  <a:pt x="345" y="1350"/>
                </a:cubicBezTo>
                <a:cubicBezTo>
                  <a:pt x="339" y="1352"/>
                  <a:pt x="334" y="1354"/>
                  <a:pt x="328" y="1357"/>
                </a:cubicBezTo>
                <a:cubicBezTo>
                  <a:pt x="319" y="1360"/>
                  <a:pt x="296" y="1369"/>
                  <a:pt x="296" y="1374"/>
                </a:cubicBezTo>
                <a:cubicBezTo>
                  <a:pt x="296" y="1374"/>
                  <a:pt x="295" y="1381"/>
                  <a:pt x="314" y="1397"/>
                </a:cubicBezTo>
                <a:cubicBezTo>
                  <a:pt x="321" y="1403"/>
                  <a:pt x="322" y="1413"/>
                  <a:pt x="316" y="1420"/>
                </a:cubicBezTo>
                <a:cubicBezTo>
                  <a:pt x="312" y="1424"/>
                  <a:pt x="308" y="1426"/>
                  <a:pt x="303" y="1426"/>
                </a:cubicBezTo>
                <a:close/>
                <a:moveTo>
                  <a:pt x="843" y="1644"/>
                </a:moveTo>
                <a:cubicBezTo>
                  <a:pt x="826" y="1644"/>
                  <a:pt x="807" y="1641"/>
                  <a:pt x="797" y="1626"/>
                </a:cubicBezTo>
                <a:cubicBezTo>
                  <a:pt x="783" y="1607"/>
                  <a:pt x="794" y="1583"/>
                  <a:pt x="804" y="1559"/>
                </a:cubicBezTo>
                <a:cubicBezTo>
                  <a:pt x="806" y="1554"/>
                  <a:pt x="808" y="1549"/>
                  <a:pt x="810" y="1544"/>
                </a:cubicBezTo>
                <a:cubicBezTo>
                  <a:pt x="813" y="1535"/>
                  <a:pt x="823" y="1531"/>
                  <a:pt x="831" y="1534"/>
                </a:cubicBezTo>
                <a:cubicBezTo>
                  <a:pt x="840" y="1537"/>
                  <a:pt x="844" y="1547"/>
                  <a:pt x="841" y="1555"/>
                </a:cubicBezTo>
                <a:cubicBezTo>
                  <a:pt x="839" y="1561"/>
                  <a:pt x="836" y="1566"/>
                  <a:pt x="834" y="1572"/>
                </a:cubicBezTo>
                <a:cubicBezTo>
                  <a:pt x="830" y="1581"/>
                  <a:pt x="820" y="1603"/>
                  <a:pt x="823" y="1607"/>
                </a:cubicBezTo>
                <a:cubicBezTo>
                  <a:pt x="823" y="1607"/>
                  <a:pt x="828" y="1612"/>
                  <a:pt x="853" y="1611"/>
                </a:cubicBezTo>
                <a:cubicBezTo>
                  <a:pt x="862" y="1610"/>
                  <a:pt x="870" y="1617"/>
                  <a:pt x="870" y="1626"/>
                </a:cubicBezTo>
                <a:cubicBezTo>
                  <a:pt x="871" y="1635"/>
                  <a:pt x="864" y="1643"/>
                  <a:pt x="855" y="1643"/>
                </a:cubicBezTo>
                <a:cubicBezTo>
                  <a:pt x="851" y="1644"/>
                  <a:pt x="847" y="1644"/>
                  <a:pt x="843" y="1644"/>
                </a:cubicBezTo>
                <a:close/>
                <a:moveTo>
                  <a:pt x="1371" y="1439"/>
                </a:moveTo>
                <a:cubicBezTo>
                  <a:pt x="1369" y="1439"/>
                  <a:pt x="1367" y="1439"/>
                  <a:pt x="1365" y="1439"/>
                </a:cubicBezTo>
                <a:cubicBezTo>
                  <a:pt x="1342" y="1435"/>
                  <a:pt x="1333" y="1410"/>
                  <a:pt x="1323" y="1386"/>
                </a:cubicBezTo>
                <a:cubicBezTo>
                  <a:pt x="1321" y="1381"/>
                  <a:pt x="1319" y="1376"/>
                  <a:pt x="1317" y="1371"/>
                </a:cubicBezTo>
                <a:cubicBezTo>
                  <a:pt x="1313" y="1362"/>
                  <a:pt x="1317" y="1353"/>
                  <a:pt x="1325" y="1349"/>
                </a:cubicBezTo>
                <a:cubicBezTo>
                  <a:pt x="1333" y="1345"/>
                  <a:pt x="1343" y="1349"/>
                  <a:pt x="1347" y="1357"/>
                </a:cubicBezTo>
                <a:cubicBezTo>
                  <a:pt x="1349" y="1363"/>
                  <a:pt x="1351" y="1368"/>
                  <a:pt x="1353" y="1374"/>
                </a:cubicBezTo>
                <a:cubicBezTo>
                  <a:pt x="1357" y="1384"/>
                  <a:pt x="1366" y="1406"/>
                  <a:pt x="1371" y="1406"/>
                </a:cubicBezTo>
                <a:cubicBezTo>
                  <a:pt x="1371" y="1406"/>
                  <a:pt x="1378" y="1407"/>
                  <a:pt x="1394" y="1388"/>
                </a:cubicBezTo>
                <a:cubicBezTo>
                  <a:pt x="1400" y="1381"/>
                  <a:pt x="1410" y="1380"/>
                  <a:pt x="1417" y="1386"/>
                </a:cubicBezTo>
                <a:cubicBezTo>
                  <a:pt x="1424" y="1392"/>
                  <a:pt x="1425" y="1403"/>
                  <a:pt x="1419" y="1409"/>
                </a:cubicBezTo>
                <a:cubicBezTo>
                  <a:pt x="1407" y="1423"/>
                  <a:pt x="1391" y="1439"/>
                  <a:pt x="1371" y="1439"/>
                </a:cubicBezTo>
                <a:close/>
                <a:moveTo>
                  <a:pt x="1613" y="906"/>
                </a:moveTo>
                <a:cubicBezTo>
                  <a:pt x="1599" y="906"/>
                  <a:pt x="1583" y="900"/>
                  <a:pt x="1567" y="893"/>
                </a:cubicBezTo>
                <a:cubicBezTo>
                  <a:pt x="1562" y="891"/>
                  <a:pt x="1557" y="888"/>
                  <a:pt x="1551" y="886"/>
                </a:cubicBezTo>
                <a:cubicBezTo>
                  <a:pt x="1543" y="883"/>
                  <a:pt x="1539" y="874"/>
                  <a:pt x="1542" y="865"/>
                </a:cubicBezTo>
                <a:cubicBezTo>
                  <a:pt x="1545" y="857"/>
                  <a:pt x="1555" y="853"/>
                  <a:pt x="1563" y="856"/>
                </a:cubicBezTo>
                <a:cubicBezTo>
                  <a:pt x="1569" y="858"/>
                  <a:pt x="1574" y="860"/>
                  <a:pt x="1580" y="863"/>
                </a:cubicBezTo>
                <a:cubicBezTo>
                  <a:pt x="1589" y="867"/>
                  <a:pt x="1611" y="876"/>
                  <a:pt x="1615" y="873"/>
                </a:cubicBezTo>
                <a:cubicBezTo>
                  <a:pt x="1615" y="873"/>
                  <a:pt x="1620" y="869"/>
                  <a:pt x="1618" y="844"/>
                </a:cubicBezTo>
                <a:cubicBezTo>
                  <a:pt x="1618" y="835"/>
                  <a:pt x="1625" y="827"/>
                  <a:pt x="1634" y="826"/>
                </a:cubicBezTo>
                <a:cubicBezTo>
                  <a:pt x="1643" y="826"/>
                  <a:pt x="1651" y="833"/>
                  <a:pt x="1651" y="842"/>
                </a:cubicBezTo>
                <a:cubicBezTo>
                  <a:pt x="1652" y="861"/>
                  <a:pt x="1652" y="887"/>
                  <a:pt x="1634" y="900"/>
                </a:cubicBezTo>
                <a:cubicBezTo>
                  <a:pt x="1628" y="905"/>
                  <a:pt x="1621" y="906"/>
                  <a:pt x="1613" y="906"/>
                </a:cubicBezTo>
                <a:close/>
                <a:moveTo>
                  <a:pt x="1363" y="373"/>
                </a:moveTo>
                <a:cubicBezTo>
                  <a:pt x="1357" y="373"/>
                  <a:pt x="1351" y="369"/>
                  <a:pt x="1348" y="363"/>
                </a:cubicBezTo>
                <a:cubicBezTo>
                  <a:pt x="1344" y="355"/>
                  <a:pt x="1348" y="345"/>
                  <a:pt x="1356" y="342"/>
                </a:cubicBezTo>
                <a:cubicBezTo>
                  <a:pt x="1362" y="339"/>
                  <a:pt x="1367" y="337"/>
                  <a:pt x="1373" y="335"/>
                </a:cubicBezTo>
                <a:cubicBezTo>
                  <a:pt x="1382" y="331"/>
                  <a:pt x="1404" y="322"/>
                  <a:pt x="1405" y="317"/>
                </a:cubicBezTo>
                <a:cubicBezTo>
                  <a:pt x="1405" y="317"/>
                  <a:pt x="1406" y="310"/>
                  <a:pt x="1387" y="294"/>
                </a:cubicBezTo>
                <a:cubicBezTo>
                  <a:pt x="1380" y="288"/>
                  <a:pt x="1379" y="278"/>
                  <a:pt x="1385" y="271"/>
                </a:cubicBezTo>
                <a:cubicBezTo>
                  <a:pt x="1391" y="264"/>
                  <a:pt x="1402" y="263"/>
                  <a:pt x="1408" y="269"/>
                </a:cubicBezTo>
                <a:cubicBezTo>
                  <a:pt x="1423" y="282"/>
                  <a:pt x="1441" y="301"/>
                  <a:pt x="1438" y="323"/>
                </a:cubicBezTo>
                <a:cubicBezTo>
                  <a:pt x="1434" y="346"/>
                  <a:pt x="1409" y="356"/>
                  <a:pt x="1385" y="365"/>
                </a:cubicBezTo>
                <a:cubicBezTo>
                  <a:pt x="1380" y="367"/>
                  <a:pt x="1375" y="369"/>
                  <a:pt x="1370" y="372"/>
                </a:cubicBezTo>
                <a:cubicBezTo>
                  <a:pt x="1367" y="373"/>
                  <a:pt x="1365" y="373"/>
                  <a:pt x="1363" y="373"/>
                </a:cubicBezTo>
                <a:close/>
                <a:moveTo>
                  <a:pt x="872" y="156"/>
                </a:moveTo>
                <a:cubicBezTo>
                  <a:pt x="871" y="156"/>
                  <a:pt x="869" y="156"/>
                  <a:pt x="867" y="155"/>
                </a:cubicBezTo>
                <a:cubicBezTo>
                  <a:pt x="858" y="152"/>
                  <a:pt x="854" y="142"/>
                  <a:pt x="857" y="134"/>
                </a:cubicBezTo>
                <a:cubicBezTo>
                  <a:pt x="859" y="129"/>
                  <a:pt x="862" y="123"/>
                  <a:pt x="864" y="117"/>
                </a:cubicBezTo>
                <a:cubicBezTo>
                  <a:pt x="868" y="108"/>
                  <a:pt x="878" y="86"/>
                  <a:pt x="875" y="82"/>
                </a:cubicBezTo>
                <a:cubicBezTo>
                  <a:pt x="875" y="82"/>
                  <a:pt x="870" y="77"/>
                  <a:pt x="845" y="79"/>
                </a:cubicBezTo>
                <a:cubicBezTo>
                  <a:pt x="836" y="79"/>
                  <a:pt x="828" y="73"/>
                  <a:pt x="828" y="63"/>
                </a:cubicBezTo>
                <a:cubicBezTo>
                  <a:pt x="827" y="54"/>
                  <a:pt x="834" y="47"/>
                  <a:pt x="843" y="46"/>
                </a:cubicBezTo>
                <a:cubicBezTo>
                  <a:pt x="862" y="45"/>
                  <a:pt x="889" y="45"/>
                  <a:pt x="901" y="63"/>
                </a:cubicBezTo>
                <a:cubicBezTo>
                  <a:pt x="915" y="82"/>
                  <a:pt x="904" y="107"/>
                  <a:pt x="894" y="130"/>
                </a:cubicBezTo>
                <a:cubicBezTo>
                  <a:pt x="892" y="135"/>
                  <a:pt x="890" y="141"/>
                  <a:pt x="888" y="146"/>
                </a:cubicBezTo>
                <a:cubicBezTo>
                  <a:pt x="885" y="152"/>
                  <a:pt x="879" y="156"/>
                  <a:pt x="872" y="156"/>
                </a:cubicBezTo>
                <a:close/>
                <a:moveTo>
                  <a:pt x="364" y="340"/>
                </a:moveTo>
                <a:cubicBezTo>
                  <a:pt x="358" y="340"/>
                  <a:pt x="352" y="336"/>
                  <a:pt x="349" y="330"/>
                </a:cubicBezTo>
                <a:cubicBezTo>
                  <a:pt x="346" y="325"/>
                  <a:pt x="344" y="319"/>
                  <a:pt x="342" y="314"/>
                </a:cubicBezTo>
                <a:cubicBezTo>
                  <a:pt x="338" y="304"/>
                  <a:pt x="329" y="282"/>
                  <a:pt x="324" y="281"/>
                </a:cubicBezTo>
                <a:cubicBezTo>
                  <a:pt x="324" y="281"/>
                  <a:pt x="318" y="281"/>
                  <a:pt x="301" y="300"/>
                </a:cubicBezTo>
                <a:cubicBezTo>
                  <a:pt x="295" y="307"/>
                  <a:pt x="285" y="307"/>
                  <a:pt x="278" y="301"/>
                </a:cubicBezTo>
                <a:cubicBezTo>
                  <a:pt x="271" y="295"/>
                  <a:pt x="271" y="285"/>
                  <a:pt x="277" y="278"/>
                </a:cubicBezTo>
                <a:cubicBezTo>
                  <a:pt x="289" y="264"/>
                  <a:pt x="308" y="245"/>
                  <a:pt x="330" y="249"/>
                </a:cubicBezTo>
                <a:cubicBezTo>
                  <a:pt x="353" y="253"/>
                  <a:pt x="363" y="278"/>
                  <a:pt x="372" y="302"/>
                </a:cubicBezTo>
                <a:cubicBezTo>
                  <a:pt x="374" y="307"/>
                  <a:pt x="377" y="312"/>
                  <a:pt x="379" y="317"/>
                </a:cubicBezTo>
                <a:cubicBezTo>
                  <a:pt x="382" y="325"/>
                  <a:pt x="379" y="335"/>
                  <a:pt x="371" y="339"/>
                </a:cubicBezTo>
                <a:cubicBezTo>
                  <a:pt x="368" y="340"/>
                  <a:pt x="366" y="340"/>
                  <a:pt x="364" y="340"/>
                </a:cubicBezTo>
                <a:close/>
                <a:moveTo>
                  <a:pt x="868" y="458"/>
                </a:moveTo>
                <a:cubicBezTo>
                  <a:pt x="865" y="458"/>
                  <a:pt x="863" y="457"/>
                  <a:pt x="861" y="456"/>
                </a:cubicBezTo>
                <a:cubicBezTo>
                  <a:pt x="853" y="453"/>
                  <a:pt x="841" y="453"/>
                  <a:pt x="833" y="456"/>
                </a:cubicBezTo>
                <a:cubicBezTo>
                  <a:pt x="825" y="460"/>
                  <a:pt x="815" y="456"/>
                  <a:pt x="812" y="448"/>
                </a:cubicBezTo>
                <a:cubicBezTo>
                  <a:pt x="808" y="440"/>
                  <a:pt x="812" y="430"/>
                  <a:pt x="820" y="426"/>
                </a:cubicBezTo>
                <a:cubicBezTo>
                  <a:pt x="837" y="419"/>
                  <a:pt x="858" y="419"/>
                  <a:pt x="874" y="427"/>
                </a:cubicBezTo>
                <a:cubicBezTo>
                  <a:pt x="883" y="430"/>
                  <a:pt x="886" y="440"/>
                  <a:pt x="883" y="448"/>
                </a:cubicBezTo>
                <a:cubicBezTo>
                  <a:pt x="880" y="454"/>
                  <a:pt x="874" y="458"/>
                  <a:pt x="868" y="458"/>
                </a:cubicBezTo>
                <a:close/>
                <a:moveTo>
                  <a:pt x="846" y="1267"/>
                </a:moveTo>
                <a:cubicBezTo>
                  <a:pt x="837" y="1267"/>
                  <a:pt x="828" y="1265"/>
                  <a:pt x="820" y="1261"/>
                </a:cubicBezTo>
                <a:cubicBezTo>
                  <a:pt x="811" y="1258"/>
                  <a:pt x="808" y="1248"/>
                  <a:pt x="811" y="1240"/>
                </a:cubicBezTo>
                <a:cubicBezTo>
                  <a:pt x="815" y="1231"/>
                  <a:pt x="824" y="1228"/>
                  <a:pt x="833" y="1231"/>
                </a:cubicBezTo>
                <a:cubicBezTo>
                  <a:pt x="841" y="1235"/>
                  <a:pt x="853" y="1235"/>
                  <a:pt x="860" y="1231"/>
                </a:cubicBezTo>
                <a:cubicBezTo>
                  <a:pt x="869" y="1227"/>
                  <a:pt x="878" y="1231"/>
                  <a:pt x="882" y="1239"/>
                </a:cubicBezTo>
                <a:cubicBezTo>
                  <a:pt x="886" y="1248"/>
                  <a:pt x="882" y="1257"/>
                  <a:pt x="874" y="1261"/>
                </a:cubicBezTo>
                <a:cubicBezTo>
                  <a:pt x="866" y="1265"/>
                  <a:pt x="856" y="1267"/>
                  <a:pt x="846" y="1267"/>
                </a:cubicBezTo>
                <a:close/>
                <a:moveTo>
                  <a:pt x="670" y="672"/>
                </a:moveTo>
                <a:cubicBezTo>
                  <a:pt x="675" y="673"/>
                  <a:pt x="680" y="674"/>
                  <a:pt x="684" y="676"/>
                </a:cubicBezTo>
                <a:cubicBezTo>
                  <a:pt x="692" y="681"/>
                  <a:pt x="695" y="690"/>
                  <a:pt x="691" y="698"/>
                </a:cubicBezTo>
                <a:cubicBezTo>
                  <a:pt x="687" y="707"/>
                  <a:pt x="678" y="710"/>
                  <a:pt x="669" y="706"/>
                </a:cubicBezTo>
                <a:cubicBezTo>
                  <a:pt x="660" y="701"/>
                  <a:pt x="640" y="707"/>
                  <a:pt x="630" y="712"/>
                </a:cubicBezTo>
                <a:cubicBezTo>
                  <a:pt x="629" y="713"/>
                  <a:pt x="627" y="713"/>
                  <a:pt x="626" y="714"/>
                </a:cubicBezTo>
                <a:cubicBezTo>
                  <a:pt x="614" y="719"/>
                  <a:pt x="602" y="723"/>
                  <a:pt x="589" y="723"/>
                </a:cubicBezTo>
                <a:cubicBezTo>
                  <a:pt x="582" y="723"/>
                  <a:pt x="575" y="722"/>
                  <a:pt x="568" y="720"/>
                </a:cubicBezTo>
                <a:cubicBezTo>
                  <a:pt x="544" y="713"/>
                  <a:pt x="525" y="695"/>
                  <a:pt x="515" y="669"/>
                </a:cubicBezTo>
                <a:cubicBezTo>
                  <a:pt x="505" y="644"/>
                  <a:pt x="505" y="615"/>
                  <a:pt x="513" y="587"/>
                </a:cubicBezTo>
                <a:cubicBezTo>
                  <a:pt x="527" y="538"/>
                  <a:pt x="567" y="503"/>
                  <a:pt x="610" y="503"/>
                </a:cubicBezTo>
                <a:cubicBezTo>
                  <a:pt x="617" y="503"/>
                  <a:pt x="624" y="504"/>
                  <a:pt x="631" y="506"/>
                </a:cubicBezTo>
                <a:cubicBezTo>
                  <a:pt x="654" y="513"/>
                  <a:pt x="673" y="531"/>
                  <a:pt x="683" y="557"/>
                </a:cubicBezTo>
                <a:cubicBezTo>
                  <a:pt x="693" y="582"/>
                  <a:pt x="694" y="610"/>
                  <a:pt x="686" y="638"/>
                </a:cubicBezTo>
                <a:cubicBezTo>
                  <a:pt x="682" y="651"/>
                  <a:pt x="677" y="662"/>
                  <a:pt x="670" y="672"/>
                </a:cubicBezTo>
                <a:close/>
                <a:moveTo>
                  <a:pt x="1046" y="710"/>
                </a:moveTo>
                <a:cubicBezTo>
                  <a:pt x="1035" y="706"/>
                  <a:pt x="1020" y="702"/>
                  <a:pt x="1012" y="706"/>
                </a:cubicBezTo>
                <a:cubicBezTo>
                  <a:pt x="1004" y="710"/>
                  <a:pt x="994" y="707"/>
                  <a:pt x="990" y="698"/>
                </a:cubicBezTo>
                <a:cubicBezTo>
                  <a:pt x="986" y="690"/>
                  <a:pt x="989" y="681"/>
                  <a:pt x="998" y="677"/>
                </a:cubicBezTo>
                <a:cubicBezTo>
                  <a:pt x="1001" y="675"/>
                  <a:pt x="1005" y="673"/>
                  <a:pt x="1009" y="673"/>
                </a:cubicBezTo>
                <a:cubicBezTo>
                  <a:pt x="1003" y="662"/>
                  <a:pt x="997" y="651"/>
                  <a:pt x="994" y="638"/>
                </a:cubicBezTo>
                <a:cubicBezTo>
                  <a:pt x="976" y="579"/>
                  <a:pt x="1001" y="520"/>
                  <a:pt x="1049" y="506"/>
                </a:cubicBezTo>
                <a:cubicBezTo>
                  <a:pt x="1056" y="504"/>
                  <a:pt x="1063" y="503"/>
                  <a:pt x="1070" y="503"/>
                </a:cubicBezTo>
                <a:cubicBezTo>
                  <a:pt x="1112" y="503"/>
                  <a:pt x="1152" y="538"/>
                  <a:pt x="1166" y="587"/>
                </a:cubicBezTo>
                <a:cubicBezTo>
                  <a:pt x="1175" y="615"/>
                  <a:pt x="1174" y="644"/>
                  <a:pt x="1164" y="669"/>
                </a:cubicBezTo>
                <a:cubicBezTo>
                  <a:pt x="1154" y="695"/>
                  <a:pt x="1135" y="713"/>
                  <a:pt x="1112" y="720"/>
                </a:cubicBezTo>
                <a:cubicBezTo>
                  <a:pt x="1105" y="722"/>
                  <a:pt x="1098" y="723"/>
                  <a:pt x="1090" y="723"/>
                </a:cubicBezTo>
                <a:cubicBezTo>
                  <a:pt x="1075" y="723"/>
                  <a:pt x="1060" y="718"/>
                  <a:pt x="1046" y="710"/>
                </a:cubicBezTo>
                <a:close/>
                <a:moveTo>
                  <a:pt x="1064" y="682"/>
                </a:moveTo>
                <a:lnTo>
                  <a:pt x="1066" y="683"/>
                </a:lnTo>
                <a:cubicBezTo>
                  <a:pt x="1067" y="683"/>
                  <a:pt x="1068" y="684"/>
                  <a:pt x="1069" y="684"/>
                </a:cubicBezTo>
                <a:cubicBezTo>
                  <a:pt x="1080" y="690"/>
                  <a:pt x="1091" y="691"/>
                  <a:pt x="1102" y="688"/>
                </a:cubicBezTo>
                <a:cubicBezTo>
                  <a:pt x="1116" y="684"/>
                  <a:pt x="1127" y="673"/>
                  <a:pt x="1134" y="657"/>
                </a:cubicBezTo>
                <a:cubicBezTo>
                  <a:pt x="1141" y="639"/>
                  <a:pt x="1141" y="618"/>
                  <a:pt x="1135" y="597"/>
                </a:cubicBezTo>
                <a:cubicBezTo>
                  <a:pt x="1125" y="561"/>
                  <a:pt x="1097" y="536"/>
                  <a:pt x="1070" y="536"/>
                </a:cubicBezTo>
                <a:lnTo>
                  <a:pt x="1070" y="536"/>
                </a:lnTo>
                <a:cubicBezTo>
                  <a:pt x="1066" y="536"/>
                  <a:pt x="1062" y="536"/>
                  <a:pt x="1058" y="537"/>
                </a:cubicBezTo>
                <a:cubicBezTo>
                  <a:pt x="1028" y="546"/>
                  <a:pt x="1013" y="587"/>
                  <a:pt x="1025" y="629"/>
                </a:cubicBezTo>
                <a:cubicBezTo>
                  <a:pt x="1032" y="653"/>
                  <a:pt x="1047" y="672"/>
                  <a:pt x="1064" y="682"/>
                </a:cubicBezTo>
                <a:close/>
                <a:moveTo>
                  <a:pt x="1014" y="1010"/>
                </a:moveTo>
                <a:cubicBezTo>
                  <a:pt x="1008" y="1009"/>
                  <a:pt x="1003" y="1008"/>
                  <a:pt x="998" y="1005"/>
                </a:cubicBezTo>
                <a:cubicBezTo>
                  <a:pt x="989" y="1001"/>
                  <a:pt x="986" y="991"/>
                  <a:pt x="990" y="983"/>
                </a:cubicBezTo>
                <a:cubicBezTo>
                  <a:pt x="994" y="975"/>
                  <a:pt x="1004" y="972"/>
                  <a:pt x="1012" y="976"/>
                </a:cubicBezTo>
                <a:cubicBezTo>
                  <a:pt x="1021" y="981"/>
                  <a:pt x="1041" y="975"/>
                  <a:pt x="1052" y="970"/>
                </a:cubicBezTo>
                <a:cubicBezTo>
                  <a:pt x="1055" y="968"/>
                  <a:pt x="1058" y="968"/>
                  <a:pt x="1060" y="968"/>
                </a:cubicBezTo>
                <a:cubicBezTo>
                  <a:pt x="1072" y="963"/>
                  <a:pt x="1083" y="960"/>
                  <a:pt x="1095" y="960"/>
                </a:cubicBezTo>
                <a:cubicBezTo>
                  <a:pt x="1103" y="960"/>
                  <a:pt x="1110" y="961"/>
                  <a:pt x="1116" y="963"/>
                </a:cubicBezTo>
                <a:cubicBezTo>
                  <a:pt x="1164" y="977"/>
                  <a:pt x="1189" y="1036"/>
                  <a:pt x="1171" y="1095"/>
                </a:cubicBezTo>
                <a:cubicBezTo>
                  <a:pt x="1157" y="1145"/>
                  <a:pt x="1117" y="1180"/>
                  <a:pt x="1075" y="1180"/>
                </a:cubicBezTo>
                <a:cubicBezTo>
                  <a:pt x="1068" y="1180"/>
                  <a:pt x="1060" y="1179"/>
                  <a:pt x="1054" y="1177"/>
                </a:cubicBezTo>
                <a:cubicBezTo>
                  <a:pt x="1030" y="1170"/>
                  <a:pt x="1011" y="1151"/>
                  <a:pt x="1001" y="1126"/>
                </a:cubicBezTo>
                <a:cubicBezTo>
                  <a:pt x="991" y="1101"/>
                  <a:pt x="991" y="1072"/>
                  <a:pt x="999" y="1044"/>
                </a:cubicBezTo>
                <a:cubicBezTo>
                  <a:pt x="1002" y="1032"/>
                  <a:pt x="1008" y="1020"/>
                  <a:pt x="1014" y="1010"/>
                </a:cubicBezTo>
                <a:close/>
                <a:moveTo>
                  <a:pt x="624" y="966"/>
                </a:moveTo>
                <a:cubicBezTo>
                  <a:pt x="626" y="966"/>
                  <a:pt x="628" y="967"/>
                  <a:pt x="630" y="968"/>
                </a:cubicBezTo>
                <a:cubicBezTo>
                  <a:pt x="640" y="973"/>
                  <a:pt x="660" y="979"/>
                  <a:pt x="669" y="974"/>
                </a:cubicBezTo>
                <a:cubicBezTo>
                  <a:pt x="677" y="970"/>
                  <a:pt x="687" y="973"/>
                  <a:pt x="691" y="981"/>
                </a:cubicBezTo>
                <a:cubicBezTo>
                  <a:pt x="695" y="990"/>
                  <a:pt x="692" y="999"/>
                  <a:pt x="684" y="1003"/>
                </a:cubicBezTo>
                <a:cubicBezTo>
                  <a:pt x="681" y="1005"/>
                  <a:pt x="677" y="1006"/>
                  <a:pt x="673" y="1007"/>
                </a:cubicBezTo>
                <a:cubicBezTo>
                  <a:pt x="681" y="1018"/>
                  <a:pt x="686" y="1031"/>
                  <a:pt x="691" y="1044"/>
                </a:cubicBezTo>
                <a:cubicBezTo>
                  <a:pt x="699" y="1072"/>
                  <a:pt x="698" y="1101"/>
                  <a:pt x="688" y="1126"/>
                </a:cubicBezTo>
                <a:cubicBezTo>
                  <a:pt x="678" y="1151"/>
                  <a:pt x="659" y="1170"/>
                  <a:pt x="636" y="1177"/>
                </a:cubicBezTo>
                <a:cubicBezTo>
                  <a:pt x="629" y="1179"/>
                  <a:pt x="622" y="1180"/>
                  <a:pt x="614" y="1180"/>
                </a:cubicBezTo>
                <a:cubicBezTo>
                  <a:pt x="572" y="1180"/>
                  <a:pt x="532" y="1145"/>
                  <a:pt x="518" y="1095"/>
                </a:cubicBezTo>
                <a:cubicBezTo>
                  <a:pt x="500" y="1036"/>
                  <a:pt x="525" y="977"/>
                  <a:pt x="573" y="963"/>
                </a:cubicBezTo>
                <a:cubicBezTo>
                  <a:pt x="580" y="961"/>
                  <a:pt x="587" y="960"/>
                  <a:pt x="594" y="960"/>
                </a:cubicBezTo>
                <a:cubicBezTo>
                  <a:pt x="604" y="960"/>
                  <a:pt x="614" y="962"/>
                  <a:pt x="624" y="966"/>
                </a:cubicBezTo>
                <a:close/>
                <a:moveTo>
                  <a:pt x="1146" y="826"/>
                </a:moveTo>
                <a:cubicBezTo>
                  <a:pt x="1137" y="826"/>
                  <a:pt x="1129" y="819"/>
                  <a:pt x="1129" y="810"/>
                </a:cubicBezTo>
                <a:cubicBezTo>
                  <a:pt x="1129" y="801"/>
                  <a:pt x="1137" y="793"/>
                  <a:pt x="1146" y="793"/>
                </a:cubicBezTo>
                <a:cubicBezTo>
                  <a:pt x="1159" y="793"/>
                  <a:pt x="1191" y="782"/>
                  <a:pt x="1208" y="774"/>
                </a:cubicBezTo>
                <a:lnTo>
                  <a:pt x="1209" y="774"/>
                </a:lnTo>
                <a:cubicBezTo>
                  <a:pt x="1219" y="763"/>
                  <a:pt x="1232" y="757"/>
                  <a:pt x="1246" y="757"/>
                </a:cubicBezTo>
                <a:cubicBezTo>
                  <a:pt x="1282" y="757"/>
                  <a:pt x="1309" y="795"/>
                  <a:pt x="1309" y="843"/>
                </a:cubicBezTo>
                <a:cubicBezTo>
                  <a:pt x="1309" y="892"/>
                  <a:pt x="1282" y="930"/>
                  <a:pt x="1246" y="930"/>
                </a:cubicBezTo>
                <a:cubicBezTo>
                  <a:pt x="1231" y="930"/>
                  <a:pt x="1217" y="923"/>
                  <a:pt x="1207" y="911"/>
                </a:cubicBezTo>
                <a:cubicBezTo>
                  <a:pt x="1201" y="908"/>
                  <a:pt x="1171" y="895"/>
                  <a:pt x="1146" y="895"/>
                </a:cubicBezTo>
                <a:cubicBezTo>
                  <a:pt x="1137" y="895"/>
                  <a:pt x="1129" y="887"/>
                  <a:pt x="1129" y="878"/>
                </a:cubicBezTo>
                <a:cubicBezTo>
                  <a:pt x="1129" y="869"/>
                  <a:pt x="1137" y="862"/>
                  <a:pt x="1146" y="862"/>
                </a:cubicBezTo>
                <a:cubicBezTo>
                  <a:pt x="1159" y="862"/>
                  <a:pt x="1174" y="865"/>
                  <a:pt x="1186" y="868"/>
                </a:cubicBezTo>
                <a:cubicBezTo>
                  <a:pt x="1184" y="860"/>
                  <a:pt x="1184" y="852"/>
                  <a:pt x="1184" y="843"/>
                </a:cubicBezTo>
                <a:cubicBezTo>
                  <a:pt x="1184" y="834"/>
                  <a:pt x="1184" y="826"/>
                  <a:pt x="1186" y="818"/>
                </a:cubicBezTo>
                <a:cubicBezTo>
                  <a:pt x="1172" y="822"/>
                  <a:pt x="1157" y="826"/>
                  <a:pt x="1146" y="826"/>
                </a:cubicBezTo>
                <a:close/>
                <a:moveTo>
                  <a:pt x="776" y="1207"/>
                </a:moveTo>
                <a:cubicBezTo>
                  <a:pt x="776" y="1206"/>
                  <a:pt x="776" y="1204"/>
                  <a:pt x="777" y="1203"/>
                </a:cubicBezTo>
                <a:cubicBezTo>
                  <a:pt x="784" y="1186"/>
                  <a:pt x="796" y="1154"/>
                  <a:pt x="796" y="1140"/>
                </a:cubicBezTo>
                <a:cubicBezTo>
                  <a:pt x="796" y="1131"/>
                  <a:pt x="804" y="1124"/>
                  <a:pt x="813" y="1124"/>
                </a:cubicBezTo>
                <a:cubicBezTo>
                  <a:pt x="822" y="1124"/>
                  <a:pt x="829" y="1131"/>
                  <a:pt x="829" y="1140"/>
                </a:cubicBezTo>
                <a:cubicBezTo>
                  <a:pt x="829" y="1152"/>
                  <a:pt x="824" y="1169"/>
                  <a:pt x="819" y="1184"/>
                </a:cubicBezTo>
                <a:cubicBezTo>
                  <a:pt x="827" y="1183"/>
                  <a:pt x="836" y="1182"/>
                  <a:pt x="845" y="1182"/>
                </a:cubicBezTo>
                <a:cubicBezTo>
                  <a:pt x="855" y="1182"/>
                  <a:pt x="864" y="1183"/>
                  <a:pt x="872" y="1185"/>
                </a:cubicBezTo>
                <a:cubicBezTo>
                  <a:pt x="868" y="1171"/>
                  <a:pt x="865" y="1155"/>
                  <a:pt x="865" y="1140"/>
                </a:cubicBezTo>
                <a:cubicBezTo>
                  <a:pt x="865" y="1131"/>
                  <a:pt x="872" y="1124"/>
                  <a:pt x="881" y="1124"/>
                </a:cubicBezTo>
                <a:cubicBezTo>
                  <a:pt x="890" y="1124"/>
                  <a:pt x="898" y="1131"/>
                  <a:pt x="898" y="1140"/>
                </a:cubicBezTo>
                <a:cubicBezTo>
                  <a:pt x="898" y="1168"/>
                  <a:pt x="914" y="1202"/>
                  <a:pt x="914" y="1202"/>
                </a:cubicBezTo>
                <a:cubicBezTo>
                  <a:pt x="915" y="1204"/>
                  <a:pt x="915" y="1206"/>
                  <a:pt x="916" y="1208"/>
                </a:cubicBezTo>
                <a:cubicBezTo>
                  <a:pt x="926" y="1218"/>
                  <a:pt x="931" y="1231"/>
                  <a:pt x="931" y="1245"/>
                </a:cubicBezTo>
                <a:cubicBezTo>
                  <a:pt x="931" y="1280"/>
                  <a:pt x="894" y="1307"/>
                  <a:pt x="845" y="1307"/>
                </a:cubicBezTo>
                <a:cubicBezTo>
                  <a:pt x="797" y="1307"/>
                  <a:pt x="759" y="1280"/>
                  <a:pt x="759" y="1245"/>
                </a:cubicBezTo>
                <a:cubicBezTo>
                  <a:pt x="759" y="1230"/>
                  <a:pt x="765" y="1217"/>
                  <a:pt x="776" y="1207"/>
                </a:cubicBezTo>
                <a:close/>
                <a:moveTo>
                  <a:pt x="879" y="564"/>
                </a:moveTo>
                <a:cubicBezTo>
                  <a:pt x="870" y="564"/>
                  <a:pt x="862" y="557"/>
                  <a:pt x="862" y="548"/>
                </a:cubicBezTo>
                <a:cubicBezTo>
                  <a:pt x="862" y="535"/>
                  <a:pt x="867" y="517"/>
                  <a:pt x="873" y="502"/>
                </a:cubicBezTo>
                <a:cubicBezTo>
                  <a:pt x="864" y="504"/>
                  <a:pt x="855" y="505"/>
                  <a:pt x="845" y="505"/>
                </a:cubicBezTo>
                <a:cubicBezTo>
                  <a:pt x="836" y="505"/>
                  <a:pt x="827" y="504"/>
                  <a:pt x="819" y="502"/>
                </a:cubicBezTo>
                <a:cubicBezTo>
                  <a:pt x="823" y="516"/>
                  <a:pt x="826" y="532"/>
                  <a:pt x="826" y="548"/>
                </a:cubicBezTo>
                <a:cubicBezTo>
                  <a:pt x="827" y="557"/>
                  <a:pt x="819" y="564"/>
                  <a:pt x="810" y="564"/>
                </a:cubicBezTo>
                <a:cubicBezTo>
                  <a:pt x="801" y="564"/>
                  <a:pt x="794" y="557"/>
                  <a:pt x="794" y="548"/>
                </a:cubicBezTo>
                <a:cubicBezTo>
                  <a:pt x="794" y="520"/>
                  <a:pt x="777" y="486"/>
                  <a:pt x="777" y="486"/>
                </a:cubicBezTo>
                <a:cubicBezTo>
                  <a:pt x="776" y="484"/>
                  <a:pt x="776" y="482"/>
                  <a:pt x="776" y="480"/>
                </a:cubicBezTo>
                <a:cubicBezTo>
                  <a:pt x="765" y="469"/>
                  <a:pt x="759" y="456"/>
                  <a:pt x="759" y="442"/>
                </a:cubicBezTo>
                <a:cubicBezTo>
                  <a:pt x="759" y="407"/>
                  <a:pt x="797" y="379"/>
                  <a:pt x="845" y="379"/>
                </a:cubicBezTo>
                <a:cubicBezTo>
                  <a:pt x="894" y="379"/>
                  <a:pt x="931" y="407"/>
                  <a:pt x="931" y="442"/>
                </a:cubicBezTo>
                <a:cubicBezTo>
                  <a:pt x="931" y="456"/>
                  <a:pt x="926" y="469"/>
                  <a:pt x="916" y="479"/>
                </a:cubicBezTo>
                <a:cubicBezTo>
                  <a:pt x="916" y="481"/>
                  <a:pt x="915" y="483"/>
                  <a:pt x="914" y="485"/>
                </a:cubicBezTo>
                <a:cubicBezTo>
                  <a:pt x="907" y="502"/>
                  <a:pt x="895" y="534"/>
                  <a:pt x="895" y="548"/>
                </a:cubicBezTo>
                <a:cubicBezTo>
                  <a:pt x="895" y="557"/>
                  <a:pt x="888" y="564"/>
                  <a:pt x="879" y="564"/>
                </a:cubicBezTo>
                <a:close/>
                <a:moveTo>
                  <a:pt x="543" y="826"/>
                </a:moveTo>
                <a:cubicBezTo>
                  <a:pt x="532" y="826"/>
                  <a:pt x="518" y="823"/>
                  <a:pt x="504" y="818"/>
                </a:cubicBezTo>
                <a:cubicBezTo>
                  <a:pt x="506" y="826"/>
                  <a:pt x="507" y="835"/>
                  <a:pt x="507" y="843"/>
                </a:cubicBezTo>
                <a:cubicBezTo>
                  <a:pt x="507" y="852"/>
                  <a:pt x="506" y="860"/>
                  <a:pt x="505" y="868"/>
                </a:cubicBezTo>
                <a:cubicBezTo>
                  <a:pt x="517" y="864"/>
                  <a:pt x="530" y="862"/>
                  <a:pt x="543" y="862"/>
                </a:cubicBezTo>
                <a:cubicBezTo>
                  <a:pt x="552" y="862"/>
                  <a:pt x="559" y="869"/>
                  <a:pt x="559" y="878"/>
                </a:cubicBezTo>
                <a:cubicBezTo>
                  <a:pt x="559" y="887"/>
                  <a:pt x="552" y="895"/>
                  <a:pt x="543" y="895"/>
                </a:cubicBezTo>
                <a:cubicBezTo>
                  <a:pt x="521" y="895"/>
                  <a:pt x="495" y="905"/>
                  <a:pt x="485" y="909"/>
                </a:cubicBezTo>
                <a:cubicBezTo>
                  <a:pt x="474" y="922"/>
                  <a:pt x="460" y="930"/>
                  <a:pt x="444" y="930"/>
                </a:cubicBezTo>
                <a:cubicBezTo>
                  <a:pt x="409" y="930"/>
                  <a:pt x="381" y="892"/>
                  <a:pt x="381" y="843"/>
                </a:cubicBezTo>
                <a:cubicBezTo>
                  <a:pt x="381" y="795"/>
                  <a:pt x="409" y="757"/>
                  <a:pt x="444" y="757"/>
                </a:cubicBezTo>
                <a:cubicBezTo>
                  <a:pt x="459" y="757"/>
                  <a:pt x="473" y="764"/>
                  <a:pt x="483" y="775"/>
                </a:cubicBezTo>
                <a:cubicBezTo>
                  <a:pt x="501" y="783"/>
                  <a:pt x="530" y="793"/>
                  <a:pt x="543" y="793"/>
                </a:cubicBezTo>
                <a:cubicBezTo>
                  <a:pt x="552" y="793"/>
                  <a:pt x="559" y="801"/>
                  <a:pt x="559" y="810"/>
                </a:cubicBezTo>
                <a:cubicBezTo>
                  <a:pt x="559" y="819"/>
                  <a:pt x="552" y="826"/>
                  <a:pt x="543" y="826"/>
                </a:cubicBezTo>
                <a:close/>
                <a:moveTo>
                  <a:pt x="459" y="889"/>
                </a:moveTo>
                <a:cubicBezTo>
                  <a:pt x="460" y="887"/>
                  <a:pt x="462" y="885"/>
                  <a:pt x="463" y="884"/>
                </a:cubicBezTo>
                <a:cubicBezTo>
                  <a:pt x="470" y="874"/>
                  <a:pt x="474" y="860"/>
                  <a:pt x="474" y="843"/>
                </a:cubicBezTo>
                <a:cubicBezTo>
                  <a:pt x="474" y="812"/>
                  <a:pt x="458" y="790"/>
                  <a:pt x="444" y="790"/>
                </a:cubicBezTo>
                <a:lnTo>
                  <a:pt x="444" y="790"/>
                </a:lnTo>
                <a:cubicBezTo>
                  <a:pt x="430" y="790"/>
                  <a:pt x="414" y="812"/>
                  <a:pt x="414" y="843"/>
                </a:cubicBezTo>
                <a:cubicBezTo>
                  <a:pt x="414" y="875"/>
                  <a:pt x="430" y="897"/>
                  <a:pt x="444" y="897"/>
                </a:cubicBezTo>
                <a:cubicBezTo>
                  <a:pt x="449" y="897"/>
                  <a:pt x="455" y="894"/>
                  <a:pt x="459" y="889"/>
                </a:cubicBezTo>
                <a:close/>
                <a:moveTo>
                  <a:pt x="845" y="1214"/>
                </a:moveTo>
                <a:lnTo>
                  <a:pt x="845" y="1214"/>
                </a:lnTo>
                <a:cubicBezTo>
                  <a:pt x="814" y="1214"/>
                  <a:pt x="792" y="1230"/>
                  <a:pt x="792" y="1245"/>
                </a:cubicBezTo>
                <a:cubicBezTo>
                  <a:pt x="792" y="1259"/>
                  <a:pt x="814" y="1275"/>
                  <a:pt x="845" y="1275"/>
                </a:cubicBezTo>
                <a:cubicBezTo>
                  <a:pt x="877" y="1275"/>
                  <a:pt x="899" y="1259"/>
                  <a:pt x="899" y="1245"/>
                </a:cubicBezTo>
                <a:cubicBezTo>
                  <a:pt x="899" y="1230"/>
                  <a:pt x="877" y="1214"/>
                  <a:pt x="845" y="1214"/>
                </a:cubicBezTo>
                <a:close/>
                <a:moveTo>
                  <a:pt x="845" y="412"/>
                </a:moveTo>
                <a:lnTo>
                  <a:pt x="845" y="412"/>
                </a:lnTo>
                <a:cubicBezTo>
                  <a:pt x="814" y="412"/>
                  <a:pt x="792" y="428"/>
                  <a:pt x="792" y="442"/>
                </a:cubicBezTo>
                <a:cubicBezTo>
                  <a:pt x="792" y="457"/>
                  <a:pt x="814" y="472"/>
                  <a:pt x="845" y="472"/>
                </a:cubicBezTo>
                <a:cubicBezTo>
                  <a:pt x="877" y="472"/>
                  <a:pt x="899" y="457"/>
                  <a:pt x="899" y="442"/>
                </a:cubicBezTo>
                <a:cubicBezTo>
                  <a:pt x="899" y="428"/>
                  <a:pt x="877" y="412"/>
                  <a:pt x="845" y="412"/>
                </a:cubicBezTo>
                <a:close/>
                <a:moveTo>
                  <a:pt x="1248" y="881"/>
                </a:moveTo>
                <a:cubicBezTo>
                  <a:pt x="1246" y="881"/>
                  <a:pt x="1244" y="880"/>
                  <a:pt x="1241" y="879"/>
                </a:cubicBezTo>
                <a:cubicBezTo>
                  <a:pt x="1233" y="875"/>
                  <a:pt x="1229" y="866"/>
                  <a:pt x="1233" y="857"/>
                </a:cubicBezTo>
                <a:cubicBezTo>
                  <a:pt x="1234" y="855"/>
                  <a:pt x="1236" y="850"/>
                  <a:pt x="1236" y="843"/>
                </a:cubicBezTo>
                <a:cubicBezTo>
                  <a:pt x="1236" y="838"/>
                  <a:pt x="1235" y="834"/>
                  <a:pt x="1233" y="830"/>
                </a:cubicBezTo>
                <a:cubicBezTo>
                  <a:pt x="1230" y="821"/>
                  <a:pt x="1233" y="812"/>
                  <a:pt x="1242" y="808"/>
                </a:cubicBezTo>
                <a:cubicBezTo>
                  <a:pt x="1250" y="805"/>
                  <a:pt x="1260" y="808"/>
                  <a:pt x="1263" y="817"/>
                </a:cubicBezTo>
                <a:cubicBezTo>
                  <a:pt x="1267" y="825"/>
                  <a:pt x="1269" y="834"/>
                  <a:pt x="1269" y="843"/>
                </a:cubicBezTo>
                <a:cubicBezTo>
                  <a:pt x="1269" y="853"/>
                  <a:pt x="1267" y="863"/>
                  <a:pt x="1263" y="871"/>
                </a:cubicBezTo>
                <a:cubicBezTo>
                  <a:pt x="1260" y="877"/>
                  <a:pt x="1254" y="881"/>
                  <a:pt x="1248" y="881"/>
                </a:cubicBezTo>
                <a:close/>
                <a:moveTo>
                  <a:pt x="447" y="881"/>
                </a:moveTo>
                <a:cubicBezTo>
                  <a:pt x="441" y="881"/>
                  <a:pt x="435" y="877"/>
                  <a:pt x="432" y="871"/>
                </a:cubicBezTo>
                <a:cubicBezTo>
                  <a:pt x="428" y="863"/>
                  <a:pt x="427" y="853"/>
                  <a:pt x="427" y="843"/>
                </a:cubicBezTo>
                <a:cubicBezTo>
                  <a:pt x="427" y="834"/>
                  <a:pt x="428" y="825"/>
                  <a:pt x="432" y="817"/>
                </a:cubicBezTo>
                <a:cubicBezTo>
                  <a:pt x="436" y="808"/>
                  <a:pt x="445" y="805"/>
                  <a:pt x="454" y="808"/>
                </a:cubicBezTo>
                <a:cubicBezTo>
                  <a:pt x="462" y="812"/>
                  <a:pt x="466" y="821"/>
                  <a:pt x="462" y="830"/>
                </a:cubicBezTo>
                <a:cubicBezTo>
                  <a:pt x="460" y="834"/>
                  <a:pt x="459" y="838"/>
                  <a:pt x="459" y="843"/>
                </a:cubicBezTo>
                <a:cubicBezTo>
                  <a:pt x="459" y="849"/>
                  <a:pt x="460" y="853"/>
                  <a:pt x="462" y="857"/>
                </a:cubicBezTo>
                <a:cubicBezTo>
                  <a:pt x="466" y="866"/>
                  <a:pt x="462" y="875"/>
                  <a:pt x="454" y="879"/>
                </a:cubicBezTo>
                <a:cubicBezTo>
                  <a:pt x="452" y="880"/>
                  <a:pt x="449" y="881"/>
                  <a:pt x="447" y="881"/>
                </a:cubicBezTo>
                <a:close/>
                <a:moveTo>
                  <a:pt x="1246" y="790"/>
                </a:moveTo>
                <a:lnTo>
                  <a:pt x="1246" y="790"/>
                </a:lnTo>
                <a:cubicBezTo>
                  <a:pt x="1232" y="790"/>
                  <a:pt x="1216" y="812"/>
                  <a:pt x="1216" y="843"/>
                </a:cubicBezTo>
                <a:cubicBezTo>
                  <a:pt x="1216" y="875"/>
                  <a:pt x="1232" y="897"/>
                  <a:pt x="1246" y="897"/>
                </a:cubicBezTo>
                <a:cubicBezTo>
                  <a:pt x="1261" y="897"/>
                  <a:pt x="1277" y="875"/>
                  <a:pt x="1277" y="843"/>
                </a:cubicBezTo>
                <a:cubicBezTo>
                  <a:pt x="1276" y="812"/>
                  <a:pt x="1261" y="790"/>
                  <a:pt x="1246" y="790"/>
                </a:cubicBezTo>
                <a:close/>
                <a:moveTo>
                  <a:pt x="837" y="911"/>
                </a:moveTo>
                <a:cubicBezTo>
                  <a:pt x="802" y="911"/>
                  <a:pt x="773" y="882"/>
                  <a:pt x="773" y="847"/>
                </a:cubicBezTo>
                <a:cubicBezTo>
                  <a:pt x="773" y="838"/>
                  <a:pt x="781" y="831"/>
                  <a:pt x="790" y="831"/>
                </a:cubicBezTo>
                <a:cubicBezTo>
                  <a:pt x="799" y="831"/>
                  <a:pt x="806" y="838"/>
                  <a:pt x="806" y="847"/>
                </a:cubicBezTo>
                <a:cubicBezTo>
                  <a:pt x="806" y="864"/>
                  <a:pt x="820" y="878"/>
                  <a:pt x="837" y="878"/>
                </a:cubicBezTo>
                <a:cubicBezTo>
                  <a:pt x="846" y="878"/>
                  <a:pt x="853" y="885"/>
                  <a:pt x="853" y="895"/>
                </a:cubicBezTo>
                <a:cubicBezTo>
                  <a:pt x="853" y="904"/>
                  <a:pt x="846" y="911"/>
                  <a:pt x="837" y="911"/>
                </a:cubicBezTo>
                <a:close/>
                <a:moveTo>
                  <a:pt x="889" y="854"/>
                </a:moveTo>
                <a:cubicBezTo>
                  <a:pt x="879" y="854"/>
                  <a:pt x="872" y="847"/>
                  <a:pt x="872" y="838"/>
                </a:cubicBezTo>
                <a:cubicBezTo>
                  <a:pt x="872" y="821"/>
                  <a:pt x="858" y="807"/>
                  <a:pt x="841" y="807"/>
                </a:cubicBezTo>
                <a:cubicBezTo>
                  <a:pt x="832" y="807"/>
                  <a:pt x="825" y="800"/>
                  <a:pt x="825" y="790"/>
                </a:cubicBezTo>
                <a:cubicBezTo>
                  <a:pt x="825" y="781"/>
                  <a:pt x="832" y="774"/>
                  <a:pt x="841" y="774"/>
                </a:cubicBezTo>
                <a:cubicBezTo>
                  <a:pt x="876" y="774"/>
                  <a:pt x="905" y="803"/>
                  <a:pt x="905" y="838"/>
                </a:cubicBezTo>
                <a:cubicBezTo>
                  <a:pt x="905" y="847"/>
                  <a:pt x="898" y="854"/>
                  <a:pt x="889" y="854"/>
                </a:cubicBezTo>
                <a:close/>
                <a:moveTo>
                  <a:pt x="841" y="968"/>
                </a:moveTo>
                <a:cubicBezTo>
                  <a:pt x="774" y="968"/>
                  <a:pt x="718" y="913"/>
                  <a:pt x="718" y="845"/>
                </a:cubicBezTo>
                <a:cubicBezTo>
                  <a:pt x="718" y="778"/>
                  <a:pt x="774" y="722"/>
                  <a:pt x="841" y="722"/>
                </a:cubicBezTo>
                <a:cubicBezTo>
                  <a:pt x="909" y="722"/>
                  <a:pt x="964" y="778"/>
                  <a:pt x="964" y="845"/>
                </a:cubicBezTo>
                <a:cubicBezTo>
                  <a:pt x="964" y="913"/>
                  <a:pt x="909" y="968"/>
                  <a:pt x="841" y="968"/>
                </a:cubicBezTo>
                <a:close/>
                <a:moveTo>
                  <a:pt x="841" y="755"/>
                </a:moveTo>
                <a:lnTo>
                  <a:pt x="841" y="755"/>
                </a:lnTo>
                <a:cubicBezTo>
                  <a:pt x="792" y="755"/>
                  <a:pt x="751" y="796"/>
                  <a:pt x="751" y="845"/>
                </a:cubicBezTo>
                <a:cubicBezTo>
                  <a:pt x="751" y="895"/>
                  <a:pt x="792" y="936"/>
                  <a:pt x="841" y="936"/>
                </a:cubicBezTo>
                <a:cubicBezTo>
                  <a:pt x="891" y="936"/>
                  <a:pt x="932" y="895"/>
                  <a:pt x="932" y="845"/>
                </a:cubicBezTo>
                <a:cubicBezTo>
                  <a:pt x="932" y="796"/>
                  <a:pt x="891" y="755"/>
                  <a:pt x="841" y="755"/>
                </a:cubicBezTo>
                <a:close/>
                <a:moveTo>
                  <a:pt x="1089" y="678"/>
                </a:moveTo>
                <a:cubicBezTo>
                  <a:pt x="1088" y="678"/>
                  <a:pt x="1086" y="678"/>
                  <a:pt x="1085" y="677"/>
                </a:cubicBezTo>
                <a:cubicBezTo>
                  <a:pt x="1053" y="668"/>
                  <a:pt x="1034" y="639"/>
                  <a:pt x="1042" y="613"/>
                </a:cubicBezTo>
                <a:cubicBezTo>
                  <a:pt x="1044" y="604"/>
                  <a:pt x="1053" y="599"/>
                  <a:pt x="1062" y="602"/>
                </a:cubicBezTo>
                <a:cubicBezTo>
                  <a:pt x="1071" y="604"/>
                  <a:pt x="1076" y="613"/>
                  <a:pt x="1073" y="622"/>
                </a:cubicBezTo>
                <a:cubicBezTo>
                  <a:pt x="1071" y="630"/>
                  <a:pt x="1079" y="641"/>
                  <a:pt x="1094" y="646"/>
                </a:cubicBezTo>
                <a:cubicBezTo>
                  <a:pt x="1103" y="648"/>
                  <a:pt x="1108" y="657"/>
                  <a:pt x="1105" y="666"/>
                </a:cubicBezTo>
                <a:cubicBezTo>
                  <a:pt x="1103" y="673"/>
                  <a:pt x="1096" y="678"/>
                  <a:pt x="1089" y="678"/>
                </a:cubicBezTo>
                <a:close/>
                <a:moveTo>
                  <a:pt x="590" y="671"/>
                </a:moveTo>
                <a:cubicBezTo>
                  <a:pt x="586" y="671"/>
                  <a:pt x="582" y="671"/>
                  <a:pt x="578" y="670"/>
                </a:cubicBezTo>
                <a:cubicBezTo>
                  <a:pt x="570" y="667"/>
                  <a:pt x="565" y="658"/>
                  <a:pt x="567" y="649"/>
                </a:cubicBezTo>
                <a:cubicBezTo>
                  <a:pt x="570" y="641"/>
                  <a:pt x="579" y="636"/>
                  <a:pt x="588" y="638"/>
                </a:cubicBezTo>
                <a:cubicBezTo>
                  <a:pt x="595" y="641"/>
                  <a:pt x="607" y="632"/>
                  <a:pt x="611" y="618"/>
                </a:cubicBezTo>
                <a:cubicBezTo>
                  <a:pt x="614" y="609"/>
                  <a:pt x="623" y="604"/>
                  <a:pt x="632" y="606"/>
                </a:cubicBezTo>
                <a:cubicBezTo>
                  <a:pt x="640" y="609"/>
                  <a:pt x="645" y="618"/>
                  <a:pt x="643" y="627"/>
                </a:cubicBezTo>
                <a:cubicBezTo>
                  <a:pt x="635" y="653"/>
                  <a:pt x="613" y="671"/>
                  <a:pt x="590" y="671"/>
                </a:cubicBezTo>
                <a:close/>
                <a:moveTo>
                  <a:pt x="1063" y="1083"/>
                </a:moveTo>
                <a:cubicBezTo>
                  <a:pt x="1056" y="1083"/>
                  <a:pt x="1049" y="1079"/>
                  <a:pt x="1047" y="1072"/>
                </a:cubicBezTo>
                <a:cubicBezTo>
                  <a:pt x="1043" y="1058"/>
                  <a:pt x="1046" y="1044"/>
                  <a:pt x="1055" y="1031"/>
                </a:cubicBezTo>
                <a:cubicBezTo>
                  <a:pt x="1063" y="1020"/>
                  <a:pt x="1075" y="1012"/>
                  <a:pt x="1090" y="1007"/>
                </a:cubicBezTo>
                <a:cubicBezTo>
                  <a:pt x="1099" y="1005"/>
                  <a:pt x="1108" y="1010"/>
                  <a:pt x="1110" y="1018"/>
                </a:cubicBezTo>
                <a:cubicBezTo>
                  <a:pt x="1113" y="1027"/>
                  <a:pt x="1108" y="1036"/>
                  <a:pt x="1099" y="1039"/>
                </a:cubicBezTo>
                <a:cubicBezTo>
                  <a:pt x="1092" y="1041"/>
                  <a:pt x="1085" y="1045"/>
                  <a:pt x="1081" y="1051"/>
                </a:cubicBezTo>
                <a:cubicBezTo>
                  <a:pt x="1080" y="1053"/>
                  <a:pt x="1077" y="1058"/>
                  <a:pt x="1078" y="1062"/>
                </a:cubicBezTo>
                <a:cubicBezTo>
                  <a:pt x="1081" y="1071"/>
                  <a:pt x="1076" y="1080"/>
                  <a:pt x="1067" y="1083"/>
                </a:cubicBezTo>
                <a:cubicBezTo>
                  <a:pt x="1066" y="1083"/>
                  <a:pt x="1064" y="1083"/>
                  <a:pt x="1063" y="1083"/>
                </a:cubicBezTo>
                <a:close/>
                <a:moveTo>
                  <a:pt x="632" y="1079"/>
                </a:moveTo>
                <a:cubicBezTo>
                  <a:pt x="625" y="1079"/>
                  <a:pt x="618" y="1074"/>
                  <a:pt x="616" y="1067"/>
                </a:cubicBezTo>
                <a:cubicBezTo>
                  <a:pt x="614" y="1060"/>
                  <a:pt x="610" y="1053"/>
                  <a:pt x="605" y="1049"/>
                </a:cubicBezTo>
                <a:cubicBezTo>
                  <a:pt x="602" y="1048"/>
                  <a:pt x="598" y="1045"/>
                  <a:pt x="593" y="1046"/>
                </a:cubicBezTo>
                <a:cubicBezTo>
                  <a:pt x="584" y="1049"/>
                  <a:pt x="575" y="1044"/>
                  <a:pt x="572" y="1035"/>
                </a:cubicBezTo>
                <a:cubicBezTo>
                  <a:pt x="570" y="1027"/>
                  <a:pt x="575" y="1017"/>
                  <a:pt x="584" y="1015"/>
                </a:cubicBezTo>
                <a:cubicBezTo>
                  <a:pt x="597" y="1011"/>
                  <a:pt x="612" y="1014"/>
                  <a:pt x="624" y="1023"/>
                </a:cubicBezTo>
                <a:cubicBezTo>
                  <a:pt x="635" y="1031"/>
                  <a:pt x="644" y="1043"/>
                  <a:pt x="648" y="1058"/>
                </a:cubicBezTo>
                <a:cubicBezTo>
                  <a:pt x="650" y="1066"/>
                  <a:pt x="645" y="1076"/>
                  <a:pt x="637" y="1078"/>
                </a:cubicBezTo>
                <a:cubicBezTo>
                  <a:pt x="635" y="1079"/>
                  <a:pt x="634" y="1079"/>
                  <a:pt x="632" y="1079"/>
                </a:cubicBezTo>
                <a:close/>
                <a:moveTo>
                  <a:pt x="594" y="993"/>
                </a:moveTo>
                <a:lnTo>
                  <a:pt x="594" y="993"/>
                </a:lnTo>
                <a:cubicBezTo>
                  <a:pt x="590" y="993"/>
                  <a:pt x="586" y="993"/>
                  <a:pt x="582" y="994"/>
                </a:cubicBezTo>
                <a:cubicBezTo>
                  <a:pt x="552" y="1003"/>
                  <a:pt x="537" y="1044"/>
                  <a:pt x="549" y="1086"/>
                </a:cubicBezTo>
                <a:cubicBezTo>
                  <a:pt x="560" y="1121"/>
                  <a:pt x="587" y="1147"/>
                  <a:pt x="614" y="1147"/>
                </a:cubicBezTo>
                <a:cubicBezTo>
                  <a:pt x="618" y="1147"/>
                  <a:pt x="622" y="1146"/>
                  <a:pt x="626" y="1145"/>
                </a:cubicBezTo>
                <a:cubicBezTo>
                  <a:pt x="640" y="1141"/>
                  <a:pt x="651" y="1130"/>
                  <a:pt x="658" y="1114"/>
                </a:cubicBezTo>
                <a:cubicBezTo>
                  <a:pt x="665" y="1096"/>
                  <a:pt x="665" y="1074"/>
                  <a:pt x="659" y="1054"/>
                </a:cubicBezTo>
                <a:cubicBezTo>
                  <a:pt x="649" y="1018"/>
                  <a:pt x="621" y="993"/>
                  <a:pt x="594" y="993"/>
                </a:cubicBezTo>
                <a:close/>
                <a:moveTo>
                  <a:pt x="1095" y="993"/>
                </a:moveTo>
                <a:lnTo>
                  <a:pt x="1095" y="993"/>
                </a:lnTo>
                <a:cubicBezTo>
                  <a:pt x="1068" y="993"/>
                  <a:pt x="1041" y="1018"/>
                  <a:pt x="1030" y="1054"/>
                </a:cubicBezTo>
                <a:cubicBezTo>
                  <a:pt x="1024" y="1075"/>
                  <a:pt x="1024" y="1096"/>
                  <a:pt x="1031" y="1114"/>
                </a:cubicBezTo>
                <a:cubicBezTo>
                  <a:pt x="1038" y="1130"/>
                  <a:pt x="1049" y="1141"/>
                  <a:pt x="1063" y="1145"/>
                </a:cubicBezTo>
                <a:cubicBezTo>
                  <a:pt x="1093" y="1154"/>
                  <a:pt x="1128" y="1126"/>
                  <a:pt x="1140" y="1086"/>
                </a:cubicBezTo>
                <a:cubicBezTo>
                  <a:pt x="1152" y="1044"/>
                  <a:pt x="1137" y="1003"/>
                  <a:pt x="1107" y="994"/>
                </a:cubicBezTo>
                <a:cubicBezTo>
                  <a:pt x="1103" y="993"/>
                  <a:pt x="1099" y="993"/>
                  <a:pt x="1095" y="993"/>
                </a:cubicBezTo>
                <a:close/>
                <a:moveTo>
                  <a:pt x="610" y="536"/>
                </a:moveTo>
                <a:lnTo>
                  <a:pt x="610" y="536"/>
                </a:lnTo>
                <a:cubicBezTo>
                  <a:pt x="582" y="536"/>
                  <a:pt x="555" y="561"/>
                  <a:pt x="544" y="597"/>
                </a:cubicBezTo>
                <a:cubicBezTo>
                  <a:pt x="538" y="618"/>
                  <a:pt x="539" y="639"/>
                  <a:pt x="546" y="657"/>
                </a:cubicBezTo>
                <a:cubicBezTo>
                  <a:pt x="552" y="673"/>
                  <a:pt x="563" y="684"/>
                  <a:pt x="577" y="688"/>
                </a:cubicBezTo>
                <a:cubicBezTo>
                  <a:pt x="607" y="697"/>
                  <a:pt x="642" y="669"/>
                  <a:pt x="654" y="629"/>
                </a:cubicBezTo>
                <a:cubicBezTo>
                  <a:pt x="660" y="608"/>
                  <a:pt x="660" y="587"/>
                  <a:pt x="653" y="569"/>
                </a:cubicBezTo>
                <a:cubicBezTo>
                  <a:pt x="646" y="553"/>
                  <a:pt x="635" y="542"/>
                  <a:pt x="621" y="537"/>
                </a:cubicBezTo>
                <a:cubicBezTo>
                  <a:pt x="618" y="536"/>
                  <a:pt x="614" y="536"/>
                  <a:pt x="610" y="536"/>
                </a:cubicBezTo>
                <a:close/>
                <a:moveTo>
                  <a:pt x="848" y="32"/>
                </a:moveTo>
                <a:cubicBezTo>
                  <a:pt x="847" y="32"/>
                  <a:pt x="845" y="33"/>
                  <a:pt x="843" y="33"/>
                </a:cubicBezTo>
                <a:cubicBezTo>
                  <a:pt x="806" y="33"/>
                  <a:pt x="782" y="39"/>
                  <a:pt x="774" y="51"/>
                </a:cubicBezTo>
                <a:cubicBezTo>
                  <a:pt x="761" y="70"/>
                  <a:pt x="780" y="112"/>
                  <a:pt x="797" y="153"/>
                </a:cubicBezTo>
                <a:cubicBezTo>
                  <a:pt x="821" y="207"/>
                  <a:pt x="847" y="268"/>
                  <a:pt x="831" y="322"/>
                </a:cubicBezTo>
                <a:cubicBezTo>
                  <a:pt x="829" y="329"/>
                  <a:pt x="823" y="334"/>
                  <a:pt x="816" y="334"/>
                </a:cubicBezTo>
                <a:cubicBezTo>
                  <a:pt x="763" y="337"/>
                  <a:pt x="711" y="348"/>
                  <a:pt x="661" y="367"/>
                </a:cubicBezTo>
                <a:cubicBezTo>
                  <a:pt x="655" y="369"/>
                  <a:pt x="648" y="368"/>
                  <a:pt x="643" y="363"/>
                </a:cubicBezTo>
                <a:cubicBezTo>
                  <a:pt x="639" y="357"/>
                  <a:pt x="638" y="350"/>
                  <a:pt x="641" y="344"/>
                </a:cubicBezTo>
                <a:cubicBezTo>
                  <a:pt x="673" y="284"/>
                  <a:pt x="662" y="266"/>
                  <a:pt x="658" y="262"/>
                </a:cubicBezTo>
                <a:cubicBezTo>
                  <a:pt x="648" y="252"/>
                  <a:pt x="618" y="255"/>
                  <a:pt x="589" y="269"/>
                </a:cubicBezTo>
                <a:cubicBezTo>
                  <a:pt x="561" y="283"/>
                  <a:pt x="541" y="304"/>
                  <a:pt x="543" y="318"/>
                </a:cubicBezTo>
                <a:cubicBezTo>
                  <a:pt x="544" y="324"/>
                  <a:pt x="551" y="343"/>
                  <a:pt x="616" y="354"/>
                </a:cubicBezTo>
                <a:cubicBezTo>
                  <a:pt x="623" y="355"/>
                  <a:pt x="629" y="360"/>
                  <a:pt x="630" y="368"/>
                </a:cubicBezTo>
                <a:cubicBezTo>
                  <a:pt x="631" y="375"/>
                  <a:pt x="627" y="381"/>
                  <a:pt x="621" y="385"/>
                </a:cubicBezTo>
                <a:cubicBezTo>
                  <a:pt x="579" y="405"/>
                  <a:pt x="541" y="431"/>
                  <a:pt x="506" y="462"/>
                </a:cubicBezTo>
                <a:cubicBezTo>
                  <a:pt x="501" y="467"/>
                  <a:pt x="493" y="468"/>
                  <a:pt x="487" y="464"/>
                </a:cubicBezTo>
                <a:cubicBezTo>
                  <a:pt x="437" y="437"/>
                  <a:pt x="413" y="375"/>
                  <a:pt x="391" y="321"/>
                </a:cubicBezTo>
                <a:cubicBezTo>
                  <a:pt x="374" y="279"/>
                  <a:pt x="357" y="236"/>
                  <a:pt x="335" y="231"/>
                </a:cubicBezTo>
                <a:cubicBezTo>
                  <a:pt x="321" y="229"/>
                  <a:pt x="299" y="241"/>
                  <a:pt x="273" y="267"/>
                </a:cubicBezTo>
                <a:cubicBezTo>
                  <a:pt x="246" y="294"/>
                  <a:pt x="234" y="315"/>
                  <a:pt x="237" y="330"/>
                </a:cubicBezTo>
                <a:cubicBezTo>
                  <a:pt x="241" y="352"/>
                  <a:pt x="284" y="369"/>
                  <a:pt x="326" y="385"/>
                </a:cubicBezTo>
                <a:cubicBezTo>
                  <a:pt x="380" y="407"/>
                  <a:pt x="442" y="432"/>
                  <a:pt x="470" y="481"/>
                </a:cubicBezTo>
                <a:cubicBezTo>
                  <a:pt x="473" y="488"/>
                  <a:pt x="472" y="495"/>
                  <a:pt x="467" y="500"/>
                </a:cubicBezTo>
                <a:cubicBezTo>
                  <a:pt x="428" y="544"/>
                  <a:pt x="396" y="594"/>
                  <a:pt x="374" y="649"/>
                </a:cubicBezTo>
                <a:cubicBezTo>
                  <a:pt x="371" y="656"/>
                  <a:pt x="364" y="660"/>
                  <a:pt x="357" y="660"/>
                </a:cubicBezTo>
                <a:cubicBezTo>
                  <a:pt x="350" y="659"/>
                  <a:pt x="344" y="654"/>
                  <a:pt x="342" y="647"/>
                </a:cubicBezTo>
                <a:cubicBezTo>
                  <a:pt x="331" y="596"/>
                  <a:pt x="315" y="578"/>
                  <a:pt x="306" y="577"/>
                </a:cubicBezTo>
                <a:cubicBezTo>
                  <a:pt x="294" y="577"/>
                  <a:pt x="275" y="598"/>
                  <a:pt x="263" y="634"/>
                </a:cubicBezTo>
                <a:cubicBezTo>
                  <a:pt x="250" y="670"/>
                  <a:pt x="253" y="699"/>
                  <a:pt x="262" y="705"/>
                </a:cubicBezTo>
                <a:cubicBezTo>
                  <a:pt x="269" y="711"/>
                  <a:pt x="292" y="706"/>
                  <a:pt x="333" y="673"/>
                </a:cubicBezTo>
                <a:cubicBezTo>
                  <a:pt x="339" y="669"/>
                  <a:pt x="346" y="668"/>
                  <a:pt x="352" y="673"/>
                </a:cubicBezTo>
                <a:cubicBezTo>
                  <a:pt x="358" y="677"/>
                  <a:pt x="361" y="684"/>
                  <a:pt x="359" y="691"/>
                </a:cubicBezTo>
                <a:cubicBezTo>
                  <a:pt x="347" y="730"/>
                  <a:pt x="339" y="771"/>
                  <a:pt x="337" y="813"/>
                </a:cubicBezTo>
                <a:cubicBezTo>
                  <a:pt x="337" y="820"/>
                  <a:pt x="332" y="825"/>
                  <a:pt x="325" y="827"/>
                </a:cubicBezTo>
                <a:cubicBezTo>
                  <a:pt x="271" y="843"/>
                  <a:pt x="209" y="817"/>
                  <a:pt x="155" y="794"/>
                </a:cubicBezTo>
                <a:cubicBezTo>
                  <a:pt x="113" y="776"/>
                  <a:pt x="70" y="758"/>
                  <a:pt x="51" y="771"/>
                </a:cubicBezTo>
                <a:cubicBezTo>
                  <a:pt x="39" y="779"/>
                  <a:pt x="32" y="803"/>
                  <a:pt x="32" y="840"/>
                </a:cubicBezTo>
                <a:cubicBezTo>
                  <a:pt x="32" y="841"/>
                  <a:pt x="32" y="842"/>
                  <a:pt x="32" y="843"/>
                </a:cubicBezTo>
                <a:cubicBezTo>
                  <a:pt x="32" y="844"/>
                  <a:pt x="32" y="845"/>
                  <a:pt x="32" y="846"/>
                </a:cubicBezTo>
                <a:cubicBezTo>
                  <a:pt x="32" y="883"/>
                  <a:pt x="39" y="908"/>
                  <a:pt x="52" y="916"/>
                </a:cubicBezTo>
                <a:cubicBezTo>
                  <a:pt x="71" y="930"/>
                  <a:pt x="113" y="913"/>
                  <a:pt x="157" y="896"/>
                </a:cubicBezTo>
                <a:cubicBezTo>
                  <a:pt x="211" y="874"/>
                  <a:pt x="272" y="850"/>
                  <a:pt x="325" y="865"/>
                </a:cubicBezTo>
                <a:cubicBezTo>
                  <a:pt x="332" y="867"/>
                  <a:pt x="337" y="873"/>
                  <a:pt x="337" y="880"/>
                </a:cubicBezTo>
                <a:cubicBezTo>
                  <a:pt x="339" y="922"/>
                  <a:pt x="347" y="963"/>
                  <a:pt x="359" y="1002"/>
                </a:cubicBezTo>
                <a:cubicBezTo>
                  <a:pt x="361" y="1009"/>
                  <a:pt x="358" y="1016"/>
                  <a:pt x="352" y="1020"/>
                </a:cubicBezTo>
                <a:cubicBezTo>
                  <a:pt x="346" y="1024"/>
                  <a:pt x="339" y="1024"/>
                  <a:pt x="333" y="1020"/>
                </a:cubicBezTo>
                <a:cubicBezTo>
                  <a:pt x="292" y="987"/>
                  <a:pt x="269" y="982"/>
                  <a:pt x="262" y="988"/>
                </a:cubicBezTo>
                <a:cubicBezTo>
                  <a:pt x="253" y="994"/>
                  <a:pt x="250" y="1023"/>
                  <a:pt x="263" y="1059"/>
                </a:cubicBezTo>
                <a:cubicBezTo>
                  <a:pt x="275" y="1095"/>
                  <a:pt x="295" y="1116"/>
                  <a:pt x="306" y="1115"/>
                </a:cubicBezTo>
                <a:cubicBezTo>
                  <a:pt x="315" y="1115"/>
                  <a:pt x="331" y="1096"/>
                  <a:pt x="342" y="1046"/>
                </a:cubicBezTo>
                <a:cubicBezTo>
                  <a:pt x="344" y="1039"/>
                  <a:pt x="350" y="1034"/>
                  <a:pt x="357" y="1033"/>
                </a:cubicBezTo>
                <a:cubicBezTo>
                  <a:pt x="364" y="1033"/>
                  <a:pt x="371" y="1037"/>
                  <a:pt x="374" y="1043"/>
                </a:cubicBezTo>
                <a:cubicBezTo>
                  <a:pt x="396" y="1098"/>
                  <a:pt x="428" y="1149"/>
                  <a:pt x="467" y="1193"/>
                </a:cubicBezTo>
                <a:cubicBezTo>
                  <a:pt x="472" y="1198"/>
                  <a:pt x="473" y="1205"/>
                  <a:pt x="470" y="1212"/>
                </a:cubicBezTo>
                <a:cubicBezTo>
                  <a:pt x="442" y="1261"/>
                  <a:pt x="380" y="1286"/>
                  <a:pt x="326" y="1307"/>
                </a:cubicBezTo>
                <a:cubicBezTo>
                  <a:pt x="284" y="1324"/>
                  <a:pt x="241" y="1341"/>
                  <a:pt x="237" y="1363"/>
                </a:cubicBezTo>
                <a:cubicBezTo>
                  <a:pt x="234" y="1378"/>
                  <a:pt x="246" y="1399"/>
                  <a:pt x="273" y="1426"/>
                </a:cubicBezTo>
                <a:cubicBezTo>
                  <a:pt x="299" y="1452"/>
                  <a:pt x="321" y="1464"/>
                  <a:pt x="335" y="1461"/>
                </a:cubicBezTo>
                <a:cubicBezTo>
                  <a:pt x="357" y="1457"/>
                  <a:pt x="374" y="1414"/>
                  <a:pt x="391" y="1372"/>
                </a:cubicBezTo>
                <a:cubicBezTo>
                  <a:pt x="413" y="1318"/>
                  <a:pt x="437" y="1256"/>
                  <a:pt x="487" y="1229"/>
                </a:cubicBezTo>
                <a:cubicBezTo>
                  <a:pt x="493" y="1225"/>
                  <a:pt x="501" y="1226"/>
                  <a:pt x="506" y="1231"/>
                </a:cubicBezTo>
                <a:cubicBezTo>
                  <a:pt x="541" y="1262"/>
                  <a:pt x="579" y="1288"/>
                  <a:pt x="621" y="1308"/>
                </a:cubicBezTo>
                <a:cubicBezTo>
                  <a:pt x="627" y="1311"/>
                  <a:pt x="631" y="1318"/>
                  <a:pt x="630" y="1325"/>
                </a:cubicBezTo>
                <a:cubicBezTo>
                  <a:pt x="629" y="1332"/>
                  <a:pt x="623" y="1338"/>
                  <a:pt x="616" y="1339"/>
                </a:cubicBezTo>
                <a:cubicBezTo>
                  <a:pt x="551" y="1350"/>
                  <a:pt x="544" y="1369"/>
                  <a:pt x="543" y="1375"/>
                </a:cubicBezTo>
                <a:cubicBezTo>
                  <a:pt x="541" y="1389"/>
                  <a:pt x="561" y="1410"/>
                  <a:pt x="589" y="1424"/>
                </a:cubicBezTo>
                <a:cubicBezTo>
                  <a:pt x="618" y="1438"/>
                  <a:pt x="648" y="1441"/>
                  <a:pt x="658" y="1431"/>
                </a:cubicBezTo>
                <a:cubicBezTo>
                  <a:pt x="662" y="1427"/>
                  <a:pt x="673" y="1408"/>
                  <a:pt x="641" y="1349"/>
                </a:cubicBezTo>
                <a:cubicBezTo>
                  <a:pt x="638" y="1343"/>
                  <a:pt x="639" y="1335"/>
                  <a:pt x="643" y="1330"/>
                </a:cubicBezTo>
                <a:cubicBezTo>
                  <a:pt x="648" y="1325"/>
                  <a:pt x="655" y="1323"/>
                  <a:pt x="661" y="1326"/>
                </a:cubicBezTo>
                <a:cubicBezTo>
                  <a:pt x="711" y="1345"/>
                  <a:pt x="763" y="1356"/>
                  <a:pt x="816" y="1359"/>
                </a:cubicBezTo>
                <a:cubicBezTo>
                  <a:pt x="823" y="1359"/>
                  <a:pt x="829" y="1364"/>
                  <a:pt x="831" y="1371"/>
                </a:cubicBezTo>
                <a:cubicBezTo>
                  <a:pt x="847" y="1425"/>
                  <a:pt x="821" y="1486"/>
                  <a:pt x="797" y="1540"/>
                </a:cubicBezTo>
                <a:cubicBezTo>
                  <a:pt x="780" y="1581"/>
                  <a:pt x="761" y="1623"/>
                  <a:pt x="774" y="1642"/>
                </a:cubicBezTo>
                <a:cubicBezTo>
                  <a:pt x="782" y="1654"/>
                  <a:pt x="806" y="1660"/>
                  <a:pt x="843" y="1660"/>
                </a:cubicBezTo>
                <a:cubicBezTo>
                  <a:pt x="845" y="1660"/>
                  <a:pt x="847" y="1661"/>
                  <a:pt x="848" y="1661"/>
                </a:cubicBezTo>
                <a:cubicBezTo>
                  <a:pt x="850" y="1661"/>
                  <a:pt x="851" y="1660"/>
                  <a:pt x="853" y="1660"/>
                </a:cubicBezTo>
                <a:cubicBezTo>
                  <a:pt x="891" y="1660"/>
                  <a:pt x="915" y="1654"/>
                  <a:pt x="923" y="1642"/>
                </a:cubicBezTo>
                <a:cubicBezTo>
                  <a:pt x="935" y="1623"/>
                  <a:pt x="917" y="1581"/>
                  <a:pt x="899" y="1540"/>
                </a:cubicBezTo>
                <a:cubicBezTo>
                  <a:pt x="876" y="1486"/>
                  <a:pt x="849" y="1425"/>
                  <a:pt x="865" y="1371"/>
                </a:cubicBezTo>
                <a:cubicBezTo>
                  <a:pt x="867" y="1364"/>
                  <a:pt x="873" y="1359"/>
                  <a:pt x="880" y="1359"/>
                </a:cubicBezTo>
                <a:cubicBezTo>
                  <a:pt x="933" y="1356"/>
                  <a:pt x="985" y="1345"/>
                  <a:pt x="1035" y="1326"/>
                </a:cubicBezTo>
                <a:cubicBezTo>
                  <a:pt x="1042" y="1323"/>
                  <a:pt x="1049" y="1325"/>
                  <a:pt x="1053" y="1330"/>
                </a:cubicBezTo>
                <a:cubicBezTo>
                  <a:pt x="1058" y="1335"/>
                  <a:pt x="1059" y="1343"/>
                  <a:pt x="1055" y="1349"/>
                </a:cubicBezTo>
                <a:cubicBezTo>
                  <a:pt x="1024" y="1408"/>
                  <a:pt x="1034" y="1427"/>
                  <a:pt x="1038" y="1431"/>
                </a:cubicBezTo>
                <a:cubicBezTo>
                  <a:pt x="1048" y="1441"/>
                  <a:pt x="1078" y="1438"/>
                  <a:pt x="1107" y="1424"/>
                </a:cubicBezTo>
                <a:cubicBezTo>
                  <a:pt x="1135" y="1410"/>
                  <a:pt x="1156" y="1389"/>
                  <a:pt x="1154" y="1375"/>
                </a:cubicBezTo>
                <a:cubicBezTo>
                  <a:pt x="1153" y="1369"/>
                  <a:pt x="1145" y="1350"/>
                  <a:pt x="1080" y="1339"/>
                </a:cubicBezTo>
                <a:cubicBezTo>
                  <a:pt x="1073" y="1338"/>
                  <a:pt x="1067" y="1332"/>
                  <a:pt x="1066" y="1325"/>
                </a:cubicBezTo>
                <a:cubicBezTo>
                  <a:pt x="1065" y="1318"/>
                  <a:pt x="1069" y="1311"/>
                  <a:pt x="1075" y="1308"/>
                </a:cubicBezTo>
                <a:cubicBezTo>
                  <a:pt x="1117" y="1288"/>
                  <a:pt x="1156" y="1262"/>
                  <a:pt x="1191" y="1231"/>
                </a:cubicBezTo>
                <a:cubicBezTo>
                  <a:pt x="1196" y="1226"/>
                  <a:pt x="1203" y="1225"/>
                  <a:pt x="1209" y="1229"/>
                </a:cubicBezTo>
                <a:cubicBezTo>
                  <a:pt x="1259" y="1256"/>
                  <a:pt x="1284" y="1318"/>
                  <a:pt x="1305" y="1372"/>
                </a:cubicBezTo>
                <a:cubicBezTo>
                  <a:pt x="1322" y="1414"/>
                  <a:pt x="1339" y="1457"/>
                  <a:pt x="1361" y="1461"/>
                </a:cubicBezTo>
                <a:cubicBezTo>
                  <a:pt x="1376" y="1464"/>
                  <a:pt x="1397" y="1452"/>
                  <a:pt x="1424" y="1426"/>
                </a:cubicBezTo>
                <a:cubicBezTo>
                  <a:pt x="1450" y="1399"/>
                  <a:pt x="1462" y="1378"/>
                  <a:pt x="1459" y="1363"/>
                </a:cubicBezTo>
                <a:cubicBezTo>
                  <a:pt x="1455" y="1341"/>
                  <a:pt x="1412" y="1324"/>
                  <a:pt x="1370" y="1307"/>
                </a:cubicBezTo>
                <a:cubicBezTo>
                  <a:pt x="1316" y="1286"/>
                  <a:pt x="1254" y="1261"/>
                  <a:pt x="1227" y="1211"/>
                </a:cubicBezTo>
                <a:cubicBezTo>
                  <a:pt x="1224" y="1205"/>
                  <a:pt x="1224" y="1198"/>
                  <a:pt x="1229" y="1193"/>
                </a:cubicBezTo>
                <a:cubicBezTo>
                  <a:pt x="1269" y="1149"/>
                  <a:pt x="1300" y="1098"/>
                  <a:pt x="1323" y="1043"/>
                </a:cubicBezTo>
                <a:cubicBezTo>
                  <a:pt x="1325" y="1037"/>
                  <a:pt x="1332" y="1033"/>
                  <a:pt x="1339" y="1033"/>
                </a:cubicBezTo>
                <a:cubicBezTo>
                  <a:pt x="1346" y="1034"/>
                  <a:pt x="1352" y="1039"/>
                  <a:pt x="1354" y="1046"/>
                </a:cubicBezTo>
                <a:cubicBezTo>
                  <a:pt x="1366" y="1096"/>
                  <a:pt x="1381" y="1115"/>
                  <a:pt x="1390" y="1115"/>
                </a:cubicBezTo>
                <a:cubicBezTo>
                  <a:pt x="1390" y="1115"/>
                  <a:pt x="1391" y="1115"/>
                  <a:pt x="1391" y="1115"/>
                </a:cubicBezTo>
                <a:cubicBezTo>
                  <a:pt x="1402" y="1115"/>
                  <a:pt x="1421" y="1094"/>
                  <a:pt x="1434" y="1059"/>
                </a:cubicBezTo>
                <a:cubicBezTo>
                  <a:pt x="1446" y="1023"/>
                  <a:pt x="1444" y="994"/>
                  <a:pt x="1435" y="988"/>
                </a:cubicBezTo>
                <a:cubicBezTo>
                  <a:pt x="1427" y="982"/>
                  <a:pt x="1404" y="987"/>
                  <a:pt x="1363" y="1020"/>
                </a:cubicBezTo>
                <a:cubicBezTo>
                  <a:pt x="1358" y="1024"/>
                  <a:pt x="1350" y="1024"/>
                  <a:pt x="1344" y="1020"/>
                </a:cubicBezTo>
                <a:cubicBezTo>
                  <a:pt x="1338" y="1016"/>
                  <a:pt x="1335" y="1009"/>
                  <a:pt x="1338" y="1002"/>
                </a:cubicBezTo>
                <a:cubicBezTo>
                  <a:pt x="1350" y="963"/>
                  <a:pt x="1357" y="922"/>
                  <a:pt x="1359" y="880"/>
                </a:cubicBezTo>
                <a:cubicBezTo>
                  <a:pt x="1360" y="873"/>
                  <a:pt x="1364" y="867"/>
                  <a:pt x="1371" y="865"/>
                </a:cubicBezTo>
                <a:cubicBezTo>
                  <a:pt x="1426" y="850"/>
                  <a:pt x="1487" y="876"/>
                  <a:pt x="1542" y="899"/>
                </a:cubicBezTo>
                <a:cubicBezTo>
                  <a:pt x="1583" y="917"/>
                  <a:pt x="1626" y="935"/>
                  <a:pt x="1645" y="922"/>
                </a:cubicBezTo>
                <a:cubicBezTo>
                  <a:pt x="1658" y="914"/>
                  <a:pt x="1664" y="890"/>
                  <a:pt x="1664" y="853"/>
                </a:cubicBezTo>
                <a:cubicBezTo>
                  <a:pt x="1664" y="851"/>
                  <a:pt x="1665" y="848"/>
                  <a:pt x="1666" y="846"/>
                </a:cubicBezTo>
                <a:cubicBezTo>
                  <a:pt x="1665" y="844"/>
                  <a:pt x="1664" y="842"/>
                  <a:pt x="1664" y="840"/>
                </a:cubicBezTo>
                <a:cubicBezTo>
                  <a:pt x="1664" y="803"/>
                  <a:pt x="1658" y="779"/>
                  <a:pt x="1645" y="771"/>
                </a:cubicBezTo>
                <a:cubicBezTo>
                  <a:pt x="1626" y="758"/>
                  <a:pt x="1583" y="776"/>
                  <a:pt x="1542" y="794"/>
                </a:cubicBezTo>
                <a:cubicBezTo>
                  <a:pt x="1487" y="817"/>
                  <a:pt x="1426" y="843"/>
                  <a:pt x="1371" y="827"/>
                </a:cubicBezTo>
                <a:cubicBezTo>
                  <a:pt x="1364" y="825"/>
                  <a:pt x="1360" y="819"/>
                  <a:pt x="1359" y="812"/>
                </a:cubicBezTo>
                <a:cubicBezTo>
                  <a:pt x="1357" y="771"/>
                  <a:pt x="1350" y="730"/>
                  <a:pt x="1338" y="691"/>
                </a:cubicBezTo>
                <a:cubicBezTo>
                  <a:pt x="1335" y="684"/>
                  <a:pt x="1338" y="677"/>
                  <a:pt x="1344" y="672"/>
                </a:cubicBezTo>
                <a:cubicBezTo>
                  <a:pt x="1350" y="668"/>
                  <a:pt x="1358" y="669"/>
                  <a:pt x="1363" y="673"/>
                </a:cubicBezTo>
                <a:cubicBezTo>
                  <a:pt x="1404" y="705"/>
                  <a:pt x="1427" y="711"/>
                  <a:pt x="1435" y="705"/>
                </a:cubicBezTo>
                <a:cubicBezTo>
                  <a:pt x="1444" y="699"/>
                  <a:pt x="1446" y="670"/>
                  <a:pt x="1434" y="634"/>
                </a:cubicBezTo>
                <a:cubicBezTo>
                  <a:pt x="1421" y="598"/>
                  <a:pt x="1402" y="577"/>
                  <a:pt x="1390" y="577"/>
                </a:cubicBezTo>
                <a:cubicBezTo>
                  <a:pt x="1381" y="578"/>
                  <a:pt x="1366" y="596"/>
                  <a:pt x="1354" y="647"/>
                </a:cubicBezTo>
                <a:cubicBezTo>
                  <a:pt x="1352" y="654"/>
                  <a:pt x="1346" y="659"/>
                  <a:pt x="1339" y="660"/>
                </a:cubicBezTo>
                <a:cubicBezTo>
                  <a:pt x="1332" y="660"/>
                  <a:pt x="1325" y="656"/>
                  <a:pt x="1323" y="649"/>
                </a:cubicBezTo>
                <a:cubicBezTo>
                  <a:pt x="1300" y="594"/>
                  <a:pt x="1269" y="544"/>
                  <a:pt x="1229" y="500"/>
                </a:cubicBezTo>
                <a:cubicBezTo>
                  <a:pt x="1224" y="495"/>
                  <a:pt x="1224" y="487"/>
                  <a:pt x="1227" y="481"/>
                </a:cubicBezTo>
                <a:cubicBezTo>
                  <a:pt x="1254" y="432"/>
                  <a:pt x="1316" y="407"/>
                  <a:pt x="1370" y="385"/>
                </a:cubicBezTo>
                <a:cubicBezTo>
                  <a:pt x="1412" y="369"/>
                  <a:pt x="1455" y="352"/>
                  <a:pt x="1460" y="330"/>
                </a:cubicBezTo>
                <a:cubicBezTo>
                  <a:pt x="1463" y="315"/>
                  <a:pt x="1450" y="294"/>
                  <a:pt x="1424" y="267"/>
                </a:cubicBezTo>
                <a:cubicBezTo>
                  <a:pt x="1397" y="241"/>
                  <a:pt x="1376" y="229"/>
                  <a:pt x="1361" y="231"/>
                </a:cubicBezTo>
                <a:cubicBezTo>
                  <a:pt x="1339" y="236"/>
                  <a:pt x="1322" y="279"/>
                  <a:pt x="1306" y="321"/>
                </a:cubicBezTo>
                <a:cubicBezTo>
                  <a:pt x="1284" y="375"/>
                  <a:pt x="1259" y="437"/>
                  <a:pt x="1210" y="464"/>
                </a:cubicBezTo>
                <a:cubicBezTo>
                  <a:pt x="1203" y="468"/>
                  <a:pt x="1196" y="467"/>
                  <a:pt x="1191" y="462"/>
                </a:cubicBezTo>
                <a:cubicBezTo>
                  <a:pt x="1156" y="431"/>
                  <a:pt x="1117" y="405"/>
                  <a:pt x="1076" y="385"/>
                </a:cubicBezTo>
                <a:cubicBezTo>
                  <a:pt x="1069" y="381"/>
                  <a:pt x="1065" y="375"/>
                  <a:pt x="1066" y="367"/>
                </a:cubicBezTo>
                <a:cubicBezTo>
                  <a:pt x="1068" y="360"/>
                  <a:pt x="1073" y="355"/>
                  <a:pt x="1080" y="354"/>
                </a:cubicBezTo>
                <a:cubicBezTo>
                  <a:pt x="1145" y="343"/>
                  <a:pt x="1153" y="324"/>
                  <a:pt x="1154" y="318"/>
                </a:cubicBezTo>
                <a:cubicBezTo>
                  <a:pt x="1156" y="304"/>
                  <a:pt x="1136" y="283"/>
                  <a:pt x="1107" y="269"/>
                </a:cubicBezTo>
                <a:cubicBezTo>
                  <a:pt x="1078" y="255"/>
                  <a:pt x="1048" y="252"/>
                  <a:pt x="1038" y="262"/>
                </a:cubicBezTo>
                <a:cubicBezTo>
                  <a:pt x="1034" y="266"/>
                  <a:pt x="1024" y="284"/>
                  <a:pt x="1056" y="344"/>
                </a:cubicBezTo>
                <a:cubicBezTo>
                  <a:pt x="1059" y="350"/>
                  <a:pt x="1058" y="357"/>
                  <a:pt x="1053" y="363"/>
                </a:cubicBezTo>
                <a:cubicBezTo>
                  <a:pt x="1049" y="368"/>
                  <a:pt x="1042" y="369"/>
                  <a:pt x="1035" y="367"/>
                </a:cubicBezTo>
                <a:cubicBezTo>
                  <a:pt x="985" y="348"/>
                  <a:pt x="933" y="337"/>
                  <a:pt x="880" y="334"/>
                </a:cubicBezTo>
                <a:cubicBezTo>
                  <a:pt x="873" y="334"/>
                  <a:pt x="867" y="329"/>
                  <a:pt x="865" y="322"/>
                </a:cubicBezTo>
                <a:cubicBezTo>
                  <a:pt x="849" y="268"/>
                  <a:pt x="876" y="207"/>
                  <a:pt x="899" y="153"/>
                </a:cubicBezTo>
                <a:cubicBezTo>
                  <a:pt x="917" y="112"/>
                  <a:pt x="935" y="70"/>
                  <a:pt x="923" y="51"/>
                </a:cubicBezTo>
                <a:cubicBezTo>
                  <a:pt x="915" y="39"/>
                  <a:pt x="891" y="33"/>
                  <a:pt x="853" y="33"/>
                </a:cubicBezTo>
                <a:cubicBezTo>
                  <a:pt x="851" y="33"/>
                  <a:pt x="850" y="32"/>
                  <a:pt x="848" y="32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0" name="Freeform 51"/>
          <p:cNvSpPr>
            <a:spLocks noEditPoints="1"/>
          </p:cNvSpPr>
          <p:nvPr/>
        </p:nvSpPr>
        <p:spPr bwMode="auto">
          <a:xfrm>
            <a:off x="6473826" y="3705225"/>
            <a:ext cx="250825" cy="407988"/>
          </a:xfrm>
          <a:custGeom>
            <a:avLst/>
            <a:gdLst>
              <a:gd name="T0" fmla="*/ 1087 w 1122"/>
              <a:gd name="T1" fmla="*/ 887 h 1825"/>
              <a:gd name="T2" fmla="*/ 1099 w 1122"/>
              <a:gd name="T3" fmla="*/ 866 h 1825"/>
              <a:gd name="T4" fmla="*/ 1005 w 1122"/>
              <a:gd name="T5" fmla="*/ 262 h 1825"/>
              <a:gd name="T6" fmla="*/ 129 w 1122"/>
              <a:gd name="T7" fmla="*/ 238 h 1825"/>
              <a:gd name="T8" fmla="*/ 139 w 1122"/>
              <a:gd name="T9" fmla="*/ 418 h 1825"/>
              <a:gd name="T10" fmla="*/ 47 w 1122"/>
              <a:gd name="T11" fmla="*/ 749 h 1825"/>
              <a:gd name="T12" fmla="*/ 70 w 1122"/>
              <a:gd name="T13" fmla="*/ 726 h 1825"/>
              <a:gd name="T14" fmla="*/ 164 w 1122"/>
              <a:gd name="T15" fmla="*/ 589 h 1825"/>
              <a:gd name="T16" fmla="*/ 210 w 1122"/>
              <a:gd name="T17" fmla="*/ 582 h 1825"/>
              <a:gd name="T18" fmla="*/ 957 w 1122"/>
              <a:gd name="T19" fmla="*/ 272 h 1825"/>
              <a:gd name="T20" fmla="*/ 932 w 1122"/>
              <a:gd name="T21" fmla="*/ 609 h 1825"/>
              <a:gd name="T22" fmla="*/ 959 w 1122"/>
              <a:gd name="T23" fmla="*/ 589 h 1825"/>
              <a:gd name="T24" fmla="*/ 1051 w 1122"/>
              <a:gd name="T25" fmla="*/ 840 h 1825"/>
              <a:gd name="T26" fmla="*/ 391 w 1122"/>
              <a:gd name="T27" fmla="*/ 570 h 1825"/>
              <a:gd name="T28" fmla="*/ 384 w 1122"/>
              <a:gd name="T29" fmla="*/ 565 h 1825"/>
              <a:gd name="T30" fmla="*/ 375 w 1122"/>
              <a:gd name="T31" fmla="*/ 563 h 1825"/>
              <a:gd name="T32" fmla="*/ 371 w 1122"/>
              <a:gd name="T33" fmla="*/ 563 h 1825"/>
              <a:gd name="T34" fmla="*/ 362 w 1122"/>
              <a:gd name="T35" fmla="*/ 566 h 1825"/>
              <a:gd name="T36" fmla="*/ 359 w 1122"/>
              <a:gd name="T37" fmla="*/ 568 h 1825"/>
              <a:gd name="T38" fmla="*/ 353 w 1122"/>
              <a:gd name="T39" fmla="*/ 576 h 1825"/>
              <a:gd name="T40" fmla="*/ 351 w 1122"/>
              <a:gd name="T41" fmla="*/ 584 h 1825"/>
              <a:gd name="T42" fmla="*/ 86 w 1122"/>
              <a:gd name="T43" fmla="*/ 844 h 1825"/>
              <a:gd name="T44" fmla="*/ 0 w 1122"/>
              <a:gd name="T45" fmla="*/ 1006 h 1825"/>
              <a:gd name="T46" fmla="*/ 23 w 1122"/>
              <a:gd name="T47" fmla="*/ 1802 h 1825"/>
              <a:gd name="T48" fmla="*/ 70 w 1122"/>
              <a:gd name="T49" fmla="*/ 1802 h 1825"/>
              <a:gd name="T50" fmla="*/ 83 w 1122"/>
              <a:gd name="T51" fmla="*/ 1168 h 1825"/>
              <a:gd name="T52" fmla="*/ 257 w 1122"/>
              <a:gd name="T53" fmla="*/ 1496 h 1825"/>
              <a:gd name="T54" fmla="*/ 269 w 1122"/>
              <a:gd name="T55" fmla="*/ 1822 h 1825"/>
              <a:gd name="T56" fmla="*/ 293 w 1122"/>
              <a:gd name="T57" fmla="*/ 1822 h 1825"/>
              <a:gd name="T58" fmla="*/ 608 w 1122"/>
              <a:gd name="T59" fmla="*/ 1685 h 1825"/>
              <a:gd name="T60" fmla="*/ 818 w 1122"/>
              <a:gd name="T61" fmla="*/ 1802 h 1825"/>
              <a:gd name="T62" fmla="*/ 865 w 1122"/>
              <a:gd name="T63" fmla="*/ 1802 h 1825"/>
              <a:gd name="T64" fmla="*/ 1032 w 1122"/>
              <a:gd name="T65" fmla="*/ 1170 h 1825"/>
              <a:gd name="T66" fmla="*/ 1052 w 1122"/>
              <a:gd name="T67" fmla="*/ 1160 h 1825"/>
              <a:gd name="T68" fmla="*/ 1076 w 1122"/>
              <a:gd name="T69" fmla="*/ 1825 h 1825"/>
              <a:gd name="T70" fmla="*/ 1099 w 1122"/>
              <a:gd name="T71" fmla="*/ 1107 h 1825"/>
              <a:gd name="T72" fmla="*/ 608 w 1122"/>
              <a:gd name="T73" fmla="*/ 1638 h 1825"/>
              <a:gd name="T74" fmla="*/ 514 w 1122"/>
              <a:gd name="T75" fmla="*/ 1638 h 1825"/>
              <a:gd name="T76" fmla="*/ 94 w 1122"/>
              <a:gd name="T77" fmla="*/ 983 h 1825"/>
              <a:gd name="T78" fmla="*/ 77 w 1122"/>
              <a:gd name="T79" fmla="*/ 1104 h 1825"/>
              <a:gd name="T80" fmla="*/ 68 w 1122"/>
              <a:gd name="T81" fmla="*/ 1091 h 1825"/>
              <a:gd name="T82" fmla="*/ 103 w 1122"/>
              <a:gd name="T83" fmla="*/ 888 h 1825"/>
              <a:gd name="T84" fmla="*/ 982 w 1122"/>
              <a:gd name="T85" fmla="*/ 878 h 1825"/>
              <a:gd name="T86" fmla="*/ 608 w 1122"/>
              <a:gd name="T87" fmla="*/ 1638 h 1825"/>
              <a:gd name="T88" fmla="*/ 1035 w 1122"/>
              <a:gd name="T89" fmla="*/ 899 h 1825"/>
              <a:gd name="T90" fmla="*/ 1054 w 1122"/>
              <a:gd name="T91" fmla="*/ 1091 h 1825"/>
              <a:gd name="T92" fmla="*/ 1045 w 1122"/>
              <a:gd name="T93" fmla="*/ 1104 h 1825"/>
              <a:gd name="T94" fmla="*/ 1035 w 1122"/>
              <a:gd name="T95" fmla="*/ 899 h 1825"/>
              <a:gd name="T96" fmla="*/ 590 w 1122"/>
              <a:gd name="T97" fmla="*/ 235 h 1825"/>
              <a:gd name="T98" fmla="*/ 519 w 1122"/>
              <a:gd name="T99" fmla="*/ 258 h 1825"/>
              <a:gd name="T100" fmla="*/ 449 w 1122"/>
              <a:gd name="T101" fmla="*/ 328 h 1825"/>
              <a:gd name="T102" fmla="*/ 426 w 1122"/>
              <a:gd name="T103" fmla="*/ 399 h 1825"/>
              <a:gd name="T104" fmla="*/ 519 w 1122"/>
              <a:gd name="T105" fmla="*/ 422 h 1825"/>
              <a:gd name="T106" fmla="*/ 543 w 1122"/>
              <a:gd name="T107" fmla="*/ 516 h 1825"/>
              <a:gd name="T108" fmla="*/ 613 w 1122"/>
              <a:gd name="T109" fmla="*/ 492 h 1825"/>
              <a:gd name="T110" fmla="*/ 683 w 1122"/>
              <a:gd name="T111" fmla="*/ 422 h 1825"/>
              <a:gd name="T112" fmla="*/ 707 w 1122"/>
              <a:gd name="T113" fmla="*/ 352 h 1825"/>
              <a:gd name="T114" fmla="*/ 613 w 1122"/>
              <a:gd name="T115" fmla="*/ 328 h 1825"/>
              <a:gd name="T116" fmla="*/ 590 w 1122"/>
              <a:gd name="T117" fmla="*/ 235 h 1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22" h="1825">
                <a:moveTo>
                  <a:pt x="1122" y="1007"/>
                </a:moveTo>
                <a:cubicBezTo>
                  <a:pt x="1122" y="960"/>
                  <a:pt x="1109" y="918"/>
                  <a:pt x="1087" y="887"/>
                </a:cubicBezTo>
                <a:cubicBezTo>
                  <a:pt x="1088" y="886"/>
                  <a:pt x="1090" y="885"/>
                  <a:pt x="1092" y="884"/>
                </a:cubicBezTo>
                <a:cubicBezTo>
                  <a:pt x="1096" y="879"/>
                  <a:pt x="1099" y="873"/>
                  <a:pt x="1099" y="866"/>
                </a:cubicBezTo>
                <a:cubicBezTo>
                  <a:pt x="1099" y="854"/>
                  <a:pt x="1097" y="577"/>
                  <a:pt x="983" y="420"/>
                </a:cubicBezTo>
                <a:lnTo>
                  <a:pt x="1005" y="262"/>
                </a:lnTo>
                <a:cubicBezTo>
                  <a:pt x="1007" y="252"/>
                  <a:pt x="1002" y="243"/>
                  <a:pt x="994" y="238"/>
                </a:cubicBezTo>
                <a:cubicBezTo>
                  <a:pt x="989" y="235"/>
                  <a:pt x="556" y="0"/>
                  <a:pt x="129" y="238"/>
                </a:cubicBezTo>
                <a:cubicBezTo>
                  <a:pt x="120" y="243"/>
                  <a:pt x="116" y="252"/>
                  <a:pt x="117" y="262"/>
                </a:cubicBezTo>
                <a:lnTo>
                  <a:pt x="139" y="418"/>
                </a:lnTo>
                <a:cubicBezTo>
                  <a:pt x="26" y="557"/>
                  <a:pt x="23" y="719"/>
                  <a:pt x="23" y="726"/>
                </a:cubicBezTo>
                <a:cubicBezTo>
                  <a:pt x="23" y="739"/>
                  <a:pt x="34" y="749"/>
                  <a:pt x="47" y="749"/>
                </a:cubicBezTo>
                <a:cubicBezTo>
                  <a:pt x="47" y="749"/>
                  <a:pt x="47" y="749"/>
                  <a:pt x="47" y="749"/>
                </a:cubicBezTo>
                <a:cubicBezTo>
                  <a:pt x="60" y="749"/>
                  <a:pt x="70" y="739"/>
                  <a:pt x="70" y="726"/>
                </a:cubicBezTo>
                <a:cubicBezTo>
                  <a:pt x="70" y="725"/>
                  <a:pt x="72" y="601"/>
                  <a:pt x="149" y="484"/>
                </a:cubicBezTo>
                <a:lnTo>
                  <a:pt x="164" y="589"/>
                </a:lnTo>
                <a:cubicBezTo>
                  <a:pt x="166" y="602"/>
                  <a:pt x="178" y="611"/>
                  <a:pt x="190" y="609"/>
                </a:cubicBezTo>
                <a:cubicBezTo>
                  <a:pt x="203" y="607"/>
                  <a:pt x="212" y="595"/>
                  <a:pt x="210" y="582"/>
                </a:cubicBezTo>
                <a:lnTo>
                  <a:pt x="166" y="271"/>
                </a:lnTo>
                <a:cubicBezTo>
                  <a:pt x="523" y="82"/>
                  <a:pt x="882" y="235"/>
                  <a:pt x="957" y="272"/>
                </a:cubicBezTo>
                <a:lnTo>
                  <a:pt x="912" y="582"/>
                </a:lnTo>
                <a:cubicBezTo>
                  <a:pt x="910" y="595"/>
                  <a:pt x="919" y="607"/>
                  <a:pt x="932" y="609"/>
                </a:cubicBezTo>
                <a:cubicBezTo>
                  <a:pt x="933" y="609"/>
                  <a:pt x="934" y="609"/>
                  <a:pt x="935" y="609"/>
                </a:cubicBezTo>
                <a:cubicBezTo>
                  <a:pt x="947" y="609"/>
                  <a:pt x="957" y="601"/>
                  <a:pt x="959" y="589"/>
                </a:cubicBezTo>
                <a:lnTo>
                  <a:pt x="972" y="492"/>
                </a:lnTo>
                <a:cubicBezTo>
                  <a:pt x="1034" y="612"/>
                  <a:pt x="1048" y="776"/>
                  <a:pt x="1051" y="840"/>
                </a:cubicBezTo>
                <a:cubicBezTo>
                  <a:pt x="945" y="827"/>
                  <a:pt x="547" y="765"/>
                  <a:pt x="392" y="571"/>
                </a:cubicBezTo>
                <a:cubicBezTo>
                  <a:pt x="392" y="571"/>
                  <a:pt x="392" y="571"/>
                  <a:pt x="391" y="570"/>
                </a:cubicBezTo>
                <a:cubicBezTo>
                  <a:pt x="390" y="569"/>
                  <a:pt x="389" y="568"/>
                  <a:pt x="388" y="567"/>
                </a:cubicBezTo>
                <a:cubicBezTo>
                  <a:pt x="387" y="566"/>
                  <a:pt x="385" y="565"/>
                  <a:pt x="384" y="565"/>
                </a:cubicBezTo>
                <a:cubicBezTo>
                  <a:pt x="383" y="564"/>
                  <a:pt x="382" y="564"/>
                  <a:pt x="380" y="564"/>
                </a:cubicBezTo>
                <a:cubicBezTo>
                  <a:pt x="379" y="563"/>
                  <a:pt x="377" y="563"/>
                  <a:pt x="375" y="563"/>
                </a:cubicBezTo>
                <a:cubicBezTo>
                  <a:pt x="375" y="563"/>
                  <a:pt x="375" y="562"/>
                  <a:pt x="374" y="562"/>
                </a:cubicBezTo>
                <a:cubicBezTo>
                  <a:pt x="373" y="562"/>
                  <a:pt x="372" y="563"/>
                  <a:pt x="371" y="563"/>
                </a:cubicBezTo>
                <a:cubicBezTo>
                  <a:pt x="370" y="563"/>
                  <a:pt x="368" y="563"/>
                  <a:pt x="366" y="564"/>
                </a:cubicBezTo>
                <a:cubicBezTo>
                  <a:pt x="365" y="564"/>
                  <a:pt x="364" y="565"/>
                  <a:pt x="362" y="566"/>
                </a:cubicBezTo>
                <a:cubicBezTo>
                  <a:pt x="361" y="567"/>
                  <a:pt x="360" y="567"/>
                  <a:pt x="359" y="567"/>
                </a:cubicBezTo>
                <a:cubicBezTo>
                  <a:pt x="359" y="568"/>
                  <a:pt x="359" y="568"/>
                  <a:pt x="359" y="568"/>
                </a:cubicBezTo>
                <a:cubicBezTo>
                  <a:pt x="357" y="570"/>
                  <a:pt x="357" y="571"/>
                  <a:pt x="356" y="572"/>
                </a:cubicBezTo>
                <a:cubicBezTo>
                  <a:pt x="355" y="573"/>
                  <a:pt x="354" y="574"/>
                  <a:pt x="353" y="576"/>
                </a:cubicBezTo>
                <a:cubicBezTo>
                  <a:pt x="353" y="577"/>
                  <a:pt x="352" y="578"/>
                  <a:pt x="352" y="580"/>
                </a:cubicBezTo>
                <a:cubicBezTo>
                  <a:pt x="352" y="581"/>
                  <a:pt x="351" y="583"/>
                  <a:pt x="351" y="584"/>
                </a:cubicBezTo>
                <a:cubicBezTo>
                  <a:pt x="351" y="585"/>
                  <a:pt x="351" y="585"/>
                  <a:pt x="351" y="586"/>
                </a:cubicBezTo>
                <a:cubicBezTo>
                  <a:pt x="351" y="754"/>
                  <a:pt x="89" y="843"/>
                  <a:pt x="86" y="844"/>
                </a:cubicBezTo>
                <a:cubicBezTo>
                  <a:pt x="85" y="845"/>
                  <a:pt x="84" y="845"/>
                  <a:pt x="83" y="846"/>
                </a:cubicBezTo>
                <a:cubicBezTo>
                  <a:pt x="32" y="871"/>
                  <a:pt x="0" y="933"/>
                  <a:pt x="0" y="1006"/>
                </a:cubicBezTo>
                <a:cubicBezTo>
                  <a:pt x="0" y="1044"/>
                  <a:pt x="8" y="1079"/>
                  <a:pt x="23" y="1107"/>
                </a:cubicBezTo>
                <a:lnTo>
                  <a:pt x="23" y="1802"/>
                </a:lnTo>
                <a:cubicBezTo>
                  <a:pt x="23" y="1815"/>
                  <a:pt x="34" y="1825"/>
                  <a:pt x="47" y="1825"/>
                </a:cubicBezTo>
                <a:cubicBezTo>
                  <a:pt x="60" y="1825"/>
                  <a:pt x="70" y="1815"/>
                  <a:pt x="70" y="1802"/>
                </a:cubicBezTo>
                <a:lnTo>
                  <a:pt x="70" y="1160"/>
                </a:lnTo>
                <a:cubicBezTo>
                  <a:pt x="74" y="1163"/>
                  <a:pt x="79" y="1166"/>
                  <a:pt x="83" y="1168"/>
                </a:cubicBezTo>
                <a:cubicBezTo>
                  <a:pt x="85" y="1169"/>
                  <a:pt x="88" y="1170"/>
                  <a:pt x="90" y="1170"/>
                </a:cubicBezTo>
                <a:cubicBezTo>
                  <a:pt x="122" y="1298"/>
                  <a:pt x="186" y="1410"/>
                  <a:pt x="257" y="1496"/>
                </a:cubicBezTo>
                <a:lnTo>
                  <a:pt x="257" y="1802"/>
                </a:lnTo>
                <a:cubicBezTo>
                  <a:pt x="257" y="1810"/>
                  <a:pt x="262" y="1818"/>
                  <a:pt x="269" y="1822"/>
                </a:cubicBezTo>
                <a:cubicBezTo>
                  <a:pt x="273" y="1824"/>
                  <a:pt x="277" y="1825"/>
                  <a:pt x="281" y="1825"/>
                </a:cubicBezTo>
                <a:cubicBezTo>
                  <a:pt x="285" y="1825"/>
                  <a:pt x="289" y="1824"/>
                  <a:pt x="293" y="1822"/>
                </a:cubicBezTo>
                <a:lnTo>
                  <a:pt x="521" y="1685"/>
                </a:lnTo>
                <a:lnTo>
                  <a:pt x="608" y="1685"/>
                </a:lnTo>
                <a:cubicBezTo>
                  <a:pt x="651" y="1685"/>
                  <a:pt x="735" y="1635"/>
                  <a:pt x="818" y="1549"/>
                </a:cubicBezTo>
                <a:lnTo>
                  <a:pt x="818" y="1802"/>
                </a:lnTo>
                <a:cubicBezTo>
                  <a:pt x="818" y="1815"/>
                  <a:pt x="829" y="1825"/>
                  <a:pt x="842" y="1825"/>
                </a:cubicBezTo>
                <a:cubicBezTo>
                  <a:pt x="855" y="1825"/>
                  <a:pt x="865" y="1815"/>
                  <a:pt x="865" y="1802"/>
                </a:cubicBezTo>
                <a:lnTo>
                  <a:pt x="865" y="1496"/>
                </a:lnTo>
                <a:cubicBezTo>
                  <a:pt x="936" y="1410"/>
                  <a:pt x="1001" y="1298"/>
                  <a:pt x="1032" y="1170"/>
                </a:cubicBezTo>
                <a:cubicBezTo>
                  <a:pt x="1035" y="1170"/>
                  <a:pt x="1037" y="1169"/>
                  <a:pt x="1039" y="1168"/>
                </a:cubicBezTo>
                <a:cubicBezTo>
                  <a:pt x="1044" y="1166"/>
                  <a:pt x="1048" y="1163"/>
                  <a:pt x="1052" y="1160"/>
                </a:cubicBezTo>
                <a:lnTo>
                  <a:pt x="1052" y="1802"/>
                </a:lnTo>
                <a:cubicBezTo>
                  <a:pt x="1052" y="1815"/>
                  <a:pt x="1063" y="1825"/>
                  <a:pt x="1076" y="1825"/>
                </a:cubicBezTo>
                <a:cubicBezTo>
                  <a:pt x="1089" y="1825"/>
                  <a:pt x="1099" y="1815"/>
                  <a:pt x="1099" y="1802"/>
                </a:cubicBezTo>
                <a:lnTo>
                  <a:pt x="1099" y="1107"/>
                </a:lnTo>
                <a:cubicBezTo>
                  <a:pt x="1114" y="1079"/>
                  <a:pt x="1122" y="1044"/>
                  <a:pt x="1122" y="1007"/>
                </a:cubicBezTo>
                <a:close/>
                <a:moveTo>
                  <a:pt x="608" y="1638"/>
                </a:moveTo>
                <a:lnTo>
                  <a:pt x="608" y="1638"/>
                </a:lnTo>
                <a:lnTo>
                  <a:pt x="514" y="1638"/>
                </a:lnTo>
                <a:cubicBezTo>
                  <a:pt x="431" y="1638"/>
                  <a:pt x="117" y="1369"/>
                  <a:pt x="117" y="1007"/>
                </a:cubicBezTo>
                <a:cubicBezTo>
                  <a:pt x="117" y="994"/>
                  <a:pt x="106" y="983"/>
                  <a:pt x="94" y="983"/>
                </a:cubicBezTo>
                <a:cubicBezTo>
                  <a:pt x="81" y="983"/>
                  <a:pt x="70" y="994"/>
                  <a:pt x="70" y="1007"/>
                </a:cubicBezTo>
                <a:cubicBezTo>
                  <a:pt x="70" y="1040"/>
                  <a:pt x="73" y="1072"/>
                  <a:pt x="77" y="1104"/>
                </a:cubicBezTo>
                <a:cubicBezTo>
                  <a:pt x="74" y="1100"/>
                  <a:pt x="71" y="1096"/>
                  <a:pt x="68" y="1091"/>
                </a:cubicBezTo>
                <a:cubicBezTo>
                  <a:pt x="68" y="1091"/>
                  <a:pt x="68" y="1091"/>
                  <a:pt x="68" y="1091"/>
                </a:cubicBezTo>
                <a:cubicBezTo>
                  <a:pt x="55" y="1068"/>
                  <a:pt x="47" y="1039"/>
                  <a:pt x="47" y="1006"/>
                </a:cubicBezTo>
                <a:cubicBezTo>
                  <a:pt x="47" y="952"/>
                  <a:pt x="69" y="906"/>
                  <a:pt x="103" y="888"/>
                </a:cubicBezTo>
                <a:cubicBezTo>
                  <a:pt x="127" y="880"/>
                  <a:pt x="349" y="799"/>
                  <a:pt x="391" y="638"/>
                </a:cubicBezTo>
                <a:cubicBezTo>
                  <a:pt x="547" y="791"/>
                  <a:pt x="835" y="854"/>
                  <a:pt x="982" y="878"/>
                </a:cubicBezTo>
                <a:cubicBezTo>
                  <a:pt x="1002" y="968"/>
                  <a:pt x="1006" y="997"/>
                  <a:pt x="1006" y="1007"/>
                </a:cubicBezTo>
                <a:cubicBezTo>
                  <a:pt x="1006" y="1369"/>
                  <a:pt x="691" y="1638"/>
                  <a:pt x="608" y="1638"/>
                </a:cubicBezTo>
                <a:close/>
                <a:moveTo>
                  <a:pt x="1035" y="899"/>
                </a:moveTo>
                <a:lnTo>
                  <a:pt x="1035" y="899"/>
                </a:lnTo>
                <a:cubicBezTo>
                  <a:pt x="1060" y="921"/>
                  <a:pt x="1076" y="961"/>
                  <a:pt x="1076" y="1007"/>
                </a:cubicBezTo>
                <a:cubicBezTo>
                  <a:pt x="1076" y="1039"/>
                  <a:pt x="1068" y="1069"/>
                  <a:pt x="1054" y="1091"/>
                </a:cubicBezTo>
                <a:cubicBezTo>
                  <a:pt x="1054" y="1091"/>
                  <a:pt x="1054" y="1091"/>
                  <a:pt x="1054" y="1091"/>
                </a:cubicBezTo>
                <a:cubicBezTo>
                  <a:pt x="1051" y="1096"/>
                  <a:pt x="1048" y="1100"/>
                  <a:pt x="1045" y="1104"/>
                </a:cubicBezTo>
                <a:cubicBezTo>
                  <a:pt x="1050" y="1072"/>
                  <a:pt x="1052" y="1040"/>
                  <a:pt x="1052" y="1007"/>
                </a:cubicBezTo>
                <a:cubicBezTo>
                  <a:pt x="1052" y="990"/>
                  <a:pt x="1046" y="954"/>
                  <a:pt x="1035" y="899"/>
                </a:cubicBezTo>
                <a:close/>
                <a:moveTo>
                  <a:pt x="590" y="235"/>
                </a:moveTo>
                <a:lnTo>
                  <a:pt x="590" y="235"/>
                </a:lnTo>
                <a:lnTo>
                  <a:pt x="543" y="235"/>
                </a:lnTo>
                <a:cubicBezTo>
                  <a:pt x="530" y="235"/>
                  <a:pt x="519" y="245"/>
                  <a:pt x="519" y="258"/>
                </a:cubicBezTo>
                <a:lnTo>
                  <a:pt x="519" y="328"/>
                </a:lnTo>
                <a:lnTo>
                  <a:pt x="449" y="328"/>
                </a:lnTo>
                <a:cubicBezTo>
                  <a:pt x="436" y="328"/>
                  <a:pt x="426" y="339"/>
                  <a:pt x="426" y="352"/>
                </a:cubicBezTo>
                <a:lnTo>
                  <a:pt x="426" y="399"/>
                </a:lnTo>
                <a:cubicBezTo>
                  <a:pt x="426" y="412"/>
                  <a:pt x="436" y="422"/>
                  <a:pt x="449" y="422"/>
                </a:cubicBezTo>
                <a:lnTo>
                  <a:pt x="519" y="422"/>
                </a:lnTo>
                <a:lnTo>
                  <a:pt x="519" y="492"/>
                </a:lnTo>
                <a:cubicBezTo>
                  <a:pt x="519" y="505"/>
                  <a:pt x="530" y="516"/>
                  <a:pt x="543" y="516"/>
                </a:cubicBezTo>
                <a:lnTo>
                  <a:pt x="590" y="516"/>
                </a:lnTo>
                <a:cubicBezTo>
                  <a:pt x="602" y="516"/>
                  <a:pt x="613" y="505"/>
                  <a:pt x="613" y="492"/>
                </a:cubicBezTo>
                <a:lnTo>
                  <a:pt x="613" y="422"/>
                </a:lnTo>
                <a:lnTo>
                  <a:pt x="683" y="422"/>
                </a:lnTo>
                <a:cubicBezTo>
                  <a:pt x="696" y="422"/>
                  <a:pt x="707" y="412"/>
                  <a:pt x="707" y="399"/>
                </a:cubicBezTo>
                <a:lnTo>
                  <a:pt x="707" y="352"/>
                </a:lnTo>
                <a:cubicBezTo>
                  <a:pt x="707" y="339"/>
                  <a:pt x="696" y="328"/>
                  <a:pt x="683" y="328"/>
                </a:cubicBezTo>
                <a:lnTo>
                  <a:pt x="613" y="328"/>
                </a:lnTo>
                <a:lnTo>
                  <a:pt x="613" y="258"/>
                </a:lnTo>
                <a:cubicBezTo>
                  <a:pt x="613" y="245"/>
                  <a:pt x="602" y="235"/>
                  <a:pt x="590" y="235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1" name="Freeform 52"/>
          <p:cNvSpPr>
            <a:spLocks noEditPoints="1"/>
          </p:cNvSpPr>
          <p:nvPr/>
        </p:nvSpPr>
        <p:spPr bwMode="auto">
          <a:xfrm>
            <a:off x="6446838" y="3030538"/>
            <a:ext cx="306388" cy="377825"/>
          </a:xfrm>
          <a:custGeom>
            <a:avLst/>
            <a:gdLst>
              <a:gd name="T0" fmla="*/ 1038 w 1366"/>
              <a:gd name="T1" fmla="*/ 136 h 1693"/>
              <a:gd name="T2" fmla="*/ 1311 w 1366"/>
              <a:gd name="T3" fmla="*/ 246 h 1693"/>
              <a:gd name="T4" fmla="*/ 984 w 1366"/>
              <a:gd name="T5" fmla="*/ 1639 h 1693"/>
              <a:gd name="T6" fmla="*/ 410 w 1366"/>
              <a:gd name="T7" fmla="*/ 1256 h 1693"/>
              <a:gd name="T8" fmla="*/ 137 w 1366"/>
              <a:gd name="T9" fmla="*/ 1639 h 1693"/>
              <a:gd name="T10" fmla="*/ 137 w 1366"/>
              <a:gd name="T11" fmla="*/ 164 h 1693"/>
              <a:gd name="T12" fmla="*/ 301 w 1366"/>
              <a:gd name="T13" fmla="*/ 109 h 1693"/>
              <a:gd name="T14" fmla="*/ 0 w 1366"/>
              <a:gd name="T15" fmla="*/ 1557 h 1693"/>
              <a:gd name="T16" fmla="*/ 956 w 1366"/>
              <a:gd name="T17" fmla="*/ 1693 h 1693"/>
              <a:gd name="T18" fmla="*/ 1366 w 1366"/>
              <a:gd name="T19" fmla="*/ 246 h 1693"/>
              <a:gd name="T20" fmla="*/ 437 w 1366"/>
              <a:gd name="T21" fmla="*/ 1639 h 1693"/>
              <a:gd name="T22" fmla="*/ 929 w 1366"/>
              <a:gd name="T23" fmla="*/ 1639 h 1693"/>
              <a:gd name="T24" fmla="*/ 683 w 1366"/>
              <a:gd name="T25" fmla="*/ 1420 h 1693"/>
              <a:gd name="T26" fmla="*/ 683 w 1366"/>
              <a:gd name="T27" fmla="*/ 1529 h 1693"/>
              <a:gd name="T28" fmla="*/ 683 w 1366"/>
              <a:gd name="T29" fmla="*/ 1420 h 1693"/>
              <a:gd name="T30" fmla="*/ 629 w 1366"/>
              <a:gd name="T31" fmla="*/ 218 h 1693"/>
              <a:gd name="T32" fmla="*/ 711 w 1366"/>
              <a:gd name="T33" fmla="*/ 328 h 1693"/>
              <a:gd name="T34" fmla="*/ 820 w 1366"/>
              <a:gd name="T35" fmla="*/ 218 h 1693"/>
              <a:gd name="T36" fmla="*/ 820 w 1366"/>
              <a:gd name="T37" fmla="*/ 109 h 1693"/>
              <a:gd name="T38" fmla="*/ 711 w 1366"/>
              <a:gd name="T39" fmla="*/ 0 h 1693"/>
              <a:gd name="T40" fmla="*/ 629 w 1366"/>
              <a:gd name="T41" fmla="*/ 109 h 1693"/>
              <a:gd name="T42" fmla="*/ 519 w 1366"/>
              <a:gd name="T43" fmla="*/ 191 h 1693"/>
              <a:gd name="T44" fmla="*/ 164 w 1366"/>
              <a:gd name="T45" fmla="*/ 464 h 1693"/>
              <a:gd name="T46" fmla="*/ 1175 w 1366"/>
              <a:gd name="T47" fmla="*/ 1147 h 1693"/>
              <a:gd name="T48" fmla="*/ 1175 w 1366"/>
              <a:gd name="T49" fmla="*/ 437 h 1693"/>
              <a:gd name="T50" fmla="*/ 820 w 1366"/>
              <a:gd name="T51" fmla="*/ 874 h 1693"/>
              <a:gd name="T52" fmla="*/ 547 w 1366"/>
              <a:gd name="T53" fmla="*/ 710 h 1693"/>
              <a:gd name="T54" fmla="*/ 874 w 1366"/>
              <a:gd name="T55" fmla="*/ 710 h 1693"/>
              <a:gd name="T56" fmla="*/ 1148 w 1366"/>
              <a:gd name="T57" fmla="*/ 874 h 1693"/>
              <a:gd name="T58" fmla="*/ 492 w 1366"/>
              <a:gd name="T59" fmla="*/ 874 h 1693"/>
              <a:gd name="T60" fmla="*/ 219 w 1366"/>
              <a:gd name="T61" fmla="*/ 710 h 1693"/>
              <a:gd name="T62" fmla="*/ 219 w 1366"/>
              <a:gd name="T63" fmla="*/ 928 h 1693"/>
              <a:gd name="T64" fmla="*/ 492 w 1366"/>
              <a:gd name="T65" fmla="*/ 1092 h 1693"/>
              <a:gd name="T66" fmla="*/ 547 w 1366"/>
              <a:gd name="T67" fmla="*/ 928 h 1693"/>
              <a:gd name="T68" fmla="*/ 820 w 1366"/>
              <a:gd name="T69" fmla="*/ 1092 h 1693"/>
              <a:gd name="T70" fmla="*/ 874 w 1366"/>
              <a:gd name="T71" fmla="*/ 928 h 1693"/>
              <a:gd name="T72" fmla="*/ 1148 w 1366"/>
              <a:gd name="T73" fmla="*/ 1092 h 1693"/>
              <a:gd name="T74" fmla="*/ 1148 w 1366"/>
              <a:gd name="T75" fmla="*/ 655 h 1693"/>
              <a:gd name="T76" fmla="*/ 874 w 1366"/>
              <a:gd name="T77" fmla="*/ 492 h 1693"/>
              <a:gd name="T78" fmla="*/ 820 w 1366"/>
              <a:gd name="T79" fmla="*/ 655 h 1693"/>
              <a:gd name="T80" fmla="*/ 547 w 1366"/>
              <a:gd name="T81" fmla="*/ 492 h 1693"/>
              <a:gd name="T82" fmla="*/ 492 w 1366"/>
              <a:gd name="T83" fmla="*/ 655 h 1693"/>
              <a:gd name="T84" fmla="*/ 219 w 1366"/>
              <a:gd name="T85" fmla="*/ 492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66" h="1693">
                <a:moveTo>
                  <a:pt x="1229" y="109"/>
                </a:moveTo>
                <a:lnTo>
                  <a:pt x="1066" y="109"/>
                </a:lnTo>
                <a:cubicBezTo>
                  <a:pt x="1051" y="109"/>
                  <a:pt x="1038" y="121"/>
                  <a:pt x="1038" y="136"/>
                </a:cubicBezTo>
                <a:cubicBezTo>
                  <a:pt x="1038" y="152"/>
                  <a:pt x="1051" y="164"/>
                  <a:pt x="1066" y="164"/>
                </a:cubicBezTo>
                <a:lnTo>
                  <a:pt x="1229" y="164"/>
                </a:lnTo>
                <a:cubicBezTo>
                  <a:pt x="1275" y="164"/>
                  <a:pt x="1311" y="201"/>
                  <a:pt x="1311" y="246"/>
                </a:cubicBezTo>
                <a:lnTo>
                  <a:pt x="1311" y="1557"/>
                </a:lnTo>
                <a:cubicBezTo>
                  <a:pt x="1311" y="1602"/>
                  <a:pt x="1275" y="1639"/>
                  <a:pt x="1229" y="1639"/>
                </a:cubicBezTo>
                <a:lnTo>
                  <a:pt x="984" y="1639"/>
                </a:lnTo>
                <a:lnTo>
                  <a:pt x="984" y="1284"/>
                </a:lnTo>
                <a:cubicBezTo>
                  <a:pt x="984" y="1268"/>
                  <a:pt x="971" y="1256"/>
                  <a:pt x="956" y="1256"/>
                </a:cubicBezTo>
                <a:lnTo>
                  <a:pt x="410" y="1256"/>
                </a:lnTo>
                <a:cubicBezTo>
                  <a:pt x="395" y="1256"/>
                  <a:pt x="383" y="1268"/>
                  <a:pt x="383" y="1284"/>
                </a:cubicBezTo>
                <a:lnTo>
                  <a:pt x="383" y="1639"/>
                </a:lnTo>
                <a:lnTo>
                  <a:pt x="137" y="1639"/>
                </a:lnTo>
                <a:cubicBezTo>
                  <a:pt x="92" y="1639"/>
                  <a:pt x="55" y="1602"/>
                  <a:pt x="55" y="1557"/>
                </a:cubicBezTo>
                <a:lnTo>
                  <a:pt x="55" y="246"/>
                </a:lnTo>
                <a:cubicBezTo>
                  <a:pt x="55" y="201"/>
                  <a:pt x="92" y="164"/>
                  <a:pt x="137" y="164"/>
                </a:cubicBezTo>
                <a:lnTo>
                  <a:pt x="301" y="164"/>
                </a:lnTo>
                <a:cubicBezTo>
                  <a:pt x="316" y="164"/>
                  <a:pt x="328" y="152"/>
                  <a:pt x="328" y="136"/>
                </a:cubicBezTo>
                <a:cubicBezTo>
                  <a:pt x="328" y="121"/>
                  <a:pt x="316" y="109"/>
                  <a:pt x="301" y="109"/>
                </a:cubicBezTo>
                <a:lnTo>
                  <a:pt x="137" y="109"/>
                </a:lnTo>
                <a:cubicBezTo>
                  <a:pt x="62" y="109"/>
                  <a:pt x="0" y="170"/>
                  <a:pt x="0" y="246"/>
                </a:cubicBezTo>
                <a:lnTo>
                  <a:pt x="0" y="1557"/>
                </a:lnTo>
                <a:cubicBezTo>
                  <a:pt x="0" y="1632"/>
                  <a:pt x="62" y="1693"/>
                  <a:pt x="137" y="1693"/>
                </a:cubicBezTo>
                <a:lnTo>
                  <a:pt x="410" y="1693"/>
                </a:lnTo>
                <a:lnTo>
                  <a:pt x="956" y="1693"/>
                </a:lnTo>
                <a:lnTo>
                  <a:pt x="1229" y="1693"/>
                </a:lnTo>
                <a:cubicBezTo>
                  <a:pt x="1305" y="1693"/>
                  <a:pt x="1366" y="1632"/>
                  <a:pt x="1366" y="1557"/>
                </a:cubicBezTo>
                <a:lnTo>
                  <a:pt x="1366" y="246"/>
                </a:lnTo>
                <a:cubicBezTo>
                  <a:pt x="1366" y="170"/>
                  <a:pt x="1305" y="109"/>
                  <a:pt x="1229" y="109"/>
                </a:cubicBezTo>
                <a:close/>
                <a:moveTo>
                  <a:pt x="437" y="1639"/>
                </a:moveTo>
                <a:lnTo>
                  <a:pt x="437" y="1639"/>
                </a:lnTo>
                <a:lnTo>
                  <a:pt x="437" y="1311"/>
                </a:lnTo>
                <a:lnTo>
                  <a:pt x="929" y="1311"/>
                </a:lnTo>
                <a:lnTo>
                  <a:pt x="929" y="1639"/>
                </a:lnTo>
                <a:lnTo>
                  <a:pt x="437" y="1639"/>
                </a:lnTo>
                <a:close/>
                <a:moveTo>
                  <a:pt x="683" y="1420"/>
                </a:moveTo>
                <a:lnTo>
                  <a:pt x="683" y="1420"/>
                </a:lnTo>
                <a:cubicBezTo>
                  <a:pt x="668" y="1420"/>
                  <a:pt x="656" y="1432"/>
                  <a:pt x="656" y="1447"/>
                </a:cubicBezTo>
                <a:lnTo>
                  <a:pt x="656" y="1502"/>
                </a:lnTo>
                <a:cubicBezTo>
                  <a:pt x="656" y="1517"/>
                  <a:pt x="668" y="1529"/>
                  <a:pt x="683" y="1529"/>
                </a:cubicBezTo>
                <a:cubicBezTo>
                  <a:pt x="698" y="1529"/>
                  <a:pt x="711" y="1517"/>
                  <a:pt x="711" y="1502"/>
                </a:cubicBezTo>
                <a:lnTo>
                  <a:pt x="711" y="1447"/>
                </a:lnTo>
                <a:cubicBezTo>
                  <a:pt x="711" y="1432"/>
                  <a:pt x="698" y="1420"/>
                  <a:pt x="683" y="1420"/>
                </a:cubicBezTo>
                <a:close/>
                <a:moveTo>
                  <a:pt x="547" y="218"/>
                </a:moveTo>
                <a:lnTo>
                  <a:pt x="547" y="218"/>
                </a:lnTo>
                <a:lnTo>
                  <a:pt x="629" y="218"/>
                </a:lnTo>
                <a:lnTo>
                  <a:pt x="629" y="300"/>
                </a:lnTo>
                <a:cubicBezTo>
                  <a:pt x="629" y="315"/>
                  <a:pt x="641" y="328"/>
                  <a:pt x="656" y="328"/>
                </a:cubicBezTo>
                <a:lnTo>
                  <a:pt x="711" y="328"/>
                </a:lnTo>
                <a:cubicBezTo>
                  <a:pt x="726" y="328"/>
                  <a:pt x="738" y="315"/>
                  <a:pt x="738" y="300"/>
                </a:cubicBezTo>
                <a:lnTo>
                  <a:pt x="738" y="218"/>
                </a:lnTo>
                <a:lnTo>
                  <a:pt x="820" y="218"/>
                </a:lnTo>
                <a:cubicBezTo>
                  <a:pt x="835" y="218"/>
                  <a:pt x="847" y="206"/>
                  <a:pt x="847" y="191"/>
                </a:cubicBezTo>
                <a:lnTo>
                  <a:pt x="847" y="136"/>
                </a:lnTo>
                <a:cubicBezTo>
                  <a:pt x="847" y="121"/>
                  <a:pt x="835" y="109"/>
                  <a:pt x="820" y="109"/>
                </a:cubicBezTo>
                <a:lnTo>
                  <a:pt x="738" y="109"/>
                </a:lnTo>
                <a:lnTo>
                  <a:pt x="738" y="27"/>
                </a:lnTo>
                <a:cubicBezTo>
                  <a:pt x="738" y="12"/>
                  <a:pt x="726" y="0"/>
                  <a:pt x="711" y="0"/>
                </a:cubicBezTo>
                <a:lnTo>
                  <a:pt x="656" y="0"/>
                </a:lnTo>
                <a:cubicBezTo>
                  <a:pt x="641" y="0"/>
                  <a:pt x="629" y="12"/>
                  <a:pt x="629" y="27"/>
                </a:cubicBezTo>
                <a:lnTo>
                  <a:pt x="629" y="109"/>
                </a:lnTo>
                <a:lnTo>
                  <a:pt x="547" y="109"/>
                </a:lnTo>
                <a:cubicBezTo>
                  <a:pt x="532" y="109"/>
                  <a:pt x="519" y="121"/>
                  <a:pt x="519" y="136"/>
                </a:cubicBezTo>
                <a:lnTo>
                  <a:pt x="519" y="191"/>
                </a:lnTo>
                <a:cubicBezTo>
                  <a:pt x="519" y="206"/>
                  <a:pt x="532" y="218"/>
                  <a:pt x="547" y="218"/>
                </a:cubicBezTo>
                <a:close/>
                <a:moveTo>
                  <a:pt x="164" y="464"/>
                </a:moveTo>
                <a:lnTo>
                  <a:pt x="164" y="464"/>
                </a:lnTo>
                <a:lnTo>
                  <a:pt x="164" y="1120"/>
                </a:lnTo>
                <a:cubicBezTo>
                  <a:pt x="164" y="1135"/>
                  <a:pt x="177" y="1147"/>
                  <a:pt x="192" y="1147"/>
                </a:cubicBezTo>
                <a:lnTo>
                  <a:pt x="1175" y="1147"/>
                </a:lnTo>
                <a:cubicBezTo>
                  <a:pt x="1190" y="1147"/>
                  <a:pt x="1202" y="1135"/>
                  <a:pt x="1202" y="1120"/>
                </a:cubicBezTo>
                <a:lnTo>
                  <a:pt x="1202" y="464"/>
                </a:lnTo>
                <a:cubicBezTo>
                  <a:pt x="1202" y="449"/>
                  <a:pt x="1190" y="437"/>
                  <a:pt x="1175" y="437"/>
                </a:cubicBezTo>
                <a:lnTo>
                  <a:pt x="192" y="437"/>
                </a:lnTo>
                <a:cubicBezTo>
                  <a:pt x="177" y="437"/>
                  <a:pt x="164" y="449"/>
                  <a:pt x="164" y="464"/>
                </a:cubicBezTo>
                <a:close/>
                <a:moveTo>
                  <a:pt x="820" y="874"/>
                </a:moveTo>
                <a:lnTo>
                  <a:pt x="820" y="874"/>
                </a:lnTo>
                <a:lnTo>
                  <a:pt x="547" y="874"/>
                </a:lnTo>
                <a:lnTo>
                  <a:pt x="547" y="710"/>
                </a:lnTo>
                <a:lnTo>
                  <a:pt x="820" y="710"/>
                </a:lnTo>
                <a:lnTo>
                  <a:pt x="820" y="874"/>
                </a:lnTo>
                <a:close/>
                <a:moveTo>
                  <a:pt x="874" y="710"/>
                </a:moveTo>
                <a:lnTo>
                  <a:pt x="874" y="710"/>
                </a:lnTo>
                <a:lnTo>
                  <a:pt x="1148" y="710"/>
                </a:lnTo>
                <a:lnTo>
                  <a:pt x="1148" y="874"/>
                </a:lnTo>
                <a:lnTo>
                  <a:pt x="874" y="874"/>
                </a:lnTo>
                <a:lnTo>
                  <a:pt x="874" y="710"/>
                </a:lnTo>
                <a:close/>
                <a:moveTo>
                  <a:pt x="492" y="874"/>
                </a:moveTo>
                <a:lnTo>
                  <a:pt x="492" y="874"/>
                </a:lnTo>
                <a:lnTo>
                  <a:pt x="219" y="874"/>
                </a:lnTo>
                <a:lnTo>
                  <a:pt x="219" y="710"/>
                </a:lnTo>
                <a:lnTo>
                  <a:pt x="492" y="710"/>
                </a:lnTo>
                <a:lnTo>
                  <a:pt x="492" y="874"/>
                </a:lnTo>
                <a:close/>
                <a:moveTo>
                  <a:pt x="219" y="928"/>
                </a:moveTo>
                <a:lnTo>
                  <a:pt x="219" y="928"/>
                </a:lnTo>
                <a:lnTo>
                  <a:pt x="492" y="928"/>
                </a:lnTo>
                <a:lnTo>
                  <a:pt x="492" y="1092"/>
                </a:lnTo>
                <a:lnTo>
                  <a:pt x="219" y="1092"/>
                </a:lnTo>
                <a:lnTo>
                  <a:pt x="219" y="928"/>
                </a:lnTo>
                <a:close/>
                <a:moveTo>
                  <a:pt x="547" y="928"/>
                </a:moveTo>
                <a:lnTo>
                  <a:pt x="547" y="928"/>
                </a:lnTo>
                <a:lnTo>
                  <a:pt x="820" y="928"/>
                </a:lnTo>
                <a:lnTo>
                  <a:pt x="820" y="1092"/>
                </a:lnTo>
                <a:lnTo>
                  <a:pt x="547" y="1092"/>
                </a:lnTo>
                <a:lnTo>
                  <a:pt x="547" y="928"/>
                </a:lnTo>
                <a:close/>
                <a:moveTo>
                  <a:pt x="874" y="928"/>
                </a:moveTo>
                <a:lnTo>
                  <a:pt x="874" y="928"/>
                </a:lnTo>
                <a:lnTo>
                  <a:pt x="1148" y="928"/>
                </a:lnTo>
                <a:lnTo>
                  <a:pt x="1148" y="1092"/>
                </a:lnTo>
                <a:lnTo>
                  <a:pt x="874" y="1092"/>
                </a:lnTo>
                <a:lnTo>
                  <a:pt x="874" y="928"/>
                </a:lnTo>
                <a:close/>
                <a:moveTo>
                  <a:pt x="1148" y="655"/>
                </a:moveTo>
                <a:lnTo>
                  <a:pt x="1148" y="655"/>
                </a:lnTo>
                <a:lnTo>
                  <a:pt x="874" y="655"/>
                </a:lnTo>
                <a:lnTo>
                  <a:pt x="874" y="492"/>
                </a:lnTo>
                <a:lnTo>
                  <a:pt x="1148" y="492"/>
                </a:lnTo>
                <a:lnTo>
                  <a:pt x="1148" y="655"/>
                </a:lnTo>
                <a:close/>
                <a:moveTo>
                  <a:pt x="820" y="655"/>
                </a:moveTo>
                <a:lnTo>
                  <a:pt x="820" y="655"/>
                </a:lnTo>
                <a:lnTo>
                  <a:pt x="547" y="655"/>
                </a:lnTo>
                <a:lnTo>
                  <a:pt x="547" y="492"/>
                </a:lnTo>
                <a:lnTo>
                  <a:pt x="820" y="492"/>
                </a:lnTo>
                <a:lnTo>
                  <a:pt x="820" y="655"/>
                </a:lnTo>
                <a:close/>
                <a:moveTo>
                  <a:pt x="492" y="655"/>
                </a:moveTo>
                <a:lnTo>
                  <a:pt x="492" y="655"/>
                </a:lnTo>
                <a:lnTo>
                  <a:pt x="219" y="655"/>
                </a:lnTo>
                <a:lnTo>
                  <a:pt x="219" y="492"/>
                </a:lnTo>
                <a:lnTo>
                  <a:pt x="492" y="492"/>
                </a:lnTo>
                <a:lnTo>
                  <a:pt x="492" y="655"/>
                </a:ln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2" name="Freeform 53"/>
          <p:cNvSpPr>
            <a:spLocks noEditPoints="1"/>
          </p:cNvSpPr>
          <p:nvPr/>
        </p:nvSpPr>
        <p:spPr bwMode="auto">
          <a:xfrm>
            <a:off x="6446838" y="4497388"/>
            <a:ext cx="306388" cy="379413"/>
          </a:xfrm>
          <a:custGeom>
            <a:avLst/>
            <a:gdLst>
              <a:gd name="T0" fmla="*/ 1190 w 1375"/>
              <a:gd name="T1" fmla="*/ 715 h 1693"/>
              <a:gd name="T2" fmla="*/ 1144 w 1375"/>
              <a:gd name="T3" fmla="*/ 1073 h 1693"/>
              <a:gd name="T4" fmla="*/ 1121 w 1375"/>
              <a:gd name="T5" fmla="*/ 1556 h 1693"/>
              <a:gd name="T6" fmla="*/ 1304 w 1375"/>
              <a:gd name="T7" fmla="*/ 1098 h 1693"/>
              <a:gd name="T8" fmla="*/ 1235 w 1375"/>
              <a:gd name="T9" fmla="*/ 704 h 1693"/>
              <a:gd name="T10" fmla="*/ 1280 w 1375"/>
              <a:gd name="T11" fmla="*/ 473 h 1693"/>
              <a:gd name="T12" fmla="*/ 1235 w 1375"/>
              <a:gd name="T13" fmla="*/ 389 h 1693"/>
              <a:gd name="T14" fmla="*/ 1234 w 1375"/>
              <a:gd name="T15" fmla="*/ 60 h 1693"/>
              <a:gd name="T16" fmla="*/ 1068 w 1375"/>
              <a:gd name="T17" fmla="*/ 1 h 1693"/>
              <a:gd name="T18" fmla="*/ 917 w 1375"/>
              <a:gd name="T19" fmla="*/ 79 h 1693"/>
              <a:gd name="T20" fmla="*/ 938 w 1375"/>
              <a:gd name="T21" fmla="*/ 412 h 1693"/>
              <a:gd name="T22" fmla="*/ 984 w 1375"/>
              <a:gd name="T23" fmla="*/ 366 h 1693"/>
              <a:gd name="T24" fmla="*/ 1004 w 1375"/>
              <a:gd name="T25" fmla="*/ 150 h 1693"/>
              <a:gd name="T26" fmla="*/ 1180 w 1375"/>
              <a:gd name="T27" fmla="*/ 82 h 1693"/>
              <a:gd name="T28" fmla="*/ 1190 w 1375"/>
              <a:gd name="T29" fmla="*/ 366 h 1693"/>
              <a:gd name="T30" fmla="*/ 1151 w 1375"/>
              <a:gd name="T31" fmla="*/ 405 h 1693"/>
              <a:gd name="T32" fmla="*/ 1350 w 1375"/>
              <a:gd name="T33" fmla="*/ 778 h 1693"/>
              <a:gd name="T34" fmla="*/ 1059 w 1375"/>
              <a:gd name="T35" fmla="*/ 98 h 1693"/>
              <a:gd name="T36" fmla="*/ 1059 w 1375"/>
              <a:gd name="T37" fmla="*/ 131 h 1693"/>
              <a:gd name="T38" fmla="*/ 1098 w 1375"/>
              <a:gd name="T39" fmla="*/ 114 h 1693"/>
              <a:gd name="T40" fmla="*/ 948 w 1375"/>
              <a:gd name="T41" fmla="*/ 460 h 1693"/>
              <a:gd name="T42" fmla="*/ 778 w 1375"/>
              <a:gd name="T43" fmla="*/ 349 h 1693"/>
              <a:gd name="T44" fmla="*/ 823 w 1375"/>
              <a:gd name="T45" fmla="*/ 114 h 1693"/>
              <a:gd name="T46" fmla="*/ 506 w 1375"/>
              <a:gd name="T47" fmla="*/ 104 h 1693"/>
              <a:gd name="T48" fmla="*/ 506 w 1375"/>
              <a:gd name="T49" fmla="*/ 262 h 1693"/>
              <a:gd name="T50" fmla="*/ 378 w 1375"/>
              <a:gd name="T51" fmla="*/ 460 h 1693"/>
              <a:gd name="T52" fmla="*/ 373 w 1375"/>
              <a:gd name="T53" fmla="*/ 1046 h 1693"/>
              <a:gd name="T54" fmla="*/ 480 w 1375"/>
              <a:gd name="T55" fmla="*/ 1693 h 1693"/>
              <a:gd name="T56" fmla="*/ 496 w 1375"/>
              <a:gd name="T57" fmla="*/ 1105 h 1693"/>
              <a:gd name="T58" fmla="*/ 521 w 1375"/>
              <a:gd name="T59" fmla="*/ 440 h 1693"/>
              <a:gd name="T60" fmla="*/ 597 w 1375"/>
              <a:gd name="T61" fmla="*/ 674 h 1693"/>
              <a:gd name="T62" fmla="*/ 640 w 1375"/>
              <a:gd name="T63" fmla="*/ 853 h 1693"/>
              <a:gd name="T64" fmla="*/ 709 w 1375"/>
              <a:gd name="T65" fmla="*/ 892 h 1693"/>
              <a:gd name="T66" fmla="*/ 709 w 1375"/>
              <a:gd name="T67" fmla="*/ 686 h 1693"/>
              <a:gd name="T68" fmla="*/ 821 w 1375"/>
              <a:gd name="T69" fmla="*/ 470 h 1693"/>
              <a:gd name="T70" fmla="*/ 915 w 1375"/>
              <a:gd name="T71" fmla="*/ 1020 h 1693"/>
              <a:gd name="T72" fmla="*/ 823 w 1375"/>
              <a:gd name="T73" fmla="*/ 1670 h 1693"/>
              <a:gd name="T74" fmla="*/ 869 w 1375"/>
              <a:gd name="T75" fmla="*/ 1131 h 1693"/>
              <a:gd name="T76" fmla="*/ 961 w 1375"/>
              <a:gd name="T77" fmla="*/ 480 h 1693"/>
              <a:gd name="T78" fmla="*/ 695 w 1375"/>
              <a:gd name="T79" fmla="*/ 641 h 1693"/>
              <a:gd name="T80" fmla="*/ 592 w 1375"/>
              <a:gd name="T81" fmla="*/ 399 h 1693"/>
              <a:gd name="T82" fmla="*/ 595 w 1375"/>
              <a:gd name="T83" fmla="*/ 390 h 1693"/>
              <a:gd name="T84" fmla="*/ 592 w 1375"/>
              <a:gd name="T85" fmla="*/ 333 h 1693"/>
              <a:gd name="T86" fmla="*/ 663 w 1375"/>
              <a:gd name="T87" fmla="*/ 46 h 1693"/>
              <a:gd name="T88" fmla="*/ 734 w 1375"/>
              <a:gd name="T89" fmla="*/ 333 h 1693"/>
              <a:gd name="T90" fmla="*/ 732 w 1375"/>
              <a:gd name="T91" fmla="*/ 390 h 1693"/>
              <a:gd name="T92" fmla="*/ 734 w 1375"/>
              <a:gd name="T93" fmla="*/ 399 h 1693"/>
              <a:gd name="T94" fmla="*/ 366 w 1375"/>
              <a:gd name="T95" fmla="*/ 349 h 1693"/>
              <a:gd name="T96" fmla="*/ 412 w 1375"/>
              <a:gd name="T97" fmla="*/ 252 h 1693"/>
              <a:gd name="T98" fmla="*/ 251 w 1375"/>
              <a:gd name="T99" fmla="*/ 0 h 1693"/>
              <a:gd name="T100" fmla="*/ 91 w 1375"/>
              <a:gd name="T101" fmla="*/ 252 h 1693"/>
              <a:gd name="T102" fmla="*/ 137 w 1375"/>
              <a:gd name="T103" fmla="*/ 377 h 1693"/>
              <a:gd name="T104" fmla="*/ 0 w 1375"/>
              <a:gd name="T105" fmla="*/ 892 h 1693"/>
              <a:gd name="T106" fmla="*/ 91 w 1375"/>
              <a:gd name="T107" fmla="*/ 1533 h 1693"/>
              <a:gd name="T108" fmla="*/ 137 w 1375"/>
              <a:gd name="T109" fmla="*/ 984 h 1693"/>
              <a:gd name="T110" fmla="*/ 45 w 1375"/>
              <a:gd name="T111" fmla="*/ 493 h 1693"/>
              <a:gd name="T112" fmla="*/ 183 w 1375"/>
              <a:gd name="T113" fmla="*/ 343 h 1693"/>
              <a:gd name="T114" fmla="*/ 137 w 1375"/>
              <a:gd name="T115" fmla="*/ 120 h 1693"/>
              <a:gd name="T116" fmla="*/ 366 w 1375"/>
              <a:gd name="T117" fmla="*/ 246 h 1693"/>
              <a:gd name="T118" fmla="*/ 320 w 1375"/>
              <a:gd name="T119" fmla="*/ 389 h 1693"/>
              <a:gd name="T120" fmla="*/ 366 w 1375"/>
              <a:gd name="T121" fmla="*/ 349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75" h="1693">
                <a:moveTo>
                  <a:pt x="1235" y="704"/>
                </a:moveTo>
                <a:cubicBezTo>
                  <a:pt x="1232" y="692"/>
                  <a:pt x="1219" y="684"/>
                  <a:pt x="1207" y="687"/>
                </a:cubicBezTo>
                <a:cubicBezTo>
                  <a:pt x="1195" y="690"/>
                  <a:pt x="1187" y="703"/>
                  <a:pt x="1190" y="715"/>
                </a:cubicBezTo>
                <a:lnTo>
                  <a:pt x="1275" y="1053"/>
                </a:lnTo>
                <a:lnTo>
                  <a:pt x="1167" y="1053"/>
                </a:lnTo>
                <a:cubicBezTo>
                  <a:pt x="1155" y="1053"/>
                  <a:pt x="1145" y="1061"/>
                  <a:pt x="1144" y="1073"/>
                </a:cubicBezTo>
                <a:lnTo>
                  <a:pt x="1098" y="1531"/>
                </a:lnTo>
                <a:cubicBezTo>
                  <a:pt x="1097" y="1543"/>
                  <a:pt x="1106" y="1555"/>
                  <a:pt x="1119" y="1556"/>
                </a:cubicBezTo>
                <a:cubicBezTo>
                  <a:pt x="1119" y="1556"/>
                  <a:pt x="1120" y="1556"/>
                  <a:pt x="1121" y="1556"/>
                </a:cubicBezTo>
                <a:cubicBezTo>
                  <a:pt x="1133" y="1556"/>
                  <a:pt x="1143" y="1547"/>
                  <a:pt x="1144" y="1535"/>
                </a:cubicBezTo>
                <a:lnTo>
                  <a:pt x="1187" y="1098"/>
                </a:lnTo>
                <a:lnTo>
                  <a:pt x="1304" y="1098"/>
                </a:lnTo>
                <a:cubicBezTo>
                  <a:pt x="1311" y="1098"/>
                  <a:pt x="1318" y="1095"/>
                  <a:pt x="1322" y="1089"/>
                </a:cubicBezTo>
                <a:cubicBezTo>
                  <a:pt x="1326" y="1084"/>
                  <a:pt x="1328" y="1077"/>
                  <a:pt x="1326" y="1070"/>
                </a:cubicBezTo>
                <a:lnTo>
                  <a:pt x="1235" y="704"/>
                </a:lnTo>
                <a:close/>
                <a:moveTo>
                  <a:pt x="1372" y="748"/>
                </a:moveTo>
                <a:lnTo>
                  <a:pt x="1372" y="748"/>
                </a:lnTo>
                <a:lnTo>
                  <a:pt x="1280" y="473"/>
                </a:lnTo>
                <a:cubicBezTo>
                  <a:pt x="1279" y="470"/>
                  <a:pt x="1277" y="467"/>
                  <a:pt x="1274" y="464"/>
                </a:cubicBezTo>
                <a:lnTo>
                  <a:pt x="1221" y="410"/>
                </a:lnTo>
                <a:cubicBezTo>
                  <a:pt x="1229" y="407"/>
                  <a:pt x="1235" y="399"/>
                  <a:pt x="1235" y="389"/>
                </a:cubicBezTo>
                <a:cubicBezTo>
                  <a:pt x="1235" y="327"/>
                  <a:pt x="1235" y="215"/>
                  <a:pt x="1194" y="157"/>
                </a:cubicBezTo>
                <a:lnTo>
                  <a:pt x="1233" y="79"/>
                </a:lnTo>
                <a:cubicBezTo>
                  <a:pt x="1236" y="73"/>
                  <a:pt x="1236" y="66"/>
                  <a:pt x="1234" y="60"/>
                </a:cubicBezTo>
                <a:cubicBezTo>
                  <a:pt x="1231" y="54"/>
                  <a:pt x="1226" y="49"/>
                  <a:pt x="1220" y="47"/>
                </a:cubicBezTo>
                <a:lnTo>
                  <a:pt x="1082" y="1"/>
                </a:lnTo>
                <a:cubicBezTo>
                  <a:pt x="1078" y="0"/>
                  <a:pt x="1073" y="0"/>
                  <a:pt x="1068" y="1"/>
                </a:cubicBezTo>
                <a:lnTo>
                  <a:pt x="931" y="47"/>
                </a:lnTo>
                <a:cubicBezTo>
                  <a:pt x="924" y="49"/>
                  <a:pt x="919" y="54"/>
                  <a:pt x="917" y="60"/>
                </a:cubicBezTo>
                <a:cubicBezTo>
                  <a:pt x="914" y="66"/>
                  <a:pt x="914" y="73"/>
                  <a:pt x="917" y="79"/>
                </a:cubicBezTo>
                <a:lnTo>
                  <a:pt x="957" y="157"/>
                </a:lnTo>
                <a:cubicBezTo>
                  <a:pt x="915" y="216"/>
                  <a:pt x="915" y="331"/>
                  <a:pt x="915" y="389"/>
                </a:cubicBezTo>
                <a:cubicBezTo>
                  <a:pt x="915" y="402"/>
                  <a:pt x="925" y="412"/>
                  <a:pt x="938" y="412"/>
                </a:cubicBezTo>
                <a:lnTo>
                  <a:pt x="984" y="412"/>
                </a:lnTo>
                <a:cubicBezTo>
                  <a:pt x="996" y="412"/>
                  <a:pt x="1007" y="402"/>
                  <a:pt x="1007" y="389"/>
                </a:cubicBezTo>
                <a:cubicBezTo>
                  <a:pt x="1007" y="376"/>
                  <a:pt x="996" y="366"/>
                  <a:pt x="984" y="366"/>
                </a:cubicBezTo>
                <a:lnTo>
                  <a:pt x="961" y="366"/>
                </a:lnTo>
                <a:cubicBezTo>
                  <a:pt x="961" y="309"/>
                  <a:pt x="966" y="210"/>
                  <a:pt x="1000" y="176"/>
                </a:cubicBezTo>
                <a:cubicBezTo>
                  <a:pt x="1007" y="169"/>
                  <a:pt x="1009" y="159"/>
                  <a:pt x="1004" y="150"/>
                </a:cubicBezTo>
                <a:lnTo>
                  <a:pt x="970" y="82"/>
                </a:lnTo>
                <a:lnTo>
                  <a:pt x="1075" y="47"/>
                </a:lnTo>
                <a:lnTo>
                  <a:pt x="1180" y="82"/>
                </a:lnTo>
                <a:lnTo>
                  <a:pt x="1146" y="150"/>
                </a:lnTo>
                <a:cubicBezTo>
                  <a:pt x="1142" y="159"/>
                  <a:pt x="1144" y="169"/>
                  <a:pt x="1151" y="176"/>
                </a:cubicBezTo>
                <a:cubicBezTo>
                  <a:pt x="1185" y="210"/>
                  <a:pt x="1189" y="307"/>
                  <a:pt x="1190" y="366"/>
                </a:cubicBezTo>
                <a:lnTo>
                  <a:pt x="1167" y="366"/>
                </a:lnTo>
                <a:cubicBezTo>
                  <a:pt x="1157" y="366"/>
                  <a:pt x="1149" y="372"/>
                  <a:pt x="1146" y="380"/>
                </a:cubicBezTo>
                <a:cubicBezTo>
                  <a:pt x="1142" y="389"/>
                  <a:pt x="1144" y="399"/>
                  <a:pt x="1151" y="405"/>
                </a:cubicBezTo>
                <a:lnTo>
                  <a:pt x="1238" y="493"/>
                </a:lnTo>
                <a:lnTo>
                  <a:pt x="1328" y="762"/>
                </a:lnTo>
                <a:cubicBezTo>
                  <a:pt x="1331" y="772"/>
                  <a:pt x="1340" y="778"/>
                  <a:pt x="1350" y="778"/>
                </a:cubicBezTo>
                <a:cubicBezTo>
                  <a:pt x="1352" y="778"/>
                  <a:pt x="1355" y="778"/>
                  <a:pt x="1357" y="777"/>
                </a:cubicBezTo>
                <a:cubicBezTo>
                  <a:pt x="1369" y="773"/>
                  <a:pt x="1375" y="760"/>
                  <a:pt x="1372" y="748"/>
                </a:cubicBezTo>
                <a:close/>
                <a:moveTo>
                  <a:pt x="1059" y="98"/>
                </a:moveTo>
                <a:lnTo>
                  <a:pt x="1059" y="98"/>
                </a:lnTo>
                <a:cubicBezTo>
                  <a:pt x="1055" y="102"/>
                  <a:pt x="1052" y="108"/>
                  <a:pt x="1052" y="114"/>
                </a:cubicBezTo>
                <a:cubicBezTo>
                  <a:pt x="1052" y="120"/>
                  <a:pt x="1055" y="126"/>
                  <a:pt x="1059" y="131"/>
                </a:cubicBezTo>
                <a:cubicBezTo>
                  <a:pt x="1063" y="135"/>
                  <a:pt x="1069" y="137"/>
                  <a:pt x="1075" y="137"/>
                </a:cubicBezTo>
                <a:cubicBezTo>
                  <a:pt x="1081" y="137"/>
                  <a:pt x="1087" y="135"/>
                  <a:pt x="1091" y="130"/>
                </a:cubicBezTo>
                <a:cubicBezTo>
                  <a:pt x="1096" y="126"/>
                  <a:pt x="1098" y="120"/>
                  <a:pt x="1098" y="114"/>
                </a:cubicBezTo>
                <a:cubicBezTo>
                  <a:pt x="1098" y="108"/>
                  <a:pt x="1096" y="102"/>
                  <a:pt x="1091" y="98"/>
                </a:cubicBezTo>
                <a:cubicBezTo>
                  <a:pt x="1083" y="90"/>
                  <a:pt x="1068" y="90"/>
                  <a:pt x="1059" y="98"/>
                </a:cubicBezTo>
                <a:close/>
                <a:moveTo>
                  <a:pt x="948" y="460"/>
                </a:moveTo>
                <a:lnTo>
                  <a:pt x="948" y="460"/>
                </a:lnTo>
                <a:lnTo>
                  <a:pt x="778" y="375"/>
                </a:lnTo>
                <a:lnTo>
                  <a:pt x="778" y="349"/>
                </a:lnTo>
                <a:lnTo>
                  <a:pt x="821" y="262"/>
                </a:lnTo>
                <a:cubicBezTo>
                  <a:pt x="823" y="259"/>
                  <a:pt x="823" y="255"/>
                  <a:pt x="823" y="252"/>
                </a:cubicBezTo>
                <a:lnTo>
                  <a:pt x="823" y="114"/>
                </a:lnTo>
                <a:cubicBezTo>
                  <a:pt x="823" y="111"/>
                  <a:pt x="823" y="107"/>
                  <a:pt x="821" y="104"/>
                </a:cubicBezTo>
                <a:cubicBezTo>
                  <a:pt x="819" y="100"/>
                  <a:pt x="768" y="0"/>
                  <a:pt x="663" y="0"/>
                </a:cubicBezTo>
                <a:cubicBezTo>
                  <a:pt x="559" y="0"/>
                  <a:pt x="508" y="100"/>
                  <a:pt x="506" y="104"/>
                </a:cubicBezTo>
                <a:cubicBezTo>
                  <a:pt x="504" y="107"/>
                  <a:pt x="503" y="111"/>
                  <a:pt x="503" y="114"/>
                </a:cubicBezTo>
                <a:lnTo>
                  <a:pt x="503" y="252"/>
                </a:lnTo>
                <a:cubicBezTo>
                  <a:pt x="503" y="255"/>
                  <a:pt x="504" y="259"/>
                  <a:pt x="506" y="262"/>
                </a:cubicBezTo>
                <a:lnTo>
                  <a:pt x="549" y="349"/>
                </a:lnTo>
                <a:lnTo>
                  <a:pt x="549" y="375"/>
                </a:lnTo>
                <a:lnTo>
                  <a:pt x="378" y="460"/>
                </a:lnTo>
                <a:cubicBezTo>
                  <a:pt x="371" y="464"/>
                  <a:pt x="366" y="472"/>
                  <a:pt x="366" y="480"/>
                </a:cubicBezTo>
                <a:lnTo>
                  <a:pt x="366" y="1030"/>
                </a:lnTo>
                <a:cubicBezTo>
                  <a:pt x="366" y="1036"/>
                  <a:pt x="368" y="1042"/>
                  <a:pt x="373" y="1046"/>
                </a:cubicBezTo>
                <a:lnTo>
                  <a:pt x="457" y="1131"/>
                </a:lnTo>
                <a:lnTo>
                  <a:pt x="457" y="1670"/>
                </a:lnTo>
                <a:cubicBezTo>
                  <a:pt x="457" y="1683"/>
                  <a:pt x="468" y="1693"/>
                  <a:pt x="480" y="1693"/>
                </a:cubicBezTo>
                <a:cubicBezTo>
                  <a:pt x="493" y="1693"/>
                  <a:pt x="503" y="1683"/>
                  <a:pt x="503" y="1670"/>
                </a:cubicBezTo>
                <a:lnTo>
                  <a:pt x="503" y="1121"/>
                </a:lnTo>
                <a:cubicBezTo>
                  <a:pt x="503" y="1115"/>
                  <a:pt x="501" y="1109"/>
                  <a:pt x="496" y="1105"/>
                </a:cubicBezTo>
                <a:lnTo>
                  <a:pt x="412" y="1020"/>
                </a:lnTo>
                <a:lnTo>
                  <a:pt x="412" y="495"/>
                </a:lnTo>
                <a:lnTo>
                  <a:pt x="521" y="440"/>
                </a:lnTo>
                <a:lnTo>
                  <a:pt x="506" y="470"/>
                </a:lnTo>
                <a:cubicBezTo>
                  <a:pt x="502" y="477"/>
                  <a:pt x="502" y="484"/>
                  <a:pt x="506" y="491"/>
                </a:cubicBezTo>
                <a:lnTo>
                  <a:pt x="597" y="674"/>
                </a:lnTo>
                <a:cubicBezTo>
                  <a:pt x="601" y="681"/>
                  <a:pt x="609" y="686"/>
                  <a:pt x="618" y="686"/>
                </a:cubicBezTo>
                <a:lnTo>
                  <a:pt x="640" y="686"/>
                </a:lnTo>
                <a:lnTo>
                  <a:pt x="640" y="853"/>
                </a:lnTo>
                <a:cubicBezTo>
                  <a:pt x="627" y="861"/>
                  <a:pt x="618" y="875"/>
                  <a:pt x="618" y="892"/>
                </a:cubicBezTo>
                <a:cubicBezTo>
                  <a:pt x="618" y="918"/>
                  <a:pt x="638" y="938"/>
                  <a:pt x="663" y="938"/>
                </a:cubicBezTo>
                <a:cubicBezTo>
                  <a:pt x="689" y="938"/>
                  <a:pt x="709" y="918"/>
                  <a:pt x="709" y="892"/>
                </a:cubicBezTo>
                <a:cubicBezTo>
                  <a:pt x="709" y="875"/>
                  <a:pt x="700" y="861"/>
                  <a:pt x="686" y="853"/>
                </a:cubicBezTo>
                <a:lnTo>
                  <a:pt x="686" y="686"/>
                </a:lnTo>
                <a:lnTo>
                  <a:pt x="709" y="686"/>
                </a:lnTo>
                <a:cubicBezTo>
                  <a:pt x="718" y="686"/>
                  <a:pt x="726" y="682"/>
                  <a:pt x="730" y="674"/>
                </a:cubicBezTo>
                <a:lnTo>
                  <a:pt x="821" y="491"/>
                </a:lnTo>
                <a:cubicBezTo>
                  <a:pt x="824" y="484"/>
                  <a:pt x="824" y="477"/>
                  <a:pt x="821" y="470"/>
                </a:cubicBezTo>
                <a:lnTo>
                  <a:pt x="806" y="440"/>
                </a:lnTo>
                <a:lnTo>
                  <a:pt x="915" y="495"/>
                </a:lnTo>
                <a:lnTo>
                  <a:pt x="915" y="1020"/>
                </a:lnTo>
                <a:lnTo>
                  <a:pt x="830" y="1105"/>
                </a:lnTo>
                <a:cubicBezTo>
                  <a:pt x="826" y="1109"/>
                  <a:pt x="823" y="1115"/>
                  <a:pt x="823" y="1121"/>
                </a:cubicBezTo>
                <a:lnTo>
                  <a:pt x="823" y="1670"/>
                </a:lnTo>
                <a:cubicBezTo>
                  <a:pt x="823" y="1683"/>
                  <a:pt x="834" y="1693"/>
                  <a:pt x="846" y="1693"/>
                </a:cubicBezTo>
                <a:cubicBezTo>
                  <a:pt x="859" y="1693"/>
                  <a:pt x="869" y="1683"/>
                  <a:pt x="869" y="1670"/>
                </a:cubicBezTo>
                <a:lnTo>
                  <a:pt x="869" y="1131"/>
                </a:lnTo>
                <a:lnTo>
                  <a:pt x="954" y="1046"/>
                </a:lnTo>
                <a:cubicBezTo>
                  <a:pt x="958" y="1042"/>
                  <a:pt x="961" y="1036"/>
                  <a:pt x="961" y="1030"/>
                </a:cubicBezTo>
                <a:lnTo>
                  <a:pt x="961" y="480"/>
                </a:lnTo>
                <a:cubicBezTo>
                  <a:pt x="961" y="472"/>
                  <a:pt x="956" y="464"/>
                  <a:pt x="948" y="460"/>
                </a:cubicBezTo>
                <a:close/>
                <a:moveTo>
                  <a:pt x="695" y="641"/>
                </a:moveTo>
                <a:lnTo>
                  <a:pt x="695" y="641"/>
                </a:lnTo>
                <a:lnTo>
                  <a:pt x="632" y="641"/>
                </a:lnTo>
                <a:lnTo>
                  <a:pt x="552" y="480"/>
                </a:lnTo>
                <a:lnTo>
                  <a:pt x="592" y="399"/>
                </a:lnTo>
                <a:cubicBezTo>
                  <a:pt x="592" y="399"/>
                  <a:pt x="592" y="398"/>
                  <a:pt x="593" y="398"/>
                </a:cubicBezTo>
                <a:cubicBezTo>
                  <a:pt x="593" y="396"/>
                  <a:pt x="594" y="394"/>
                  <a:pt x="594" y="392"/>
                </a:cubicBezTo>
                <a:cubicBezTo>
                  <a:pt x="594" y="391"/>
                  <a:pt x="595" y="390"/>
                  <a:pt x="595" y="390"/>
                </a:cubicBezTo>
                <a:cubicBezTo>
                  <a:pt x="595" y="389"/>
                  <a:pt x="595" y="389"/>
                  <a:pt x="595" y="389"/>
                </a:cubicBezTo>
                <a:lnTo>
                  <a:pt x="595" y="343"/>
                </a:lnTo>
                <a:cubicBezTo>
                  <a:pt x="595" y="340"/>
                  <a:pt x="594" y="336"/>
                  <a:pt x="592" y="333"/>
                </a:cubicBezTo>
                <a:lnTo>
                  <a:pt x="549" y="246"/>
                </a:lnTo>
                <a:lnTo>
                  <a:pt x="549" y="120"/>
                </a:lnTo>
                <a:cubicBezTo>
                  <a:pt x="559" y="104"/>
                  <a:pt x="597" y="46"/>
                  <a:pt x="663" y="46"/>
                </a:cubicBezTo>
                <a:cubicBezTo>
                  <a:pt x="729" y="46"/>
                  <a:pt x="768" y="104"/>
                  <a:pt x="778" y="120"/>
                </a:cubicBezTo>
                <a:lnTo>
                  <a:pt x="778" y="246"/>
                </a:lnTo>
                <a:lnTo>
                  <a:pt x="734" y="333"/>
                </a:lnTo>
                <a:cubicBezTo>
                  <a:pt x="733" y="336"/>
                  <a:pt x="732" y="340"/>
                  <a:pt x="732" y="343"/>
                </a:cubicBezTo>
                <a:lnTo>
                  <a:pt x="732" y="389"/>
                </a:lnTo>
                <a:cubicBezTo>
                  <a:pt x="732" y="389"/>
                  <a:pt x="732" y="389"/>
                  <a:pt x="732" y="390"/>
                </a:cubicBezTo>
                <a:cubicBezTo>
                  <a:pt x="732" y="390"/>
                  <a:pt x="732" y="391"/>
                  <a:pt x="732" y="392"/>
                </a:cubicBezTo>
                <a:cubicBezTo>
                  <a:pt x="733" y="394"/>
                  <a:pt x="733" y="396"/>
                  <a:pt x="734" y="398"/>
                </a:cubicBezTo>
                <a:cubicBezTo>
                  <a:pt x="734" y="398"/>
                  <a:pt x="734" y="399"/>
                  <a:pt x="734" y="399"/>
                </a:cubicBezTo>
                <a:lnTo>
                  <a:pt x="775" y="480"/>
                </a:lnTo>
                <a:lnTo>
                  <a:pt x="695" y="641"/>
                </a:lnTo>
                <a:close/>
                <a:moveTo>
                  <a:pt x="366" y="349"/>
                </a:moveTo>
                <a:lnTo>
                  <a:pt x="366" y="349"/>
                </a:lnTo>
                <a:lnTo>
                  <a:pt x="409" y="262"/>
                </a:lnTo>
                <a:cubicBezTo>
                  <a:pt x="411" y="259"/>
                  <a:pt x="412" y="255"/>
                  <a:pt x="412" y="252"/>
                </a:cubicBezTo>
                <a:lnTo>
                  <a:pt x="412" y="114"/>
                </a:lnTo>
                <a:cubicBezTo>
                  <a:pt x="412" y="111"/>
                  <a:pt x="411" y="107"/>
                  <a:pt x="409" y="104"/>
                </a:cubicBezTo>
                <a:cubicBezTo>
                  <a:pt x="407" y="100"/>
                  <a:pt x="356" y="0"/>
                  <a:pt x="251" y="0"/>
                </a:cubicBezTo>
                <a:cubicBezTo>
                  <a:pt x="147" y="0"/>
                  <a:pt x="96" y="100"/>
                  <a:pt x="94" y="104"/>
                </a:cubicBezTo>
                <a:cubicBezTo>
                  <a:pt x="92" y="107"/>
                  <a:pt x="91" y="111"/>
                  <a:pt x="91" y="114"/>
                </a:cubicBezTo>
                <a:lnTo>
                  <a:pt x="91" y="252"/>
                </a:lnTo>
                <a:cubicBezTo>
                  <a:pt x="91" y="255"/>
                  <a:pt x="92" y="259"/>
                  <a:pt x="94" y="262"/>
                </a:cubicBezTo>
                <a:lnTo>
                  <a:pt x="137" y="349"/>
                </a:lnTo>
                <a:lnTo>
                  <a:pt x="137" y="377"/>
                </a:lnTo>
                <a:lnTo>
                  <a:pt x="10" y="461"/>
                </a:lnTo>
                <a:cubicBezTo>
                  <a:pt x="4" y="466"/>
                  <a:pt x="0" y="473"/>
                  <a:pt x="0" y="480"/>
                </a:cubicBezTo>
                <a:lnTo>
                  <a:pt x="0" y="892"/>
                </a:lnTo>
                <a:cubicBezTo>
                  <a:pt x="0" y="898"/>
                  <a:pt x="2" y="904"/>
                  <a:pt x="6" y="909"/>
                </a:cubicBezTo>
                <a:lnTo>
                  <a:pt x="91" y="993"/>
                </a:lnTo>
                <a:lnTo>
                  <a:pt x="91" y="1533"/>
                </a:lnTo>
                <a:cubicBezTo>
                  <a:pt x="91" y="1546"/>
                  <a:pt x="102" y="1556"/>
                  <a:pt x="114" y="1556"/>
                </a:cubicBezTo>
                <a:cubicBezTo>
                  <a:pt x="127" y="1556"/>
                  <a:pt x="137" y="1546"/>
                  <a:pt x="137" y="1533"/>
                </a:cubicBezTo>
                <a:lnTo>
                  <a:pt x="137" y="984"/>
                </a:lnTo>
                <a:cubicBezTo>
                  <a:pt x="137" y="978"/>
                  <a:pt x="135" y="972"/>
                  <a:pt x="130" y="968"/>
                </a:cubicBezTo>
                <a:lnTo>
                  <a:pt x="45" y="883"/>
                </a:lnTo>
                <a:lnTo>
                  <a:pt x="45" y="493"/>
                </a:lnTo>
                <a:lnTo>
                  <a:pt x="173" y="408"/>
                </a:lnTo>
                <a:cubicBezTo>
                  <a:pt x="179" y="404"/>
                  <a:pt x="183" y="397"/>
                  <a:pt x="183" y="389"/>
                </a:cubicBezTo>
                <a:lnTo>
                  <a:pt x="183" y="343"/>
                </a:lnTo>
                <a:cubicBezTo>
                  <a:pt x="183" y="340"/>
                  <a:pt x="182" y="336"/>
                  <a:pt x="180" y="333"/>
                </a:cubicBezTo>
                <a:lnTo>
                  <a:pt x="137" y="246"/>
                </a:lnTo>
                <a:lnTo>
                  <a:pt x="137" y="120"/>
                </a:lnTo>
                <a:cubicBezTo>
                  <a:pt x="147" y="104"/>
                  <a:pt x="185" y="46"/>
                  <a:pt x="251" y="46"/>
                </a:cubicBezTo>
                <a:cubicBezTo>
                  <a:pt x="317" y="46"/>
                  <a:pt x="356" y="104"/>
                  <a:pt x="366" y="120"/>
                </a:cubicBezTo>
                <a:lnTo>
                  <a:pt x="366" y="246"/>
                </a:lnTo>
                <a:lnTo>
                  <a:pt x="322" y="333"/>
                </a:lnTo>
                <a:cubicBezTo>
                  <a:pt x="321" y="336"/>
                  <a:pt x="320" y="340"/>
                  <a:pt x="320" y="343"/>
                </a:cubicBezTo>
                <a:lnTo>
                  <a:pt x="320" y="389"/>
                </a:lnTo>
                <a:cubicBezTo>
                  <a:pt x="320" y="402"/>
                  <a:pt x="330" y="412"/>
                  <a:pt x="343" y="412"/>
                </a:cubicBezTo>
                <a:cubicBezTo>
                  <a:pt x="356" y="412"/>
                  <a:pt x="366" y="402"/>
                  <a:pt x="366" y="389"/>
                </a:cubicBezTo>
                <a:lnTo>
                  <a:pt x="366" y="349"/>
                </a:ln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3" name="Freeform 54"/>
          <p:cNvSpPr>
            <a:spLocks noEditPoints="1"/>
          </p:cNvSpPr>
          <p:nvPr/>
        </p:nvSpPr>
        <p:spPr bwMode="auto">
          <a:xfrm>
            <a:off x="7448551" y="3030538"/>
            <a:ext cx="303213" cy="377825"/>
          </a:xfrm>
          <a:custGeom>
            <a:avLst/>
            <a:gdLst>
              <a:gd name="T0" fmla="*/ 1193 w 1353"/>
              <a:gd name="T1" fmla="*/ 1372 h 1693"/>
              <a:gd name="T2" fmla="*/ 1012 w 1353"/>
              <a:gd name="T3" fmla="*/ 1372 h 1693"/>
              <a:gd name="T4" fmla="*/ 1012 w 1353"/>
              <a:gd name="T5" fmla="*/ 713 h 1693"/>
              <a:gd name="T6" fmla="*/ 774 w 1353"/>
              <a:gd name="T7" fmla="*/ 548 h 1693"/>
              <a:gd name="T8" fmla="*/ 774 w 1353"/>
              <a:gd name="T9" fmla="*/ 455 h 1693"/>
              <a:gd name="T10" fmla="*/ 898 w 1353"/>
              <a:gd name="T11" fmla="*/ 455 h 1693"/>
              <a:gd name="T12" fmla="*/ 898 w 1353"/>
              <a:gd name="T13" fmla="*/ 0 h 1693"/>
              <a:gd name="T14" fmla="*/ 123 w 1353"/>
              <a:gd name="T15" fmla="*/ 0 h 1693"/>
              <a:gd name="T16" fmla="*/ 123 w 1353"/>
              <a:gd name="T17" fmla="*/ 455 h 1693"/>
              <a:gd name="T18" fmla="*/ 238 w 1353"/>
              <a:gd name="T19" fmla="*/ 455 h 1693"/>
              <a:gd name="T20" fmla="*/ 238 w 1353"/>
              <a:gd name="T21" fmla="*/ 548 h 1693"/>
              <a:gd name="T22" fmla="*/ 0 w 1353"/>
              <a:gd name="T23" fmla="*/ 713 h 1693"/>
              <a:gd name="T24" fmla="*/ 0 w 1353"/>
              <a:gd name="T25" fmla="*/ 1634 h 1693"/>
              <a:gd name="T26" fmla="*/ 852 w 1353"/>
              <a:gd name="T27" fmla="*/ 1634 h 1693"/>
              <a:gd name="T28" fmla="*/ 976 w 1353"/>
              <a:gd name="T29" fmla="*/ 1693 h 1693"/>
              <a:gd name="T30" fmla="*/ 1193 w 1353"/>
              <a:gd name="T31" fmla="*/ 1693 h 1693"/>
              <a:gd name="T32" fmla="*/ 1353 w 1353"/>
              <a:gd name="T33" fmla="*/ 1533 h 1693"/>
              <a:gd name="T34" fmla="*/ 1193 w 1353"/>
              <a:gd name="T35" fmla="*/ 1372 h 1693"/>
              <a:gd name="T36" fmla="*/ 165 w 1353"/>
              <a:gd name="T37" fmla="*/ 42 h 1693"/>
              <a:gd name="T38" fmla="*/ 165 w 1353"/>
              <a:gd name="T39" fmla="*/ 42 h 1693"/>
              <a:gd name="T40" fmla="*/ 858 w 1353"/>
              <a:gd name="T41" fmla="*/ 42 h 1693"/>
              <a:gd name="T42" fmla="*/ 858 w 1353"/>
              <a:gd name="T43" fmla="*/ 413 h 1693"/>
              <a:gd name="T44" fmla="*/ 165 w 1353"/>
              <a:gd name="T45" fmla="*/ 413 h 1693"/>
              <a:gd name="T46" fmla="*/ 165 w 1353"/>
              <a:gd name="T47" fmla="*/ 42 h 1693"/>
              <a:gd name="T48" fmla="*/ 42 w 1353"/>
              <a:gd name="T49" fmla="*/ 867 h 1693"/>
              <a:gd name="T50" fmla="*/ 42 w 1353"/>
              <a:gd name="T51" fmla="*/ 867 h 1693"/>
              <a:gd name="T52" fmla="*/ 620 w 1353"/>
              <a:gd name="T53" fmla="*/ 867 h 1693"/>
              <a:gd name="T54" fmla="*/ 620 w 1353"/>
              <a:gd name="T55" fmla="*/ 1332 h 1693"/>
              <a:gd name="T56" fmla="*/ 42 w 1353"/>
              <a:gd name="T57" fmla="*/ 1332 h 1693"/>
              <a:gd name="T58" fmla="*/ 42 w 1353"/>
              <a:gd name="T59" fmla="*/ 867 h 1693"/>
              <a:gd name="T60" fmla="*/ 42 w 1353"/>
              <a:gd name="T61" fmla="*/ 1590 h 1693"/>
              <a:gd name="T62" fmla="*/ 42 w 1353"/>
              <a:gd name="T63" fmla="*/ 1590 h 1693"/>
              <a:gd name="T64" fmla="*/ 42 w 1353"/>
              <a:gd name="T65" fmla="*/ 1374 h 1693"/>
              <a:gd name="T66" fmla="*/ 662 w 1353"/>
              <a:gd name="T67" fmla="*/ 1374 h 1693"/>
              <a:gd name="T68" fmla="*/ 662 w 1353"/>
              <a:gd name="T69" fmla="*/ 828 h 1693"/>
              <a:gd name="T70" fmla="*/ 42 w 1353"/>
              <a:gd name="T71" fmla="*/ 828 h 1693"/>
              <a:gd name="T72" fmla="*/ 42 w 1353"/>
              <a:gd name="T73" fmla="*/ 734 h 1693"/>
              <a:gd name="T74" fmla="*/ 279 w 1353"/>
              <a:gd name="T75" fmla="*/ 569 h 1693"/>
              <a:gd name="T76" fmla="*/ 279 w 1353"/>
              <a:gd name="T77" fmla="*/ 455 h 1693"/>
              <a:gd name="T78" fmla="*/ 734 w 1353"/>
              <a:gd name="T79" fmla="*/ 455 h 1693"/>
              <a:gd name="T80" fmla="*/ 734 w 1353"/>
              <a:gd name="T81" fmla="*/ 569 h 1693"/>
              <a:gd name="T82" fmla="*/ 972 w 1353"/>
              <a:gd name="T83" fmla="*/ 734 h 1693"/>
              <a:gd name="T84" fmla="*/ 972 w 1353"/>
              <a:gd name="T85" fmla="*/ 1372 h 1693"/>
              <a:gd name="T86" fmla="*/ 818 w 1353"/>
              <a:gd name="T87" fmla="*/ 1531 h 1693"/>
              <a:gd name="T88" fmla="*/ 829 w 1353"/>
              <a:gd name="T89" fmla="*/ 1590 h 1693"/>
              <a:gd name="T90" fmla="*/ 42 w 1353"/>
              <a:gd name="T91" fmla="*/ 1590 h 1693"/>
              <a:gd name="T92" fmla="*/ 858 w 1353"/>
              <a:gd name="T93" fmla="*/ 1531 h 1693"/>
              <a:gd name="T94" fmla="*/ 858 w 1353"/>
              <a:gd name="T95" fmla="*/ 1531 h 1693"/>
              <a:gd name="T96" fmla="*/ 976 w 1353"/>
              <a:gd name="T97" fmla="*/ 1414 h 1693"/>
              <a:gd name="T98" fmla="*/ 1063 w 1353"/>
              <a:gd name="T99" fmla="*/ 1414 h 1693"/>
              <a:gd name="T100" fmla="*/ 1063 w 1353"/>
              <a:gd name="T101" fmla="*/ 1651 h 1693"/>
              <a:gd name="T102" fmla="*/ 976 w 1353"/>
              <a:gd name="T103" fmla="*/ 1651 h 1693"/>
              <a:gd name="T104" fmla="*/ 858 w 1353"/>
              <a:gd name="T105" fmla="*/ 1531 h 1693"/>
              <a:gd name="T106" fmla="*/ 1193 w 1353"/>
              <a:gd name="T107" fmla="*/ 1651 h 1693"/>
              <a:gd name="T108" fmla="*/ 1193 w 1353"/>
              <a:gd name="T109" fmla="*/ 1651 h 1693"/>
              <a:gd name="T110" fmla="*/ 1105 w 1353"/>
              <a:gd name="T111" fmla="*/ 1651 h 1693"/>
              <a:gd name="T112" fmla="*/ 1105 w 1353"/>
              <a:gd name="T113" fmla="*/ 1414 h 1693"/>
              <a:gd name="T114" fmla="*/ 1193 w 1353"/>
              <a:gd name="T115" fmla="*/ 1414 h 1693"/>
              <a:gd name="T116" fmla="*/ 1311 w 1353"/>
              <a:gd name="T117" fmla="*/ 1531 h 1693"/>
              <a:gd name="T118" fmla="*/ 1193 w 1353"/>
              <a:gd name="T119" fmla="*/ 1651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53" h="1693">
                <a:moveTo>
                  <a:pt x="1193" y="1372"/>
                </a:moveTo>
                <a:lnTo>
                  <a:pt x="1012" y="1372"/>
                </a:lnTo>
                <a:lnTo>
                  <a:pt x="1012" y="713"/>
                </a:lnTo>
                <a:lnTo>
                  <a:pt x="774" y="548"/>
                </a:lnTo>
                <a:lnTo>
                  <a:pt x="774" y="455"/>
                </a:lnTo>
                <a:lnTo>
                  <a:pt x="898" y="455"/>
                </a:lnTo>
                <a:lnTo>
                  <a:pt x="898" y="0"/>
                </a:lnTo>
                <a:lnTo>
                  <a:pt x="123" y="0"/>
                </a:lnTo>
                <a:lnTo>
                  <a:pt x="123" y="455"/>
                </a:lnTo>
                <a:lnTo>
                  <a:pt x="238" y="455"/>
                </a:lnTo>
                <a:lnTo>
                  <a:pt x="238" y="548"/>
                </a:lnTo>
                <a:lnTo>
                  <a:pt x="0" y="713"/>
                </a:lnTo>
                <a:lnTo>
                  <a:pt x="0" y="1634"/>
                </a:lnTo>
                <a:lnTo>
                  <a:pt x="852" y="1634"/>
                </a:lnTo>
                <a:cubicBezTo>
                  <a:pt x="881" y="1670"/>
                  <a:pt x="926" y="1693"/>
                  <a:pt x="976" y="1693"/>
                </a:cubicBezTo>
                <a:lnTo>
                  <a:pt x="1193" y="1693"/>
                </a:lnTo>
                <a:cubicBezTo>
                  <a:pt x="1280" y="1693"/>
                  <a:pt x="1353" y="1621"/>
                  <a:pt x="1353" y="1533"/>
                </a:cubicBezTo>
                <a:cubicBezTo>
                  <a:pt x="1353" y="1446"/>
                  <a:pt x="1282" y="1372"/>
                  <a:pt x="1193" y="1372"/>
                </a:cubicBezTo>
                <a:close/>
                <a:moveTo>
                  <a:pt x="165" y="42"/>
                </a:moveTo>
                <a:lnTo>
                  <a:pt x="165" y="42"/>
                </a:lnTo>
                <a:lnTo>
                  <a:pt x="858" y="42"/>
                </a:lnTo>
                <a:lnTo>
                  <a:pt x="858" y="413"/>
                </a:lnTo>
                <a:lnTo>
                  <a:pt x="165" y="413"/>
                </a:lnTo>
                <a:lnTo>
                  <a:pt x="165" y="42"/>
                </a:lnTo>
                <a:close/>
                <a:moveTo>
                  <a:pt x="42" y="867"/>
                </a:moveTo>
                <a:lnTo>
                  <a:pt x="42" y="867"/>
                </a:lnTo>
                <a:lnTo>
                  <a:pt x="620" y="867"/>
                </a:lnTo>
                <a:lnTo>
                  <a:pt x="620" y="1332"/>
                </a:lnTo>
                <a:lnTo>
                  <a:pt x="42" y="1332"/>
                </a:lnTo>
                <a:lnTo>
                  <a:pt x="42" y="867"/>
                </a:lnTo>
                <a:close/>
                <a:moveTo>
                  <a:pt x="42" y="1590"/>
                </a:moveTo>
                <a:lnTo>
                  <a:pt x="42" y="1590"/>
                </a:lnTo>
                <a:lnTo>
                  <a:pt x="42" y="1374"/>
                </a:lnTo>
                <a:lnTo>
                  <a:pt x="662" y="1374"/>
                </a:lnTo>
                <a:lnTo>
                  <a:pt x="662" y="828"/>
                </a:lnTo>
                <a:lnTo>
                  <a:pt x="42" y="828"/>
                </a:lnTo>
                <a:lnTo>
                  <a:pt x="42" y="734"/>
                </a:lnTo>
                <a:lnTo>
                  <a:pt x="279" y="569"/>
                </a:lnTo>
                <a:lnTo>
                  <a:pt x="279" y="455"/>
                </a:lnTo>
                <a:lnTo>
                  <a:pt x="734" y="455"/>
                </a:lnTo>
                <a:lnTo>
                  <a:pt x="734" y="569"/>
                </a:lnTo>
                <a:lnTo>
                  <a:pt x="972" y="734"/>
                </a:lnTo>
                <a:lnTo>
                  <a:pt x="972" y="1372"/>
                </a:lnTo>
                <a:cubicBezTo>
                  <a:pt x="886" y="1374"/>
                  <a:pt x="818" y="1444"/>
                  <a:pt x="818" y="1531"/>
                </a:cubicBezTo>
                <a:cubicBezTo>
                  <a:pt x="818" y="1552"/>
                  <a:pt x="822" y="1573"/>
                  <a:pt x="829" y="1590"/>
                </a:cubicBezTo>
                <a:lnTo>
                  <a:pt x="42" y="1590"/>
                </a:lnTo>
                <a:close/>
                <a:moveTo>
                  <a:pt x="858" y="1531"/>
                </a:moveTo>
                <a:lnTo>
                  <a:pt x="858" y="1531"/>
                </a:lnTo>
                <a:cubicBezTo>
                  <a:pt x="858" y="1467"/>
                  <a:pt x="911" y="1414"/>
                  <a:pt x="976" y="1414"/>
                </a:cubicBezTo>
                <a:lnTo>
                  <a:pt x="1063" y="1414"/>
                </a:lnTo>
                <a:lnTo>
                  <a:pt x="1063" y="1651"/>
                </a:lnTo>
                <a:lnTo>
                  <a:pt x="976" y="1651"/>
                </a:lnTo>
                <a:cubicBezTo>
                  <a:pt x="911" y="1651"/>
                  <a:pt x="858" y="1598"/>
                  <a:pt x="858" y="1531"/>
                </a:cubicBezTo>
                <a:close/>
                <a:moveTo>
                  <a:pt x="1193" y="1651"/>
                </a:moveTo>
                <a:lnTo>
                  <a:pt x="1193" y="1651"/>
                </a:lnTo>
                <a:lnTo>
                  <a:pt x="1105" y="1651"/>
                </a:lnTo>
                <a:lnTo>
                  <a:pt x="1105" y="1414"/>
                </a:lnTo>
                <a:lnTo>
                  <a:pt x="1193" y="1414"/>
                </a:lnTo>
                <a:cubicBezTo>
                  <a:pt x="1257" y="1414"/>
                  <a:pt x="1311" y="1467"/>
                  <a:pt x="1311" y="1531"/>
                </a:cubicBezTo>
                <a:cubicBezTo>
                  <a:pt x="1313" y="1598"/>
                  <a:pt x="1259" y="1651"/>
                  <a:pt x="1193" y="1651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4" name="Freeform 55"/>
          <p:cNvSpPr>
            <a:spLocks noEditPoints="1"/>
          </p:cNvSpPr>
          <p:nvPr/>
        </p:nvSpPr>
        <p:spPr bwMode="auto">
          <a:xfrm>
            <a:off x="7707314" y="3221038"/>
            <a:ext cx="112713" cy="104775"/>
          </a:xfrm>
          <a:custGeom>
            <a:avLst/>
            <a:gdLst>
              <a:gd name="T0" fmla="*/ 498 w 506"/>
              <a:gd name="T1" fmla="*/ 282 h 468"/>
              <a:gd name="T2" fmla="*/ 433 w 506"/>
              <a:gd name="T3" fmla="*/ 177 h 468"/>
              <a:gd name="T4" fmla="*/ 256 w 506"/>
              <a:gd name="T5" fmla="*/ 52 h 468"/>
              <a:gd name="T6" fmla="*/ 34 w 506"/>
              <a:gd name="T7" fmla="*/ 90 h 468"/>
              <a:gd name="T8" fmla="*/ 7 w 506"/>
              <a:gd name="T9" fmla="*/ 209 h 468"/>
              <a:gd name="T10" fmla="*/ 72 w 506"/>
              <a:gd name="T11" fmla="*/ 314 h 468"/>
              <a:gd name="T12" fmla="*/ 249 w 506"/>
              <a:gd name="T13" fmla="*/ 440 h 468"/>
              <a:gd name="T14" fmla="*/ 342 w 506"/>
              <a:gd name="T15" fmla="*/ 468 h 468"/>
              <a:gd name="T16" fmla="*/ 473 w 506"/>
              <a:gd name="T17" fmla="*/ 402 h 468"/>
              <a:gd name="T18" fmla="*/ 498 w 506"/>
              <a:gd name="T19" fmla="*/ 282 h 468"/>
              <a:gd name="T20" fmla="*/ 47 w 506"/>
              <a:gd name="T21" fmla="*/ 204 h 468"/>
              <a:gd name="T22" fmla="*/ 47 w 506"/>
              <a:gd name="T23" fmla="*/ 204 h 468"/>
              <a:gd name="T24" fmla="*/ 68 w 506"/>
              <a:gd name="T25" fmla="*/ 114 h 468"/>
              <a:gd name="T26" fmla="*/ 165 w 506"/>
              <a:gd name="T27" fmla="*/ 65 h 468"/>
              <a:gd name="T28" fmla="*/ 234 w 506"/>
              <a:gd name="T29" fmla="*/ 86 h 468"/>
              <a:gd name="T30" fmla="*/ 306 w 506"/>
              <a:gd name="T31" fmla="*/ 137 h 468"/>
              <a:gd name="T32" fmla="*/ 169 w 506"/>
              <a:gd name="T33" fmla="*/ 331 h 468"/>
              <a:gd name="T34" fmla="*/ 97 w 506"/>
              <a:gd name="T35" fmla="*/ 280 h 468"/>
              <a:gd name="T36" fmla="*/ 47 w 506"/>
              <a:gd name="T37" fmla="*/ 204 h 468"/>
              <a:gd name="T38" fmla="*/ 439 w 506"/>
              <a:gd name="T39" fmla="*/ 379 h 468"/>
              <a:gd name="T40" fmla="*/ 439 w 506"/>
              <a:gd name="T41" fmla="*/ 379 h 468"/>
              <a:gd name="T42" fmla="*/ 274 w 506"/>
              <a:gd name="T43" fmla="*/ 407 h 468"/>
              <a:gd name="T44" fmla="*/ 201 w 506"/>
              <a:gd name="T45" fmla="*/ 356 h 468"/>
              <a:gd name="T46" fmla="*/ 338 w 506"/>
              <a:gd name="T47" fmla="*/ 162 h 468"/>
              <a:gd name="T48" fmla="*/ 411 w 506"/>
              <a:gd name="T49" fmla="*/ 213 h 468"/>
              <a:gd name="T50" fmla="*/ 458 w 506"/>
              <a:gd name="T51" fmla="*/ 289 h 468"/>
              <a:gd name="T52" fmla="*/ 439 w 506"/>
              <a:gd name="T53" fmla="*/ 379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06" h="468">
                <a:moveTo>
                  <a:pt x="498" y="282"/>
                </a:moveTo>
                <a:cubicBezTo>
                  <a:pt x="490" y="240"/>
                  <a:pt x="468" y="202"/>
                  <a:pt x="433" y="177"/>
                </a:cubicBezTo>
                <a:lnTo>
                  <a:pt x="256" y="52"/>
                </a:lnTo>
                <a:cubicBezTo>
                  <a:pt x="184" y="0"/>
                  <a:pt x="85" y="17"/>
                  <a:pt x="34" y="90"/>
                </a:cubicBezTo>
                <a:cubicBezTo>
                  <a:pt x="9" y="124"/>
                  <a:pt x="0" y="168"/>
                  <a:pt x="7" y="209"/>
                </a:cubicBezTo>
                <a:cubicBezTo>
                  <a:pt x="15" y="251"/>
                  <a:pt x="38" y="289"/>
                  <a:pt x="72" y="314"/>
                </a:cubicBezTo>
                <a:lnTo>
                  <a:pt x="249" y="440"/>
                </a:lnTo>
                <a:cubicBezTo>
                  <a:pt x="277" y="459"/>
                  <a:pt x="310" y="468"/>
                  <a:pt x="342" y="468"/>
                </a:cubicBezTo>
                <a:cubicBezTo>
                  <a:pt x="392" y="468"/>
                  <a:pt x="441" y="445"/>
                  <a:pt x="473" y="402"/>
                </a:cubicBezTo>
                <a:cubicBezTo>
                  <a:pt x="496" y="367"/>
                  <a:pt x="506" y="326"/>
                  <a:pt x="498" y="282"/>
                </a:cubicBezTo>
                <a:close/>
                <a:moveTo>
                  <a:pt x="47" y="204"/>
                </a:moveTo>
                <a:lnTo>
                  <a:pt x="47" y="204"/>
                </a:lnTo>
                <a:cubicBezTo>
                  <a:pt x="41" y="171"/>
                  <a:pt x="49" y="141"/>
                  <a:pt x="68" y="114"/>
                </a:cubicBezTo>
                <a:cubicBezTo>
                  <a:pt x="91" y="82"/>
                  <a:pt x="127" y="65"/>
                  <a:pt x="165" y="65"/>
                </a:cubicBezTo>
                <a:cubicBezTo>
                  <a:pt x="188" y="65"/>
                  <a:pt x="213" y="72"/>
                  <a:pt x="234" y="86"/>
                </a:cubicBezTo>
                <a:lnTo>
                  <a:pt x="306" y="137"/>
                </a:lnTo>
                <a:lnTo>
                  <a:pt x="169" y="331"/>
                </a:lnTo>
                <a:lnTo>
                  <a:pt x="97" y="280"/>
                </a:lnTo>
                <a:cubicBezTo>
                  <a:pt x="70" y="263"/>
                  <a:pt x="53" y="234"/>
                  <a:pt x="47" y="204"/>
                </a:cubicBezTo>
                <a:close/>
                <a:moveTo>
                  <a:pt x="439" y="379"/>
                </a:moveTo>
                <a:lnTo>
                  <a:pt x="439" y="379"/>
                </a:lnTo>
                <a:cubicBezTo>
                  <a:pt x="401" y="432"/>
                  <a:pt x="327" y="445"/>
                  <a:pt x="274" y="407"/>
                </a:cubicBezTo>
                <a:lnTo>
                  <a:pt x="201" y="356"/>
                </a:lnTo>
                <a:lnTo>
                  <a:pt x="338" y="162"/>
                </a:lnTo>
                <a:lnTo>
                  <a:pt x="411" y="213"/>
                </a:lnTo>
                <a:cubicBezTo>
                  <a:pt x="437" y="232"/>
                  <a:pt x="454" y="259"/>
                  <a:pt x="458" y="289"/>
                </a:cubicBezTo>
                <a:cubicBezTo>
                  <a:pt x="464" y="322"/>
                  <a:pt x="456" y="352"/>
                  <a:pt x="439" y="379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5" name="Freeform 56"/>
          <p:cNvSpPr>
            <a:spLocks noEditPoints="1"/>
          </p:cNvSpPr>
          <p:nvPr/>
        </p:nvSpPr>
        <p:spPr bwMode="auto">
          <a:xfrm>
            <a:off x="7464425" y="4765676"/>
            <a:ext cx="300038" cy="111125"/>
          </a:xfrm>
          <a:custGeom>
            <a:avLst/>
            <a:gdLst>
              <a:gd name="T0" fmla="*/ 106 w 1341"/>
              <a:gd name="T1" fmla="*/ 0 h 494"/>
              <a:gd name="T2" fmla="*/ 0 w 1341"/>
              <a:gd name="T3" fmla="*/ 494 h 494"/>
              <a:gd name="T4" fmla="*/ 1341 w 1341"/>
              <a:gd name="T5" fmla="*/ 494 h 494"/>
              <a:gd name="T6" fmla="*/ 1235 w 1341"/>
              <a:gd name="T7" fmla="*/ 0 h 494"/>
              <a:gd name="T8" fmla="*/ 106 w 1341"/>
              <a:gd name="T9" fmla="*/ 0 h 494"/>
              <a:gd name="T10" fmla="*/ 88 w 1341"/>
              <a:gd name="T11" fmla="*/ 424 h 494"/>
              <a:gd name="T12" fmla="*/ 88 w 1341"/>
              <a:gd name="T13" fmla="*/ 424 h 494"/>
              <a:gd name="T14" fmla="*/ 163 w 1341"/>
              <a:gd name="T15" fmla="*/ 71 h 494"/>
              <a:gd name="T16" fmla="*/ 1178 w 1341"/>
              <a:gd name="T17" fmla="*/ 71 h 494"/>
              <a:gd name="T18" fmla="*/ 1254 w 1341"/>
              <a:gd name="T19" fmla="*/ 424 h 494"/>
              <a:gd name="T20" fmla="*/ 88 w 1341"/>
              <a:gd name="T21" fmla="*/ 424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41" h="494">
                <a:moveTo>
                  <a:pt x="106" y="0"/>
                </a:moveTo>
                <a:lnTo>
                  <a:pt x="0" y="494"/>
                </a:lnTo>
                <a:lnTo>
                  <a:pt x="1341" y="494"/>
                </a:lnTo>
                <a:lnTo>
                  <a:pt x="1235" y="0"/>
                </a:lnTo>
                <a:lnTo>
                  <a:pt x="106" y="0"/>
                </a:lnTo>
                <a:close/>
                <a:moveTo>
                  <a:pt x="88" y="424"/>
                </a:moveTo>
                <a:lnTo>
                  <a:pt x="88" y="424"/>
                </a:lnTo>
                <a:lnTo>
                  <a:pt x="163" y="71"/>
                </a:lnTo>
                <a:lnTo>
                  <a:pt x="1178" y="71"/>
                </a:lnTo>
                <a:lnTo>
                  <a:pt x="1254" y="424"/>
                </a:lnTo>
                <a:lnTo>
                  <a:pt x="88" y="424"/>
                </a:ln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6" name="Freeform 57"/>
          <p:cNvSpPr>
            <a:spLocks noEditPoints="1"/>
          </p:cNvSpPr>
          <p:nvPr/>
        </p:nvSpPr>
        <p:spPr bwMode="auto">
          <a:xfrm>
            <a:off x="7566025" y="4797426"/>
            <a:ext cx="95250" cy="47625"/>
          </a:xfrm>
          <a:custGeom>
            <a:avLst/>
            <a:gdLst>
              <a:gd name="T0" fmla="*/ 212 w 423"/>
              <a:gd name="T1" fmla="*/ 0 h 212"/>
              <a:gd name="T2" fmla="*/ 0 w 423"/>
              <a:gd name="T3" fmla="*/ 106 h 212"/>
              <a:gd name="T4" fmla="*/ 212 w 423"/>
              <a:gd name="T5" fmla="*/ 212 h 212"/>
              <a:gd name="T6" fmla="*/ 423 w 423"/>
              <a:gd name="T7" fmla="*/ 106 h 212"/>
              <a:gd name="T8" fmla="*/ 212 w 423"/>
              <a:gd name="T9" fmla="*/ 0 h 212"/>
              <a:gd name="T10" fmla="*/ 315 w 423"/>
              <a:gd name="T11" fmla="*/ 124 h 212"/>
              <a:gd name="T12" fmla="*/ 315 w 423"/>
              <a:gd name="T13" fmla="*/ 124 h 212"/>
              <a:gd name="T14" fmla="*/ 212 w 423"/>
              <a:gd name="T15" fmla="*/ 142 h 212"/>
              <a:gd name="T16" fmla="*/ 108 w 423"/>
              <a:gd name="T17" fmla="*/ 124 h 212"/>
              <a:gd name="T18" fmla="*/ 75 w 423"/>
              <a:gd name="T19" fmla="*/ 106 h 212"/>
              <a:gd name="T20" fmla="*/ 108 w 423"/>
              <a:gd name="T21" fmla="*/ 88 h 212"/>
              <a:gd name="T22" fmla="*/ 212 w 423"/>
              <a:gd name="T23" fmla="*/ 71 h 212"/>
              <a:gd name="T24" fmla="*/ 315 w 423"/>
              <a:gd name="T25" fmla="*/ 88 h 212"/>
              <a:gd name="T26" fmla="*/ 348 w 423"/>
              <a:gd name="T27" fmla="*/ 106 h 212"/>
              <a:gd name="T28" fmla="*/ 315 w 423"/>
              <a:gd name="T29" fmla="*/ 124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23" h="212">
                <a:moveTo>
                  <a:pt x="212" y="0"/>
                </a:moveTo>
                <a:cubicBezTo>
                  <a:pt x="95" y="0"/>
                  <a:pt x="0" y="48"/>
                  <a:pt x="0" y="106"/>
                </a:cubicBezTo>
                <a:cubicBezTo>
                  <a:pt x="0" y="165"/>
                  <a:pt x="95" y="212"/>
                  <a:pt x="212" y="212"/>
                </a:cubicBezTo>
                <a:cubicBezTo>
                  <a:pt x="328" y="212"/>
                  <a:pt x="423" y="165"/>
                  <a:pt x="423" y="106"/>
                </a:cubicBezTo>
                <a:cubicBezTo>
                  <a:pt x="423" y="48"/>
                  <a:pt x="328" y="0"/>
                  <a:pt x="212" y="0"/>
                </a:cubicBezTo>
                <a:close/>
                <a:moveTo>
                  <a:pt x="315" y="124"/>
                </a:moveTo>
                <a:lnTo>
                  <a:pt x="315" y="124"/>
                </a:lnTo>
                <a:cubicBezTo>
                  <a:pt x="286" y="135"/>
                  <a:pt x="250" y="142"/>
                  <a:pt x="212" y="142"/>
                </a:cubicBezTo>
                <a:cubicBezTo>
                  <a:pt x="174" y="142"/>
                  <a:pt x="137" y="135"/>
                  <a:pt x="108" y="124"/>
                </a:cubicBezTo>
                <a:cubicBezTo>
                  <a:pt x="91" y="118"/>
                  <a:pt x="81" y="111"/>
                  <a:pt x="75" y="106"/>
                </a:cubicBezTo>
                <a:cubicBezTo>
                  <a:pt x="81" y="101"/>
                  <a:pt x="91" y="95"/>
                  <a:pt x="108" y="88"/>
                </a:cubicBezTo>
                <a:cubicBezTo>
                  <a:pt x="137" y="77"/>
                  <a:pt x="174" y="71"/>
                  <a:pt x="212" y="71"/>
                </a:cubicBezTo>
                <a:cubicBezTo>
                  <a:pt x="250" y="71"/>
                  <a:pt x="286" y="77"/>
                  <a:pt x="315" y="88"/>
                </a:cubicBezTo>
                <a:cubicBezTo>
                  <a:pt x="332" y="95"/>
                  <a:pt x="342" y="101"/>
                  <a:pt x="348" y="106"/>
                </a:cubicBezTo>
                <a:cubicBezTo>
                  <a:pt x="342" y="111"/>
                  <a:pt x="332" y="118"/>
                  <a:pt x="315" y="124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7" name="Freeform 58"/>
          <p:cNvSpPr>
            <a:spLocks noEditPoints="1"/>
          </p:cNvSpPr>
          <p:nvPr/>
        </p:nvSpPr>
        <p:spPr bwMode="auto">
          <a:xfrm>
            <a:off x="7613650" y="4497387"/>
            <a:ext cx="190500" cy="190500"/>
          </a:xfrm>
          <a:custGeom>
            <a:avLst/>
            <a:gdLst>
              <a:gd name="T0" fmla="*/ 836 w 850"/>
              <a:gd name="T1" fmla="*/ 160 h 847"/>
              <a:gd name="T2" fmla="*/ 686 w 850"/>
              <a:gd name="T3" fmla="*/ 10 h 847"/>
              <a:gd name="T4" fmla="*/ 661 w 850"/>
              <a:gd name="T5" fmla="*/ 0 h 847"/>
              <a:gd name="T6" fmla="*/ 636 w 850"/>
              <a:gd name="T7" fmla="*/ 10 h 847"/>
              <a:gd name="T8" fmla="*/ 636 w 850"/>
              <a:gd name="T9" fmla="*/ 60 h 847"/>
              <a:gd name="T10" fmla="*/ 24 w 850"/>
              <a:gd name="T11" fmla="*/ 672 h 847"/>
              <a:gd name="T12" fmla="*/ 0 w 850"/>
              <a:gd name="T13" fmla="*/ 847 h 847"/>
              <a:gd name="T14" fmla="*/ 174 w 850"/>
              <a:gd name="T15" fmla="*/ 822 h 847"/>
              <a:gd name="T16" fmla="*/ 786 w 850"/>
              <a:gd name="T17" fmla="*/ 210 h 847"/>
              <a:gd name="T18" fmla="*/ 811 w 850"/>
              <a:gd name="T19" fmla="*/ 220 h 847"/>
              <a:gd name="T20" fmla="*/ 836 w 850"/>
              <a:gd name="T21" fmla="*/ 210 h 847"/>
              <a:gd name="T22" fmla="*/ 836 w 850"/>
              <a:gd name="T23" fmla="*/ 160 h 847"/>
              <a:gd name="T24" fmla="*/ 141 w 850"/>
              <a:gd name="T25" fmla="*/ 755 h 847"/>
              <a:gd name="T26" fmla="*/ 141 w 850"/>
              <a:gd name="T27" fmla="*/ 755 h 847"/>
              <a:gd name="T28" fmla="*/ 83 w 850"/>
              <a:gd name="T29" fmla="*/ 763 h 847"/>
              <a:gd name="T30" fmla="*/ 91 w 850"/>
              <a:gd name="T31" fmla="*/ 705 h 847"/>
              <a:gd name="T32" fmla="*/ 302 w 850"/>
              <a:gd name="T33" fmla="*/ 494 h 847"/>
              <a:gd name="T34" fmla="*/ 402 w 850"/>
              <a:gd name="T35" fmla="*/ 494 h 847"/>
              <a:gd name="T36" fmla="*/ 141 w 850"/>
              <a:gd name="T37" fmla="*/ 755 h 847"/>
              <a:gd name="T38" fmla="*/ 473 w 850"/>
              <a:gd name="T39" fmla="*/ 423 h 847"/>
              <a:gd name="T40" fmla="*/ 473 w 850"/>
              <a:gd name="T41" fmla="*/ 423 h 847"/>
              <a:gd name="T42" fmla="*/ 373 w 850"/>
              <a:gd name="T43" fmla="*/ 423 h 847"/>
              <a:gd name="T44" fmla="*/ 686 w 850"/>
              <a:gd name="T45" fmla="*/ 110 h 847"/>
              <a:gd name="T46" fmla="*/ 736 w 850"/>
              <a:gd name="T47" fmla="*/ 160 h 847"/>
              <a:gd name="T48" fmla="*/ 473 w 850"/>
              <a:gd name="T49" fmla="*/ 423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50" h="847">
                <a:moveTo>
                  <a:pt x="836" y="160"/>
                </a:moveTo>
                <a:lnTo>
                  <a:pt x="686" y="10"/>
                </a:lnTo>
                <a:cubicBezTo>
                  <a:pt x="679" y="3"/>
                  <a:pt x="670" y="0"/>
                  <a:pt x="661" y="0"/>
                </a:cubicBezTo>
                <a:cubicBezTo>
                  <a:pt x="652" y="0"/>
                  <a:pt x="643" y="3"/>
                  <a:pt x="636" y="10"/>
                </a:cubicBezTo>
                <a:cubicBezTo>
                  <a:pt x="623" y="24"/>
                  <a:pt x="623" y="46"/>
                  <a:pt x="636" y="60"/>
                </a:cubicBezTo>
                <a:lnTo>
                  <a:pt x="24" y="672"/>
                </a:lnTo>
                <a:lnTo>
                  <a:pt x="0" y="847"/>
                </a:lnTo>
                <a:lnTo>
                  <a:pt x="174" y="822"/>
                </a:lnTo>
                <a:lnTo>
                  <a:pt x="786" y="210"/>
                </a:lnTo>
                <a:cubicBezTo>
                  <a:pt x="793" y="217"/>
                  <a:pt x="802" y="220"/>
                  <a:pt x="811" y="220"/>
                </a:cubicBezTo>
                <a:cubicBezTo>
                  <a:pt x="820" y="220"/>
                  <a:pt x="829" y="217"/>
                  <a:pt x="836" y="210"/>
                </a:cubicBezTo>
                <a:cubicBezTo>
                  <a:pt x="850" y="196"/>
                  <a:pt x="850" y="174"/>
                  <a:pt x="836" y="160"/>
                </a:cubicBezTo>
                <a:close/>
                <a:moveTo>
                  <a:pt x="141" y="755"/>
                </a:moveTo>
                <a:lnTo>
                  <a:pt x="141" y="755"/>
                </a:lnTo>
                <a:lnTo>
                  <a:pt x="83" y="763"/>
                </a:lnTo>
                <a:lnTo>
                  <a:pt x="91" y="705"/>
                </a:lnTo>
                <a:lnTo>
                  <a:pt x="302" y="494"/>
                </a:lnTo>
                <a:lnTo>
                  <a:pt x="402" y="494"/>
                </a:lnTo>
                <a:lnTo>
                  <a:pt x="141" y="755"/>
                </a:lnTo>
                <a:close/>
                <a:moveTo>
                  <a:pt x="473" y="423"/>
                </a:moveTo>
                <a:lnTo>
                  <a:pt x="473" y="423"/>
                </a:lnTo>
                <a:lnTo>
                  <a:pt x="373" y="423"/>
                </a:lnTo>
                <a:lnTo>
                  <a:pt x="686" y="110"/>
                </a:lnTo>
                <a:lnTo>
                  <a:pt x="736" y="160"/>
                </a:lnTo>
                <a:lnTo>
                  <a:pt x="473" y="423"/>
                </a:ln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8" name="Freeform 59"/>
          <p:cNvSpPr>
            <a:spLocks noEditPoints="1"/>
          </p:cNvSpPr>
          <p:nvPr/>
        </p:nvSpPr>
        <p:spPr bwMode="auto">
          <a:xfrm>
            <a:off x="7589839" y="4687887"/>
            <a:ext cx="47625" cy="63500"/>
          </a:xfrm>
          <a:custGeom>
            <a:avLst/>
            <a:gdLst>
              <a:gd name="T0" fmla="*/ 2 w 211"/>
              <a:gd name="T1" fmla="*/ 176 h 282"/>
              <a:gd name="T2" fmla="*/ 106 w 211"/>
              <a:gd name="T3" fmla="*/ 282 h 282"/>
              <a:gd name="T4" fmla="*/ 209 w 211"/>
              <a:gd name="T5" fmla="*/ 176 h 282"/>
              <a:gd name="T6" fmla="*/ 106 w 211"/>
              <a:gd name="T7" fmla="*/ 0 h 282"/>
              <a:gd name="T8" fmla="*/ 2 w 211"/>
              <a:gd name="T9" fmla="*/ 176 h 282"/>
              <a:gd name="T10" fmla="*/ 106 w 211"/>
              <a:gd name="T11" fmla="*/ 101 h 282"/>
              <a:gd name="T12" fmla="*/ 106 w 211"/>
              <a:gd name="T13" fmla="*/ 101 h 282"/>
              <a:gd name="T14" fmla="*/ 106 w 211"/>
              <a:gd name="T15" fmla="*/ 102 h 282"/>
              <a:gd name="T16" fmla="*/ 138 w 211"/>
              <a:gd name="T17" fmla="*/ 174 h 282"/>
              <a:gd name="T18" fmla="*/ 138 w 211"/>
              <a:gd name="T19" fmla="*/ 175 h 282"/>
              <a:gd name="T20" fmla="*/ 138 w 211"/>
              <a:gd name="T21" fmla="*/ 175 h 282"/>
              <a:gd name="T22" fmla="*/ 106 w 211"/>
              <a:gd name="T23" fmla="*/ 211 h 282"/>
              <a:gd name="T24" fmla="*/ 73 w 211"/>
              <a:gd name="T25" fmla="*/ 175 h 282"/>
              <a:gd name="T26" fmla="*/ 73 w 211"/>
              <a:gd name="T27" fmla="*/ 175 h 282"/>
              <a:gd name="T28" fmla="*/ 73 w 211"/>
              <a:gd name="T29" fmla="*/ 174 h 282"/>
              <a:gd name="T30" fmla="*/ 105 w 211"/>
              <a:gd name="T31" fmla="*/ 102 h 282"/>
              <a:gd name="T32" fmla="*/ 106 w 211"/>
              <a:gd name="T33" fmla="*/ 101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1" h="282">
                <a:moveTo>
                  <a:pt x="2" y="176"/>
                </a:moveTo>
                <a:cubicBezTo>
                  <a:pt x="3" y="240"/>
                  <a:pt x="48" y="281"/>
                  <a:pt x="106" y="282"/>
                </a:cubicBezTo>
                <a:cubicBezTo>
                  <a:pt x="163" y="281"/>
                  <a:pt x="208" y="240"/>
                  <a:pt x="209" y="176"/>
                </a:cubicBezTo>
                <a:cubicBezTo>
                  <a:pt x="211" y="89"/>
                  <a:pt x="113" y="6"/>
                  <a:pt x="106" y="0"/>
                </a:cubicBezTo>
                <a:cubicBezTo>
                  <a:pt x="98" y="6"/>
                  <a:pt x="0" y="89"/>
                  <a:pt x="2" y="176"/>
                </a:cubicBezTo>
                <a:close/>
                <a:moveTo>
                  <a:pt x="106" y="101"/>
                </a:moveTo>
                <a:lnTo>
                  <a:pt x="106" y="101"/>
                </a:lnTo>
                <a:cubicBezTo>
                  <a:pt x="106" y="101"/>
                  <a:pt x="106" y="102"/>
                  <a:pt x="106" y="102"/>
                </a:cubicBezTo>
                <a:cubicBezTo>
                  <a:pt x="127" y="129"/>
                  <a:pt x="139" y="155"/>
                  <a:pt x="138" y="174"/>
                </a:cubicBezTo>
                <a:lnTo>
                  <a:pt x="138" y="175"/>
                </a:lnTo>
                <a:lnTo>
                  <a:pt x="138" y="175"/>
                </a:lnTo>
                <a:cubicBezTo>
                  <a:pt x="138" y="188"/>
                  <a:pt x="134" y="210"/>
                  <a:pt x="106" y="211"/>
                </a:cubicBezTo>
                <a:cubicBezTo>
                  <a:pt x="77" y="210"/>
                  <a:pt x="73" y="188"/>
                  <a:pt x="73" y="175"/>
                </a:cubicBezTo>
                <a:lnTo>
                  <a:pt x="73" y="175"/>
                </a:lnTo>
                <a:lnTo>
                  <a:pt x="73" y="174"/>
                </a:lnTo>
                <a:cubicBezTo>
                  <a:pt x="72" y="155"/>
                  <a:pt x="84" y="130"/>
                  <a:pt x="105" y="102"/>
                </a:cubicBezTo>
                <a:cubicBezTo>
                  <a:pt x="105" y="102"/>
                  <a:pt x="105" y="101"/>
                  <a:pt x="106" y="101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9" name="Freeform 60"/>
          <p:cNvSpPr>
            <a:spLocks/>
          </p:cNvSpPr>
          <p:nvPr/>
        </p:nvSpPr>
        <p:spPr bwMode="auto">
          <a:xfrm>
            <a:off x="7413625" y="2266951"/>
            <a:ext cx="439738" cy="379413"/>
          </a:xfrm>
          <a:custGeom>
            <a:avLst/>
            <a:gdLst>
              <a:gd name="T0" fmla="*/ 1930 w 1964"/>
              <a:gd name="T1" fmla="*/ 609 h 1693"/>
              <a:gd name="T2" fmla="*/ 1964 w 1964"/>
              <a:gd name="T3" fmla="*/ 575 h 1693"/>
              <a:gd name="T4" fmla="*/ 1964 w 1964"/>
              <a:gd name="T5" fmla="*/ 169 h 1693"/>
              <a:gd name="T6" fmla="*/ 1795 w 1964"/>
              <a:gd name="T7" fmla="*/ 0 h 1693"/>
              <a:gd name="T8" fmla="*/ 169 w 1964"/>
              <a:gd name="T9" fmla="*/ 0 h 1693"/>
              <a:gd name="T10" fmla="*/ 0 w 1964"/>
              <a:gd name="T11" fmla="*/ 169 h 1693"/>
              <a:gd name="T12" fmla="*/ 0 w 1964"/>
              <a:gd name="T13" fmla="*/ 846 h 1693"/>
              <a:gd name="T14" fmla="*/ 33 w 1964"/>
              <a:gd name="T15" fmla="*/ 880 h 1693"/>
              <a:gd name="T16" fmla="*/ 283 w 1964"/>
              <a:gd name="T17" fmla="*/ 880 h 1693"/>
              <a:gd name="T18" fmla="*/ 410 w 1964"/>
              <a:gd name="T19" fmla="*/ 1133 h 1693"/>
              <a:gd name="T20" fmla="*/ 444 w 1964"/>
              <a:gd name="T21" fmla="*/ 1151 h 1693"/>
              <a:gd name="T22" fmla="*/ 473 w 1964"/>
              <a:gd name="T23" fmla="*/ 1126 h 1693"/>
              <a:gd name="T24" fmla="*/ 586 w 1964"/>
              <a:gd name="T25" fmla="*/ 673 h 1693"/>
              <a:gd name="T26" fmla="*/ 681 w 1964"/>
              <a:gd name="T27" fmla="*/ 862 h 1693"/>
              <a:gd name="T28" fmla="*/ 711 w 1964"/>
              <a:gd name="T29" fmla="*/ 880 h 1693"/>
              <a:gd name="T30" fmla="*/ 1024 w 1964"/>
              <a:gd name="T31" fmla="*/ 880 h 1693"/>
              <a:gd name="T32" fmla="*/ 1152 w 1964"/>
              <a:gd name="T33" fmla="*/ 1330 h 1693"/>
              <a:gd name="T34" fmla="*/ 1185 w 1964"/>
              <a:gd name="T35" fmla="*/ 1355 h 1693"/>
              <a:gd name="T36" fmla="*/ 1217 w 1964"/>
              <a:gd name="T37" fmla="*/ 1330 h 1693"/>
              <a:gd name="T38" fmla="*/ 1462 w 1964"/>
              <a:gd name="T39" fmla="*/ 473 h 1693"/>
              <a:gd name="T40" fmla="*/ 1628 w 1964"/>
              <a:gd name="T41" fmla="*/ 860 h 1693"/>
              <a:gd name="T42" fmla="*/ 1659 w 1964"/>
              <a:gd name="T43" fmla="*/ 880 h 1693"/>
              <a:gd name="T44" fmla="*/ 1896 w 1964"/>
              <a:gd name="T45" fmla="*/ 880 h 1693"/>
              <a:gd name="T46" fmla="*/ 1896 w 1964"/>
              <a:gd name="T47" fmla="*/ 1524 h 1693"/>
              <a:gd name="T48" fmla="*/ 1795 w 1964"/>
              <a:gd name="T49" fmla="*/ 1625 h 1693"/>
              <a:gd name="T50" fmla="*/ 169 w 1964"/>
              <a:gd name="T51" fmla="*/ 1625 h 1693"/>
              <a:gd name="T52" fmla="*/ 67 w 1964"/>
              <a:gd name="T53" fmla="*/ 1524 h 1693"/>
              <a:gd name="T54" fmla="*/ 67 w 1964"/>
              <a:gd name="T55" fmla="*/ 1117 h 1693"/>
              <a:gd name="T56" fmla="*/ 33 w 1964"/>
              <a:gd name="T57" fmla="*/ 1083 h 1693"/>
              <a:gd name="T58" fmla="*/ 0 w 1964"/>
              <a:gd name="T59" fmla="*/ 1117 h 1693"/>
              <a:gd name="T60" fmla="*/ 0 w 1964"/>
              <a:gd name="T61" fmla="*/ 1524 h 1693"/>
              <a:gd name="T62" fmla="*/ 169 w 1964"/>
              <a:gd name="T63" fmla="*/ 1693 h 1693"/>
              <a:gd name="T64" fmla="*/ 1795 w 1964"/>
              <a:gd name="T65" fmla="*/ 1693 h 1693"/>
              <a:gd name="T66" fmla="*/ 1964 w 1964"/>
              <a:gd name="T67" fmla="*/ 1524 h 1693"/>
              <a:gd name="T68" fmla="*/ 1964 w 1964"/>
              <a:gd name="T69" fmla="*/ 846 h 1693"/>
              <a:gd name="T70" fmla="*/ 1930 w 1964"/>
              <a:gd name="T71" fmla="*/ 813 h 1693"/>
              <a:gd name="T72" fmla="*/ 1681 w 1964"/>
              <a:gd name="T73" fmla="*/ 813 h 1693"/>
              <a:gd name="T74" fmla="*/ 1487 w 1964"/>
              <a:gd name="T75" fmla="*/ 359 h 1693"/>
              <a:gd name="T76" fmla="*/ 1454 w 1964"/>
              <a:gd name="T77" fmla="*/ 339 h 1693"/>
              <a:gd name="T78" fmla="*/ 1423 w 1964"/>
              <a:gd name="T79" fmla="*/ 363 h 1693"/>
              <a:gd name="T80" fmla="*/ 1185 w 1964"/>
              <a:gd name="T81" fmla="*/ 1197 h 1693"/>
              <a:gd name="T82" fmla="*/ 1082 w 1964"/>
              <a:gd name="T83" fmla="*/ 837 h 1693"/>
              <a:gd name="T84" fmla="*/ 1049 w 1964"/>
              <a:gd name="T85" fmla="*/ 813 h 1693"/>
              <a:gd name="T86" fmla="*/ 732 w 1964"/>
              <a:gd name="T87" fmla="*/ 813 h 1693"/>
              <a:gd name="T88" fmla="*/ 606 w 1964"/>
              <a:gd name="T89" fmla="*/ 560 h 1693"/>
              <a:gd name="T90" fmla="*/ 572 w 1964"/>
              <a:gd name="T91" fmla="*/ 542 h 1693"/>
              <a:gd name="T92" fmla="*/ 542 w 1964"/>
              <a:gd name="T93" fmla="*/ 567 h 1693"/>
              <a:gd name="T94" fmla="*/ 429 w 1964"/>
              <a:gd name="T95" fmla="*/ 1020 h 1693"/>
              <a:gd name="T96" fmla="*/ 335 w 1964"/>
              <a:gd name="T97" fmla="*/ 831 h 1693"/>
              <a:gd name="T98" fmla="*/ 304 w 1964"/>
              <a:gd name="T99" fmla="*/ 813 h 1693"/>
              <a:gd name="T100" fmla="*/ 67 w 1964"/>
              <a:gd name="T101" fmla="*/ 813 h 1693"/>
              <a:gd name="T102" fmla="*/ 67 w 1964"/>
              <a:gd name="T103" fmla="*/ 169 h 1693"/>
              <a:gd name="T104" fmla="*/ 169 w 1964"/>
              <a:gd name="T105" fmla="*/ 67 h 1693"/>
              <a:gd name="T106" fmla="*/ 1795 w 1964"/>
              <a:gd name="T107" fmla="*/ 67 h 1693"/>
              <a:gd name="T108" fmla="*/ 1896 w 1964"/>
              <a:gd name="T109" fmla="*/ 169 h 1693"/>
              <a:gd name="T110" fmla="*/ 1896 w 1964"/>
              <a:gd name="T111" fmla="*/ 575 h 1693"/>
              <a:gd name="T112" fmla="*/ 1930 w 1964"/>
              <a:gd name="T113" fmla="*/ 609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964" h="1693">
                <a:moveTo>
                  <a:pt x="1930" y="609"/>
                </a:moveTo>
                <a:cubicBezTo>
                  <a:pt x="1949" y="609"/>
                  <a:pt x="1964" y="594"/>
                  <a:pt x="1964" y="575"/>
                </a:cubicBezTo>
                <a:lnTo>
                  <a:pt x="1964" y="169"/>
                </a:lnTo>
                <a:cubicBezTo>
                  <a:pt x="1964" y="76"/>
                  <a:pt x="1888" y="0"/>
                  <a:pt x="1795" y="0"/>
                </a:cubicBezTo>
                <a:lnTo>
                  <a:pt x="169" y="0"/>
                </a:lnTo>
                <a:cubicBezTo>
                  <a:pt x="76" y="0"/>
                  <a:pt x="0" y="76"/>
                  <a:pt x="0" y="169"/>
                </a:cubicBezTo>
                <a:lnTo>
                  <a:pt x="0" y="846"/>
                </a:lnTo>
                <a:cubicBezTo>
                  <a:pt x="0" y="865"/>
                  <a:pt x="15" y="880"/>
                  <a:pt x="33" y="880"/>
                </a:cubicBezTo>
                <a:lnTo>
                  <a:pt x="283" y="880"/>
                </a:lnTo>
                <a:lnTo>
                  <a:pt x="410" y="1133"/>
                </a:lnTo>
                <a:cubicBezTo>
                  <a:pt x="416" y="1145"/>
                  <a:pt x="430" y="1153"/>
                  <a:pt x="444" y="1151"/>
                </a:cubicBezTo>
                <a:cubicBezTo>
                  <a:pt x="458" y="1149"/>
                  <a:pt x="469" y="1139"/>
                  <a:pt x="473" y="1126"/>
                </a:cubicBezTo>
                <a:lnTo>
                  <a:pt x="586" y="673"/>
                </a:lnTo>
                <a:lnTo>
                  <a:pt x="681" y="862"/>
                </a:lnTo>
                <a:cubicBezTo>
                  <a:pt x="686" y="873"/>
                  <a:pt x="698" y="880"/>
                  <a:pt x="711" y="880"/>
                </a:cubicBezTo>
                <a:lnTo>
                  <a:pt x="1024" y="880"/>
                </a:lnTo>
                <a:lnTo>
                  <a:pt x="1152" y="1330"/>
                </a:lnTo>
                <a:cubicBezTo>
                  <a:pt x="1157" y="1344"/>
                  <a:pt x="1170" y="1355"/>
                  <a:pt x="1185" y="1355"/>
                </a:cubicBezTo>
                <a:cubicBezTo>
                  <a:pt x="1200" y="1355"/>
                  <a:pt x="1213" y="1344"/>
                  <a:pt x="1217" y="1330"/>
                </a:cubicBezTo>
                <a:lnTo>
                  <a:pt x="1462" y="473"/>
                </a:lnTo>
                <a:lnTo>
                  <a:pt x="1628" y="860"/>
                </a:lnTo>
                <a:cubicBezTo>
                  <a:pt x="1633" y="872"/>
                  <a:pt x="1646" y="880"/>
                  <a:pt x="1659" y="880"/>
                </a:cubicBezTo>
                <a:lnTo>
                  <a:pt x="1896" y="880"/>
                </a:lnTo>
                <a:lnTo>
                  <a:pt x="1896" y="1524"/>
                </a:lnTo>
                <a:cubicBezTo>
                  <a:pt x="1896" y="1580"/>
                  <a:pt x="1851" y="1625"/>
                  <a:pt x="1795" y="1625"/>
                </a:cubicBezTo>
                <a:lnTo>
                  <a:pt x="169" y="1625"/>
                </a:lnTo>
                <a:cubicBezTo>
                  <a:pt x="113" y="1625"/>
                  <a:pt x="67" y="1580"/>
                  <a:pt x="67" y="1524"/>
                </a:cubicBezTo>
                <a:lnTo>
                  <a:pt x="67" y="1117"/>
                </a:lnTo>
                <a:cubicBezTo>
                  <a:pt x="67" y="1099"/>
                  <a:pt x="52" y="1083"/>
                  <a:pt x="33" y="1083"/>
                </a:cubicBezTo>
                <a:cubicBezTo>
                  <a:pt x="15" y="1083"/>
                  <a:pt x="0" y="1099"/>
                  <a:pt x="0" y="1117"/>
                </a:cubicBezTo>
                <a:lnTo>
                  <a:pt x="0" y="1524"/>
                </a:lnTo>
                <a:cubicBezTo>
                  <a:pt x="0" y="1617"/>
                  <a:pt x="76" y="1693"/>
                  <a:pt x="169" y="1693"/>
                </a:cubicBezTo>
                <a:lnTo>
                  <a:pt x="1795" y="1693"/>
                </a:lnTo>
                <a:cubicBezTo>
                  <a:pt x="1888" y="1693"/>
                  <a:pt x="1964" y="1617"/>
                  <a:pt x="1964" y="1524"/>
                </a:cubicBezTo>
                <a:lnTo>
                  <a:pt x="1964" y="846"/>
                </a:lnTo>
                <a:cubicBezTo>
                  <a:pt x="1964" y="828"/>
                  <a:pt x="1949" y="813"/>
                  <a:pt x="1930" y="813"/>
                </a:cubicBezTo>
                <a:lnTo>
                  <a:pt x="1681" y="813"/>
                </a:lnTo>
                <a:lnTo>
                  <a:pt x="1487" y="359"/>
                </a:lnTo>
                <a:cubicBezTo>
                  <a:pt x="1481" y="346"/>
                  <a:pt x="1468" y="338"/>
                  <a:pt x="1454" y="339"/>
                </a:cubicBezTo>
                <a:cubicBezTo>
                  <a:pt x="1439" y="339"/>
                  <a:pt x="1427" y="349"/>
                  <a:pt x="1423" y="363"/>
                </a:cubicBezTo>
                <a:lnTo>
                  <a:pt x="1185" y="1197"/>
                </a:lnTo>
                <a:lnTo>
                  <a:pt x="1082" y="837"/>
                </a:lnTo>
                <a:cubicBezTo>
                  <a:pt x="1078" y="823"/>
                  <a:pt x="1065" y="813"/>
                  <a:pt x="1049" y="813"/>
                </a:cubicBezTo>
                <a:lnTo>
                  <a:pt x="732" y="813"/>
                </a:lnTo>
                <a:lnTo>
                  <a:pt x="606" y="560"/>
                </a:lnTo>
                <a:cubicBezTo>
                  <a:pt x="599" y="548"/>
                  <a:pt x="586" y="540"/>
                  <a:pt x="572" y="542"/>
                </a:cubicBezTo>
                <a:cubicBezTo>
                  <a:pt x="558" y="543"/>
                  <a:pt x="546" y="554"/>
                  <a:pt x="542" y="567"/>
                </a:cubicBezTo>
                <a:lnTo>
                  <a:pt x="429" y="1020"/>
                </a:lnTo>
                <a:lnTo>
                  <a:pt x="335" y="831"/>
                </a:lnTo>
                <a:cubicBezTo>
                  <a:pt x="329" y="820"/>
                  <a:pt x="317" y="813"/>
                  <a:pt x="304" y="813"/>
                </a:cubicBezTo>
                <a:lnTo>
                  <a:pt x="67" y="813"/>
                </a:lnTo>
                <a:lnTo>
                  <a:pt x="67" y="169"/>
                </a:lnTo>
                <a:cubicBezTo>
                  <a:pt x="67" y="113"/>
                  <a:pt x="113" y="67"/>
                  <a:pt x="169" y="67"/>
                </a:cubicBezTo>
                <a:lnTo>
                  <a:pt x="1795" y="67"/>
                </a:lnTo>
                <a:cubicBezTo>
                  <a:pt x="1851" y="67"/>
                  <a:pt x="1896" y="113"/>
                  <a:pt x="1896" y="169"/>
                </a:cubicBezTo>
                <a:lnTo>
                  <a:pt x="1896" y="575"/>
                </a:lnTo>
                <a:cubicBezTo>
                  <a:pt x="1896" y="594"/>
                  <a:pt x="1911" y="609"/>
                  <a:pt x="1930" y="609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0" name="Freeform 61"/>
          <p:cNvSpPr>
            <a:spLocks noEditPoints="1"/>
          </p:cNvSpPr>
          <p:nvPr/>
        </p:nvSpPr>
        <p:spPr bwMode="auto">
          <a:xfrm>
            <a:off x="7443789" y="3735388"/>
            <a:ext cx="379413" cy="377825"/>
          </a:xfrm>
          <a:custGeom>
            <a:avLst/>
            <a:gdLst>
              <a:gd name="T0" fmla="*/ 1347 w 1691"/>
              <a:gd name="T1" fmla="*/ 802 h 1693"/>
              <a:gd name="T2" fmla="*/ 1347 w 1691"/>
              <a:gd name="T3" fmla="*/ 407 h 1693"/>
              <a:gd name="T4" fmla="*/ 1445 w 1691"/>
              <a:gd name="T5" fmla="*/ 248 h 1693"/>
              <a:gd name="T6" fmla="*/ 1170 w 1691"/>
              <a:gd name="T7" fmla="*/ 457 h 1693"/>
              <a:gd name="T8" fmla="*/ 891 w 1691"/>
              <a:gd name="T9" fmla="*/ 181 h 1693"/>
              <a:gd name="T10" fmla="*/ 728 w 1691"/>
              <a:gd name="T11" fmla="*/ 63 h 1693"/>
              <a:gd name="T12" fmla="*/ 739 w 1691"/>
              <a:gd name="T13" fmla="*/ 425 h 1693"/>
              <a:gd name="T14" fmla="*/ 392 w 1691"/>
              <a:gd name="T15" fmla="*/ 285 h 1693"/>
              <a:gd name="T16" fmla="*/ 209 w 1691"/>
              <a:gd name="T17" fmla="*/ 379 h 1693"/>
              <a:gd name="T18" fmla="*/ 471 w 1691"/>
              <a:gd name="T19" fmla="*/ 627 h 1693"/>
              <a:gd name="T20" fmla="*/ 127 w 1691"/>
              <a:gd name="T21" fmla="*/ 771 h 1693"/>
              <a:gd name="T22" fmla="*/ 124 w 1691"/>
              <a:gd name="T23" fmla="*/ 922 h 1693"/>
              <a:gd name="T24" fmla="*/ 471 w 1691"/>
              <a:gd name="T25" fmla="*/ 1065 h 1693"/>
              <a:gd name="T26" fmla="*/ 207 w 1691"/>
              <a:gd name="T27" fmla="*/ 1314 h 1693"/>
              <a:gd name="T28" fmla="*/ 390 w 1691"/>
              <a:gd name="T29" fmla="*/ 1410 h 1693"/>
              <a:gd name="T30" fmla="*/ 737 w 1691"/>
              <a:gd name="T31" fmla="*/ 1268 h 1693"/>
              <a:gd name="T32" fmla="*/ 724 w 1691"/>
              <a:gd name="T33" fmla="*/ 1630 h 1693"/>
              <a:gd name="T34" fmla="*/ 889 w 1691"/>
              <a:gd name="T35" fmla="*/ 1514 h 1693"/>
              <a:gd name="T36" fmla="*/ 1168 w 1691"/>
              <a:gd name="T37" fmla="*/ 1235 h 1693"/>
              <a:gd name="T38" fmla="*/ 1443 w 1691"/>
              <a:gd name="T39" fmla="*/ 1449 h 1693"/>
              <a:gd name="T40" fmla="*/ 1349 w 1691"/>
              <a:gd name="T41" fmla="*/ 1290 h 1693"/>
              <a:gd name="T42" fmla="*/ 1349 w 1691"/>
              <a:gd name="T43" fmla="*/ 895 h 1693"/>
              <a:gd name="T44" fmla="*/ 1691 w 1691"/>
              <a:gd name="T45" fmla="*/ 852 h 1693"/>
              <a:gd name="T46" fmla="*/ 1591 w 1691"/>
              <a:gd name="T47" fmla="*/ 904 h 1693"/>
              <a:gd name="T48" fmla="*/ 1192 w 1691"/>
              <a:gd name="T49" fmla="*/ 1050 h 1693"/>
              <a:gd name="T50" fmla="*/ 1458 w 1691"/>
              <a:gd name="T51" fmla="*/ 1340 h 1693"/>
              <a:gd name="T52" fmla="*/ 1330 w 1691"/>
              <a:gd name="T53" fmla="*/ 1419 h 1693"/>
              <a:gd name="T54" fmla="*/ 944 w 1691"/>
              <a:gd name="T55" fmla="*/ 1235 h 1693"/>
              <a:gd name="T56" fmla="*/ 931 w 1691"/>
              <a:gd name="T57" fmla="*/ 1630 h 1693"/>
              <a:gd name="T58" fmla="*/ 833 w 1691"/>
              <a:gd name="T59" fmla="*/ 1514 h 1693"/>
              <a:gd name="T60" fmla="*/ 580 w 1691"/>
              <a:gd name="T61" fmla="*/ 1181 h 1693"/>
              <a:gd name="T62" fmla="*/ 353 w 1691"/>
              <a:gd name="T63" fmla="*/ 1460 h 1693"/>
              <a:gd name="T64" fmla="*/ 275 w 1691"/>
              <a:gd name="T65" fmla="*/ 1331 h 1693"/>
              <a:gd name="T66" fmla="*/ 458 w 1691"/>
              <a:gd name="T67" fmla="*/ 946 h 1693"/>
              <a:gd name="T68" fmla="*/ 63 w 1691"/>
              <a:gd name="T69" fmla="*/ 933 h 1693"/>
              <a:gd name="T70" fmla="*/ 179 w 1691"/>
              <a:gd name="T71" fmla="*/ 834 h 1693"/>
              <a:gd name="T72" fmla="*/ 480 w 1691"/>
              <a:gd name="T73" fmla="*/ 499 h 1693"/>
              <a:gd name="T74" fmla="*/ 236 w 1691"/>
              <a:gd name="T75" fmla="*/ 327 h 1693"/>
              <a:gd name="T76" fmla="*/ 386 w 1691"/>
              <a:gd name="T77" fmla="*/ 368 h 1693"/>
              <a:gd name="T78" fmla="*/ 835 w 1691"/>
              <a:gd name="T79" fmla="*/ 344 h 1693"/>
              <a:gd name="T80" fmla="*/ 848 w 1691"/>
              <a:gd name="T81" fmla="*/ 35 h 1693"/>
              <a:gd name="T82" fmla="*/ 859 w 1691"/>
              <a:gd name="T83" fmla="*/ 342 h 1693"/>
              <a:gd name="T84" fmla="*/ 1310 w 1691"/>
              <a:gd name="T85" fmla="*/ 366 h 1693"/>
              <a:gd name="T86" fmla="*/ 1462 w 1691"/>
              <a:gd name="T87" fmla="*/ 329 h 1693"/>
              <a:gd name="T88" fmla="*/ 1212 w 1691"/>
              <a:gd name="T89" fmla="*/ 501 h 1693"/>
              <a:gd name="T90" fmla="*/ 1515 w 1691"/>
              <a:gd name="T91" fmla="*/ 834 h 1693"/>
              <a:gd name="T92" fmla="*/ 1626 w 1691"/>
              <a:gd name="T93" fmla="*/ 935 h 1693"/>
              <a:gd name="T94" fmla="*/ 800 w 1691"/>
              <a:gd name="T95" fmla="*/ 660 h 1693"/>
              <a:gd name="T96" fmla="*/ 721 w 1691"/>
              <a:gd name="T97" fmla="*/ 756 h 1693"/>
              <a:gd name="T98" fmla="*/ 721 w 1691"/>
              <a:gd name="T99" fmla="*/ 756 h 1693"/>
              <a:gd name="T100" fmla="*/ 743 w 1691"/>
              <a:gd name="T101" fmla="*/ 797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91" h="1693">
                <a:moveTo>
                  <a:pt x="1626" y="728"/>
                </a:moveTo>
                <a:cubicBezTo>
                  <a:pt x="1606" y="728"/>
                  <a:pt x="1582" y="745"/>
                  <a:pt x="1565" y="771"/>
                </a:cubicBezTo>
                <a:cubicBezTo>
                  <a:pt x="1552" y="791"/>
                  <a:pt x="1532" y="802"/>
                  <a:pt x="1510" y="802"/>
                </a:cubicBezTo>
                <a:lnTo>
                  <a:pt x="1347" y="802"/>
                </a:lnTo>
                <a:cubicBezTo>
                  <a:pt x="1308" y="802"/>
                  <a:pt x="1273" y="776"/>
                  <a:pt x="1264" y="739"/>
                </a:cubicBezTo>
                <a:cubicBezTo>
                  <a:pt x="1253" y="699"/>
                  <a:pt x="1238" y="662"/>
                  <a:pt x="1218" y="627"/>
                </a:cubicBezTo>
                <a:cubicBezTo>
                  <a:pt x="1199" y="593"/>
                  <a:pt x="1203" y="551"/>
                  <a:pt x="1231" y="523"/>
                </a:cubicBezTo>
                <a:lnTo>
                  <a:pt x="1347" y="407"/>
                </a:lnTo>
                <a:cubicBezTo>
                  <a:pt x="1362" y="392"/>
                  <a:pt x="1384" y="386"/>
                  <a:pt x="1408" y="392"/>
                </a:cubicBezTo>
                <a:cubicBezTo>
                  <a:pt x="1441" y="399"/>
                  <a:pt x="1469" y="394"/>
                  <a:pt x="1484" y="379"/>
                </a:cubicBezTo>
                <a:cubicBezTo>
                  <a:pt x="1497" y="366"/>
                  <a:pt x="1500" y="344"/>
                  <a:pt x="1491" y="316"/>
                </a:cubicBezTo>
                <a:cubicBezTo>
                  <a:pt x="1482" y="294"/>
                  <a:pt x="1467" y="270"/>
                  <a:pt x="1445" y="248"/>
                </a:cubicBezTo>
                <a:cubicBezTo>
                  <a:pt x="1397" y="200"/>
                  <a:pt x="1340" y="183"/>
                  <a:pt x="1314" y="209"/>
                </a:cubicBezTo>
                <a:cubicBezTo>
                  <a:pt x="1299" y="224"/>
                  <a:pt x="1295" y="253"/>
                  <a:pt x="1301" y="283"/>
                </a:cubicBezTo>
                <a:cubicBezTo>
                  <a:pt x="1306" y="305"/>
                  <a:pt x="1299" y="329"/>
                  <a:pt x="1286" y="342"/>
                </a:cubicBezTo>
                <a:lnTo>
                  <a:pt x="1170" y="457"/>
                </a:lnTo>
                <a:cubicBezTo>
                  <a:pt x="1142" y="486"/>
                  <a:pt x="1101" y="490"/>
                  <a:pt x="1066" y="471"/>
                </a:cubicBezTo>
                <a:cubicBezTo>
                  <a:pt x="1031" y="451"/>
                  <a:pt x="994" y="436"/>
                  <a:pt x="955" y="425"/>
                </a:cubicBezTo>
                <a:cubicBezTo>
                  <a:pt x="918" y="416"/>
                  <a:pt x="891" y="381"/>
                  <a:pt x="891" y="342"/>
                </a:cubicBezTo>
                <a:lnTo>
                  <a:pt x="891" y="181"/>
                </a:lnTo>
                <a:cubicBezTo>
                  <a:pt x="891" y="159"/>
                  <a:pt x="902" y="139"/>
                  <a:pt x="922" y="126"/>
                </a:cubicBezTo>
                <a:cubicBezTo>
                  <a:pt x="950" y="109"/>
                  <a:pt x="968" y="85"/>
                  <a:pt x="968" y="63"/>
                </a:cubicBezTo>
                <a:cubicBezTo>
                  <a:pt x="968" y="26"/>
                  <a:pt x="915" y="0"/>
                  <a:pt x="848" y="0"/>
                </a:cubicBezTo>
                <a:cubicBezTo>
                  <a:pt x="780" y="0"/>
                  <a:pt x="728" y="28"/>
                  <a:pt x="728" y="63"/>
                </a:cubicBezTo>
                <a:cubicBezTo>
                  <a:pt x="728" y="83"/>
                  <a:pt x="745" y="107"/>
                  <a:pt x="772" y="124"/>
                </a:cubicBezTo>
                <a:cubicBezTo>
                  <a:pt x="791" y="137"/>
                  <a:pt x="802" y="157"/>
                  <a:pt x="802" y="178"/>
                </a:cubicBezTo>
                <a:lnTo>
                  <a:pt x="802" y="342"/>
                </a:lnTo>
                <a:cubicBezTo>
                  <a:pt x="802" y="381"/>
                  <a:pt x="776" y="416"/>
                  <a:pt x="739" y="425"/>
                </a:cubicBezTo>
                <a:cubicBezTo>
                  <a:pt x="700" y="436"/>
                  <a:pt x="663" y="451"/>
                  <a:pt x="628" y="471"/>
                </a:cubicBezTo>
                <a:cubicBezTo>
                  <a:pt x="593" y="490"/>
                  <a:pt x="552" y="486"/>
                  <a:pt x="523" y="457"/>
                </a:cubicBezTo>
                <a:lnTo>
                  <a:pt x="408" y="346"/>
                </a:lnTo>
                <a:cubicBezTo>
                  <a:pt x="392" y="331"/>
                  <a:pt x="386" y="309"/>
                  <a:pt x="392" y="285"/>
                </a:cubicBezTo>
                <a:cubicBezTo>
                  <a:pt x="399" y="253"/>
                  <a:pt x="395" y="224"/>
                  <a:pt x="379" y="209"/>
                </a:cubicBezTo>
                <a:cubicBezTo>
                  <a:pt x="353" y="183"/>
                  <a:pt x="299" y="200"/>
                  <a:pt x="249" y="248"/>
                </a:cubicBezTo>
                <a:cubicBezTo>
                  <a:pt x="227" y="270"/>
                  <a:pt x="212" y="294"/>
                  <a:pt x="203" y="316"/>
                </a:cubicBezTo>
                <a:cubicBezTo>
                  <a:pt x="192" y="342"/>
                  <a:pt x="194" y="364"/>
                  <a:pt x="209" y="379"/>
                </a:cubicBezTo>
                <a:cubicBezTo>
                  <a:pt x="225" y="394"/>
                  <a:pt x="253" y="399"/>
                  <a:pt x="283" y="392"/>
                </a:cubicBezTo>
                <a:cubicBezTo>
                  <a:pt x="305" y="388"/>
                  <a:pt x="329" y="394"/>
                  <a:pt x="342" y="407"/>
                </a:cubicBezTo>
                <a:lnTo>
                  <a:pt x="458" y="523"/>
                </a:lnTo>
                <a:cubicBezTo>
                  <a:pt x="486" y="551"/>
                  <a:pt x="490" y="593"/>
                  <a:pt x="471" y="627"/>
                </a:cubicBezTo>
                <a:cubicBezTo>
                  <a:pt x="451" y="662"/>
                  <a:pt x="436" y="699"/>
                  <a:pt x="425" y="739"/>
                </a:cubicBezTo>
                <a:cubicBezTo>
                  <a:pt x="416" y="776"/>
                  <a:pt x="382" y="802"/>
                  <a:pt x="342" y="802"/>
                </a:cubicBezTo>
                <a:lnTo>
                  <a:pt x="181" y="802"/>
                </a:lnTo>
                <a:cubicBezTo>
                  <a:pt x="159" y="802"/>
                  <a:pt x="140" y="791"/>
                  <a:pt x="127" y="771"/>
                </a:cubicBezTo>
                <a:cubicBezTo>
                  <a:pt x="109" y="743"/>
                  <a:pt x="85" y="726"/>
                  <a:pt x="63" y="726"/>
                </a:cubicBezTo>
                <a:cubicBezTo>
                  <a:pt x="26" y="726"/>
                  <a:pt x="0" y="778"/>
                  <a:pt x="0" y="845"/>
                </a:cubicBezTo>
                <a:cubicBezTo>
                  <a:pt x="0" y="913"/>
                  <a:pt x="28" y="965"/>
                  <a:pt x="63" y="965"/>
                </a:cubicBezTo>
                <a:cubicBezTo>
                  <a:pt x="83" y="965"/>
                  <a:pt x="107" y="948"/>
                  <a:pt x="124" y="922"/>
                </a:cubicBezTo>
                <a:cubicBezTo>
                  <a:pt x="137" y="902"/>
                  <a:pt x="157" y="891"/>
                  <a:pt x="179" y="891"/>
                </a:cubicBezTo>
                <a:lnTo>
                  <a:pt x="342" y="891"/>
                </a:lnTo>
                <a:cubicBezTo>
                  <a:pt x="382" y="891"/>
                  <a:pt x="416" y="917"/>
                  <a:pt x="425" y="954"/>
                </a:cubicBezTo>
                <a:cubicBezTo>
                  <a:pt x="436" y="994"/>
                  <a:pt x="451" y="1031"/>
                  <a:pt x="471" y="1065"/>
                </a:cubicBezTo>
                <a:cubicBezTo>
                  <a:pt x="490" y="1100"/>
                  <a:pt x="486" y="1142"/>
                  <a:pt x="458" y="1170"/>
                </a:cubicBezTo>
                <a:lnTo>
                  <a:pt x="344" y="1286"/>
                </a:lnTo>
                <a:cubicBezTo>
                  <a:pt x="329" y="1301"/>
                  <a:pt x="307" y="1307"/>
                  <a:pt x="283" y="1301"/>
                </a:cubicBezTo>
                <a:cubicBezTo>
                  <a:pt x="251" y="1294"/>
                  <a:pt x="222" y="1299"/>
                  <a:pt x="207" y="1314"/>
                </a:cubicBezTo>
                <a:cubicBezTo>
                  <a:pt x="194" y="1327"/>
                  <a:pt x="192" y="1349"/>
                  <a:pt x="201" y="1377"/>
                </a:cubicBezTo>
                <a:cubicBezTo>
                  <a:pt x="209" y="1399"/>
                  <a:pt x="225" y="1423"/>
                  <a:pt x="246" y="1445"/>
                </a:cubicBezTo>
                <a:cubicBezTo>
                  <a:pt x="294" y="1493"/>
                  <a:pt x="351" y="1510"/>
                  <a:pt x="377" y="1484"/>
                </a:cubicBezTo>
                <a:cubicBezTo>
                  <a:pt x="392" y="1469"/>
                  <a:pt x="397" y="1440"/>
                  <a:pt x="390" y="1410"/>
                </a:cubicBezTo>
                <a:cubicBezTo>
                  <a:pt x="386" y="1388"/>
                  <a:pt x="392" y="1364"/>
                  <a:pt x="405" y="1351"/>
                </a:cubicBezTo>
                <a:lnTo>
                  <a:pt x="521" y="1235"/>
                </a:lnTo>
                <a:cubicBezTo>
                  <a:pt x="549" y="1207"/>
                  <a:pt x="591" y="1203"/>
                  <a:pt x="626" y="1222"/>
                </a:cubicBezTo>
                <a:cubicBezTo>
                  <a:pt x="660" y="1242"/>
                  <a:pt x="698" y="1257"/>
                  <a:pt x="737" y="1268"/>
                </a:cubicBezTo>
                <a:cubicBezTo>
                  <a:pt x="774" y="1277"/>
                  <a:pt x="800" y="1312"/>
                  <a:pt x="800" y="1351"/>
                </a:cubicBezTo>
                <a:lnTo>
                  <a:pt x="800" y="1512"/>
                </a:lnTo>
                <a:cubicBezTo>
                  <a:pt x="800" y="1534"/>
                  <a:pt x="789" y="1554"/>
                  <a:pt x="769" y="1567"/>
                </a:cubicBezTo>
                <a:cubicBezTo>
                  <a:pt x="741" y="1584"/>
                  <a:pt x="724" y="1608"/>
                  <a:pt x="724" y="1630"/>
                </a:cubicBezTo>
                <a:cubicBezTo>
                  <a:pt x="724" y="1667"/>
                  <a:pt x="776" y="1693"/>
                  <a:pt x="844" y="1693"/>
                </a:cubicBezTo>
                <a:cubicBezTo>
                  <a:pt x="911" y="1693"/>
                  <a:pt x="963" y="1665"/>
                  <a:pt x="963" y="1630"/>
                </a:cubicBezTo>
                <a:cubicBezTo>
                  <a:pt x="963" y="1610"/>
                  <a:pt x="946" y="1586"/>
                  <a:pt x="920" y="1569"/>
                </a:cubicBezTo>
                <a:cubicBezTo>
                  <a:pt x="900" y="1556"/>
                  <a:pt x="889" y="1536"/>
                  <a:pt x="889" y="1514"/>
                </a:cubicBezTo>
                <a:lnTo>
                  <a:pt x="889" y="1351"/>
                </a:lnTo>
                <a:cubicBezTo>
                  <a:pt x="889" y="1312"/>
                  <a:pt x="915" y="1277"/>
                  <a:pt x="953" y="1268"/>
                </a:cubicBezTo>
                <a:cubicBezTo>
                  <a:pt x="992" y="1257"/>
                  <a:pt x="1029" y="1242"/>
                  <a:pt x="1064" y="1222"/>
                </a:cubicBezTo>
                <a:cubicBezTo>
                  <a:pt x="1099" y="1203"/>
                  <a:pt x="1140" y="1207"/>
                  <a:pt x="1168" y="1235"/>
                </a:cubicBezTo>
                <a:lnTo>
                  <a:pt x="1284" y="1351"/>
                </a:lnTo>
                <a:cubicBezTo>
                  <a:pt x="1299" y="1366"/>
                  <a:pt x="1306" y="1388"/>
                  <a:pt x="1299" y="1412"/>
                </a:cubicBezTo>
                <a:cubicBezTo>
                  <a:pt x="1292" y="1445"/>
                  <a:pt x="1297" y="1473"/>
                  <a:pt x="1312" y="1488"/>
                </a:cubicBezTo>
                <a:cubicBezTo>
                  <a:pt x="1338" y="1514"/>
                  <a:pt x="1393" y="1497"/>
                  <a:pt x="1443" y="1449"/>
                </a:cubicBezTo>
                <a:cubicBezTo>
                  <a:pt x="1465" y="1427"/>
                  <a:pt x="1480" y="1403"/>
                  <a:pt x="1489" y="1381"/>
                </a:cubicBezTo>
                <a:cubicBezTo>
                  <a:pt x="1500" y="1355"/>
                  <a:pt x="1497" y="1334"/>
                  <a:pt x="1482" y="1318"/>
                </a:cubicBezTo>
                <a:cubicBezTo>
                  <a:pt x="1467" y="1303"/>
                  <a:pt x="1438" y="1299"/>
                  <a:pt x="1408" y="1305"/>
                </a:cubicBezTo>
                <a:cubicBezTo>
                  <a:pt x="1386" y="1310"/>
                  <a:pt x="1362" y="1303"/>
                  <a:pt x="1349" y="1290"/>
                </a:cubicBezTo>
                <a:lnTo>
                  <a:pt x="1234" y="1174"/>
                </a:lnTo>
                <a:cubicBezTo>
                  <a:pt x="1205" y="1146"/>
                  <a:pt x="1201" y="1105"/>
                  <a:pt x="1221" y="1070"/>
                </a:cubicBezTo>
                <a:cubicBezTo>
                  <a:pt x="1240" y="1035"/>
                  <a:pt x="1255" y="998"/>
                  <a:pt x="1266" y="959"/>
                </a:cubicBezTo>
                <a:cubicBezTo>
                  <a:pt x="1275" y="922"/>
                  <a:pt x="1310" y="895"/>
                  <a:pt x="1349" y="895"/>
                </a:cubicBezTo>
                <a:lnTo>
                  <a:pt x="1510" y="895"/>
                </a:lnTo>
                <a:cubicBezTo>
                  <a:pt x="1532" y="895"/>
                  <a:pt x="1552" y="906"/>
                  <a:pt x="1565" y="926"/>
                </a:cubicBezTo>
                <a:cubicBezTo>
                  <a:pt x="1582" y="954"/>
                  <a:pt x="1606" y="972"/>
                  <a:pt x="1628" y="972"/>
                </a:cubicBezTo>
                <a:cubicBezTo>
                  <a:pt x="1665" y="972"/>
                  <a:pt x="1691" y="919"/>
                  <a:pt x="1691" y="852"/>
                </a:cubicBezTo>
                <a:cubicBezTo>
                  <a:pt x="1691" y="784"/>
                  <a:pt x="1663" y="728"/>
                  <a:pt x="1626" y="728"/>
                </a:cubicBezTo>
                <a:close/>
                <a:moveTo>
                  <a:pt x="1626" y="935"/>
                </a:moveTo>
                <a:lnTo>
                  <a:pt x="1626" y="935"/>
                </a:lnTo>
                <a:cubicBezTo>
                  <a:pt x="1619" y="935"/>
                  <a:pt x="1604" y="926"/>
                  <a:pt x="1591" y="904"/>
                </a:cubicBezTo>
                <a:cubicBezTo>
                  <a:pt x="1574" y="876"/>
                  <a:pt x="1543" y="858"/>
                  <a:pt x="1510" y="858"/>
                </a:cubicBezTo>
                <a:lnTo>
                  <a:pt x="1349" y="858"/>
                </a:lnTo>
                <a:cubicBezTo>
                  <a:pt x="1295" y="858"/>
                  <a:pt x="1249" y="895"/>
                  <a:pt x="1234" y="948"/>
                </a:cubicBezTo>
                <a:cubicBezTo>
                  <a:pt x="1225" y="983"/>
                  <a:pt x="1210" y="1018"/>
                  <a:pt x="1192" y="1050"/>
                </a:cubicBezTo>
                <a:cubicBezTo>
                  <a:pt x="1164" y="1096"/>
                  <a:pt x="1173" y="1157"/>
                  <a:pt x="1210" y="1194"/>
                </a:cubicBezTo>
                <a:lnTo>
                  <a:pt x="1325" y="1310"/>
                </a:lnTo>
                <a:cubicBezTo>
                  <a:pt x="1347" y="1331"/>
                  <a:pt x="1382" y="1342"/>
                  <a:pt x="1415" y="1336"/>
                </a:cubicBezTo>
                <a:cubicBezTo>
                  <a:pt x="1438" y="1331"/>
                  <a:pt x="1454" y="1336"/>
                  <a:pt x="1458" y="1340"/>
                </a:cubicBezTo>
                <a:cubicBezTo>
                  <a:pt x="1460" y="1342"/>
                  <a:pt x="1462" y="1353"/>
                  <a:pt x="1456" y="1368"/>
                </a:cubicBezTo>
                <a:cubicBezTo>
                  <a:pt x="1449" y="1386"/>
                  <a:pt x="1436" y="1408"/>
                  <a:pt x="1417" y="1425"/>
                </a:cubicBezTo>
                <a:cubicBezTo>
                  <a:pt x="1377" y="1464"/>
                  <a:pt x="1340" y="1473"/>
                  <a:pt x="1334" y="1464"/>
                </a:cubicBezTo>
                <a:cubicBezTo>
                  <a:pt x="1330" y="1460"/>
                  <a:pt x="1325" y="1442"/>
                  <a:pt x="1330" y="1419"/>
                </a:cubicBezTo>
                <a:cubicBezTo>
                  <a:pt x="1336" y="1386"/>
                  <a:pt x="1327" y="1351"/>
                  <a:pt x="1306" y="1327"/>
                </a:cubicBezTo>
                <a:lnTo>
                  <a:pt x="1190" y="1211"/>
                </a:lnTo>
                <a:cubicBezTo>
                  <a:pt x="1151" y="1174"/>
                  <a:pt x="1092" y="1166"/>
                  <a:pt x="1046" y="1194"/>
                </a:cubicBezTo>
                <a:cubicBezTo>
                  <a:pt x="1014" y="1214"/>
                  <a:pt x="981" y="1227"/>
                  <a:pt x="944" y="1235"/>
                </a:cubicBezTo>
                <a:cubicBezTo>
                  <a:pt x="891" y="1249"/>
                  <a:pt x="857" y="1296"/>
                  <a:pt x="857" y="1351"/>
                </a:cubicBezTo>
                <a:lnTo>
                  <a:pt x="857" y="1514"/>
                </a:lnTo>
                <a:cubicBezTo>
                  <a:pt x="857" y="1547"/>
                  <a:pt x="874" y="1578"/>
                  <a:pt x="902" y="1595"/>
                </a:cubicBezTo>
                <a:cubicBezTo>
                  <a:pt x="922" y="1608"/>
                  <a:pt x="931" y="1623"/>
                  <a:pt x="931" y="1630"/>
                </a:cubicBezTo>
                <a:cubicBezTo>
                  <a:pt x="931" y="1641"/>
                  <a:pt x="898" y="1660"/>
                  <a:pt x="844" y="1660"/>
                </a:cubicBezTo>
                <a:cubicBezTo>
                  <a:pt x="789" y="1660"/>
                  <a:pt x="756" y="1641"/>
                  <a:pt x="756" y="1630"/>
                </a:cubicBezTo>
                <a:cubicBezTo>
                  <a:pt x="756" y="1623"/>
                  <a:pt x="765" y="1608"/>
                  <a:pt x="787" y="1595"/>
                </a:cubicBezTo>
                <a:cubicBezTo>
                  <a:pt x="815" y="1578"/>
                  <a:pt x="833" y="1547"/>
                  <a:pt x="833" y="1514"/>
                </a:cubicBezTo>
                <a:lnTo>
                  <a:pt x="833" y="1353"/>
                </a:lnTo>
                <a:cubicBezTo>
                  <a:pt x="833" y="1299"/>
                  <a:pt x="796" y="1253"/>
                  <a:pt x="743" y="1238"/>
                </a:cubicBezTo>
                <a:cubicBezTo>
                  <a:pt x="708" y="1229"/>
                  <a:pt x="674" y="1214"/>
                  <a:pt x="641" y="1196"/>
                </a:cubicBezTo>
                <a:cubicBezTo>
                  <a:pt x="621" y="1185"/>
                  <a:pt x="602" y="1181"/>
                  <a:pt x="580" y="1181"/>
                </a:cubicBezTo>
                <a:cubicBezTo>
                  <a:pt x="549" y="1181"/>
                  <a:pt x="519" y="1192"/>
                  <a:pt x="495" y="1216"/>
                </a:cubicBezTo>
                <a:lnTo>
                  <a:pt x="384" y="1327"/>
                </a:lnTo>
                <a:cubicBezTo>
                  <a:pt x="362" y="1349"/>
                  <a:pt x="351" y="1384"/>
                  <a:pt x="358" y="1416"/>
                </a:cubicBezTo>
                <a:cubicBezTo>
                  <a:pt x="362" y="1440"/>
                  <a:pt x="358" y="1456"/>
                  <a:pt x="353" y="1460"/>
                </a:cubicBezTo>
                <a:cubicBezTo>
                  <a:pt x="344" y="1469"/>
                  <a:pt x="307" y="1458"/>
                  <a:pt x="270" y="1421"/>
                </a:cubicBezTo>
                <a:cubicBezTo>
                  <a:pt x="253" y="1403"/>
                  <a:pt x="238" y="1384"/>
                  <a:pt x="231" y="1364"/>
                </a:cubicBezTo>
                <a:cubicBezTo>
                  <a:pt x="225" y="1349"/>
                  <a:pt x="227" y="1340"/>
                  <a:pt x="229" y="1336"/>
                </a:cubicBezTo>
                <a:cubicBezTo>
                  <a:pt x="233" y="1331"/>
                  <a:pt x="251" y="1327"/>
                  <a:pt x="275" y="1331"/>
                </a:cubicBezTo>
                <a:cubicBezTo>
                  <a:pt x="307" y="1338"/>
                  <a:pt x="342" y="1329"/>
                  <a:pt x="366" y="1307"/>
                </a:cubicBezTo>
                <a:lnTo>
                  <a:pt x="482" y="1192"/>
                </a:lnTo>
                <a:cubicBezTo>
                  <a:pt x="519" y="1153"/>
                  <a:pt x="528" y="1094"/>
                  <a:pt x="499" y="1048"/>
                </a:cubicBezTo>
                <a:cubicBezTo>
                  <a:pt x="480" y="1015"/>
                  <a:pt x="467" y="983"/>
                  <a:pt x="458" y="946"/>
                </a:cubicBezTo>
                <a:cubicBezTo>
                  <a:pt x="445" y="893"/>
                  <a:pt x="397" y="858"/>
                  <a:pt x="342" y="858"/>
                </a:cubicBezTo>
                <a:lnTo>
                  <a:pt x="179" y="858"/>
                </a:lnTo>
                <a:cubicBezTo>
                  <a:pt x="146" y="858"/>
                  <a:pt x="116" y="876"/>
                  <a:pt x="98" y="904"/>
                </a:cubicBezTo>
                <a:cubicBezTo>
                  <a:pt x="85" y="924"/>
                  <a:pt x="70" y="933"/>
                  <a:pt x="63" y="933"/>
                </a:cubicBezTo>
                <a:cubicBezTo>
                  <a:pt x="52" y="933"/>
                  <a:pt x="33" y="900"/>
                  <a:pt x="33" y="845"/>
                </a:cubicBezTo>
                <a:cubicBezTo>
                  <a:pt x="33" y="791"/>
                  <a:pt x="52" y="758"/>
                  <a:pt x="63" y="758"/>
                </a:cubicBezTo>
                <a:cubicBezTo>
                  <a:pt x="70" y="758"/>
                  <a:pt x="85" y="767"/>
                  <a:pt x="98" y="789"/>
                </a:cubicBezTo>
                <a:cubicBezTo>
                  <a:pt x="116" y="817"/>
                  <a:pt x="146" y="834"/>
                  <a:pt x="179" y="834"/>
                </a:cubicBezTo>
                <a:lnTo>
                  <a:pt x="340" y="834"/>
                </a:lnTo>
                <a:cubicBezTo>
                  <a:pt x="395" y="834"/>
                  <a:pt x="440" y="797"/>
                  <a:pt x="456" y="745"/>
                </a:cubicBezTo>
                <a:cubicBezTo>
                  <a:pt x="464" y="710"/>
                  <a:pt x="480" y="675"/>
                  <a:pt x="497" y="643"/>
                </a:cubicBezTo>
                <a:cubicBezTo>
                  <a:pt x="525" y="597"/>
                  <a:pt x="517" y="536"/>
                  <a:pt x="480" y="499"/>
                </a:cubicBezTo>
                <a:lnTo>
                  <a:pt x="366" y="386"/>
                </a:lnTo>
                <a:cubicBezTo>
                  <a:pt x="344" y="364"/>
                  <a:pt x="310" y="353"/>
                  <a:pt x="277" y="359"/>
                </a:cubicBezTo>
                <a:cubicBezTo>
                  <a:pt x="253" y="364"/>
                  <a:pt x="238" y="359"/>
                  <a:pt x="233" y="355"/>
                </a:cubicBezTo>
                <a:cubicBezTo>
                  <a:pt x="231" y="353"/>
                  <a:pt x="229" y="342"/>
                  <a:pt x="236" y="327"/>
                </a:cubicBezTo>
                <a:cubicBezTo>
                  <a:pt x="242" y="309"/>
                  <a:pt x="255" y="287"/>
                  <a:pt x="275" y="270"/>
                </a:cubicBezTo>
                <a:cubicBezTo>
                  <a:pt x="314" y="231"/>
                  <a:pt x="351" y="222"/>
                  <a:pt x="358" y="231"/>
                </a:cubicBezTo>
                <a:cubicBezTo>
                  <a:pt x="362" y="235"/>
                  <a:pt x="366" y="253"/>
                  <a:pt x="362" y="277"/>
                </a:cubicBezTo>
                <a:cubicBezTo>
                  <a:pt x="355" y="309"/>
                  <a:pt x="364" y="344"/>
                  <a:pt x="386" y="368"/>
                </a:cubicBezTo>
                <a:lnTo>
                  <a:pt x="501" y="484"/>
                </a:lnTo>
                <a:cubicBezTo>
                  <a:pt x="541" y="521"/>
                  <a:pt x="599" y="529"/>
                  <a:pt x="645" y="501"/>
                </a:cubicBezTo>
                <a:cubicBezTo>
                  <a:pt x="678" y="481"/>
                  <a:pt x="711" y="468"/>
                  <a:pt x="748" y="460"/>
                </a:cubicBezTo>
                <a:cubicBezTo>
                  <a:pt x="800" y="447"/>
                  <a:pt x="835" y="399"/>
                  <a:pt x="835" y="344"/>
                </a:cubicBezTo>
                <a:lnTo>
                  <a:pt x="835" y="181"/>
                </a:lnTo>
                <a:cubicBezTo>
                  <a:pt x="835" y="148"/>
                  <a:pt x="817" y="117"/>
                  <a:pt x="789" y="100"/>
                </a:cubicBezTo>
                <a:cubicBezTo>
                  <a:pt x="769" y="87"/>
                  <a:pt x="761" y="72"/>
                  <a:pt x="761" y="65"/>
                </a:cubicBezTo>
                <a:cubicBezTo>
                  <a:pt x="761" y="54"/>
                  <a:pt x="793" y="35"/>
                  <a:pt x="848" y="35"/>
                </a:cubicBezTo>
                <a:cubicBezTo>
                  <a:pt x="902" y="35"/>
                  <a:pt x="935" y="54"/>
                  <a:pt x="935" y="65"/>
                </a:cubicBezTo>
                <a:cubicBezTo>
                  <a:pt x="935" y="72"/>
                  <a:pt x="926" y="87"/>
                  <a:pt x="905" y="100"/>
                </a:cubicBezTo>
                <a:cubicBezTo>
                  <a:pt x="876" y="117"/>
                  <a:pt x="859" y="148"/>
                  <a:pt x="859" y="181"/>
                </a:cubicBezTo>
                <a:lnTo>
                  <a:pt x="859" y="342"/>
                </a:lnTo>
                <a:cubicBezTo>
                  <a:pt x="859" y="396"/>
                  <a:pt x="896" y="442"/>
                  <a:pt x="948" y="457"/>
                </a:cubicBezTo>
                <a:cubicBezTo>
                  <a:pt x="983" y="466"/>
                  <a:pt x="1018" y="481"/>
                  <a:pt x="1051" y="499"/>
                </a:cubicBezTo>
                <a:cubicBezTo>
                  <a:pt x="1096" y="527"/>
                  <a:pt x="1157" y="518"/>
                  <a:pt x="1194" y="481"/>
                </a:cubicBezTo>
                <a:lnTo>
                  <a:pt x="1310" y="366"/>
                </a:lnTo>
                <a:cubicBezTo>
                  <a:pt x="1332" y="344"/>
                  <a:pt x="1343" y="309"/>
                  <a:pt x="1336" y="277"/>
                </a:cubicBezTo>
                <a:cubicBezTo>
                  <a:pt x="1332" y="253"/>
                  <a:pt x="1336" y="237"/>
                  <a:pt x="1340" y="233"/>
                </a:cubicBezTo>
                <a:cubicBezTo>
                  <a:pt x="1349" y="224"/>
                  <a:pt x="1386" y="235"/>
                  <a:pt x="1423" y="272"/>
                </a:cubicBezTo>
                <a:cubicBezTo>
                  <a:pt x="1441" y="290"/>
                  <a:pt x="1456" y="309"/>
                  <a:pt x="1462" y="329"/>
                </a:cubicBezTo>
                <a:cubicBezTo>
                  <a:pt x="1469" y="344"/>
                  <a:pt x="1467" y="353"/>
                  <a:pt x="1465" y="357"/>
                </a:cubicBezTo>
                <a:cubicBezTo>
                  <a:pt x="1460" y="362"/>
                  <a:pt x="1443" y="366"/>
                  <a:pt x="1419" y="362"/>
                </a:cubicBezTo>
                <a:cubicBezTo>
                  <a:pt x="1386" y="355"/>
                  <a:pt x="1351" y="364"/>
                  <a:pt x="1327" y="386"/>
                </a:cubicBezTo>
                <a:lnTo>
                  <a:pt x="1212" y="501"/>
                </a:lnTo>
                <a:cubicBezTo>
                  <a:pt x="1175" y="540"/>
                  <a:pt x="1166" y="599"/>
                  <a:pt x="1194" y="645"/>
                </a:cubicBezTo>
                <a:cubicBezTo>
                  <a:pt x="1214" y="678"/>
                  <a:pt x="1227" y="710"/>
                  <a:pt x="1236" y="747"/>
                </a:cubicBezTo>
                <a:cubicBezTo>
                  <a:pt x="1249" y="800"/>
                  <a:pt x="1297" y="834"/>
                  <a:pt x="1351" y="834"/>
                </a:cubicBezTo>
                <a:lnTo>
                  <a:pt x="1515" y="834"/>
                </a:lnTo>
                <a:cubicBezTo>
                  <a:pt x="1547" y="834"/>
                  <a:pt x="1578" y="817"/>
                  <a:pt x="1595" y="789"/>
                </a:cubicBezTo>
                <a:cubicBezTo>
                  <a:pt x="1608" y="769"/>
                  <a:pt x="1624" y="760"/>
                  <a:pt x="1630" y="760"/>
                </a:cubicBezTo>
                <a:cubicBezTo>
                  <a:pt x="1641" y="760"/>
                  <a:pt x="1661" y="793"/>
                  <a:pt x="1661" y="848"/>
                </a:cubicBezTo>
                <a:cubicBezTo>
                  <a:pt x="1661" y="902"/>
                  <a:pt x="1637" y="935"/>
                  <a:pt x="1626" y="935"/>
                </a:cubicBezTo>
                <a:close/>
                <a:moveTo>
                  <a:pt x="704" y="660"/>
                </a:moveTo>
                <a:lnTo>
                  <a:pt x="704" y="660"/>
                </a:lnTo>
                <a:cubicBezTo>
                  <a:pt x="704" y="634"/>
                  <a:pt x="726" y="612"/>
                  <a:pt x="752" y="612"/>
                </a:cubicBezTo>
                <a:cubicBezTo>
                  <a:pt x="778" y="612"/>
                  <a:pt x="800" y="634"/>
                  <a:pt x="800" y="660"/>
                </a:cubicBezTo>
                <a:cubicBezTo>
                  <a:pt x="800" y="686"/>
                  <a:pt x="778" y="708"/>
                  <a:pt x="752" y="708"/>
                </a:cubicBezTo>
                <a:cubicBezTo>
                  <a:pt x="726" y="708"/>
                  <a:pt x="704" y="688"/>
                  <a:pt x="704" y="660"/>
                </a:cubicBezTo>
                <a:close/>
                <a:moveTo>
                  <a:pt x="721" y="756"/>
                </a:moveTo>
                <a:lnTo>
                  <a:pt x="721" y="756"/>
                </a:lnTo>
                <a:cubicBezTo>
                  <a:pt x="721" y="793"/>
                  <a:pt x="691" y="824"/>
                  <a:pt x="654" y="824"/>
                </a:cubicBezTo>
                <a:cubicBezTo>
                  <a:pt x="617" y="824"/>
                  <a:pt x="584" y="793"/>
                  <a:pt x="584" y="756"/>
                </a:cubicBezTo>
                <a:cubicBezTo>
                  <a:pt x="584" y="719"/>
                  <a:pt x="615" y="688"/>
                  <a:pt x="652" y="688"/>
                </a:cubicBezTo>
                <a:cubicBezTo>
                  <a:pt x="689" y="688"/>
                  <a:pt x="721" y="719"/>
                  <a:pt x="721" y="756"/>
                </a:cubicBezTo>
                <a:close/>
                <a:moveTo>
                  <a:pt x="844" y="797"/>
                </a:moveTo>
                <a:lnTo>
                  <a:pt x="844" y="797"/>
                </a:lnTo>
                <a:cubicBezTo>
                  <a:pt x="844" y="826"/>
                  <a:pt x="822" y="848"/>
                  <a:pt x="793" y="848"/>
                </a:cubicBezTo>
                <a:cubicBezTo>
                  <a:pt x="765" y="848"/>
                  <a:pt x="743" y="826"/>
                  <a:pt x="743" y="797"/>
                </a:cubicBezTo>
                <a:cubicBezTo>
                  <a:pt x="743" y="769"/>
                  <a:pt x="765" y="747"/>
                  <a:pt x="793" y="747"/>
                </a:cubicBezTo>
                <a:cubicBezTo>
                  <a:pt x="822" y="747"/>
                  <a:pt x="844" y="769"/>
                  <a:pt x="844" y="797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1" name="Freeform 62"/>
          <p:cNvSpPr>
            <a:spLocks noEditPoints="1"/>
          </p:cNvSpPr>
          <p:nvPr/>
        </p:nvSpPr>
        <p:spPr bwMode="auto">
          <a:xfrm>
            <a:off x="7962901" y="2263775"/>
            <a:ext cx="371475" cy="382588"/>
          </a:xfrm>
          <a:custGeom>
            <a:avLst/>
            <a:gdLst>
              <a:gd name="T0" fmla="*/ 795 w 1660"/>
              <a:gd name="T1" fmla="*/ 481 h 1709"/>
              <a:gd name="T2" fmla="*/ 460 w 1660"/>
              <a:gd name="T3" fmla="*/ 876 h 1709"/>
              <a:gd name="T4" fmla="*/ 1585 w 1660"/>
              <a:gd name="T5" fmla="*/ 1649 h 1709"/>
              <a:gd name="T6" fmla="*/ 797 w 1660"/>
              <a:gd name="T7" fmla="*/ 539 h 1709"/>
              <a:gd name="T8" fmla="*/ 1053 w 1660"/>
              <a:gd name="T9" fmla="*/ 440 h 1709"/>
              <a:gd name="T10" fmla="*/ 1199 w 1660"/>
              <a:gd name="T11" fmla="*/ 438 h 1709"/>
              <a:gd name="T12" fmla="*/ 834 w 1660"/>
              <a:gd name="T13" fmla="*/ 288 h 1709"/>
              <a:gd name="T14" fmla="*/ 834 w 1660"/>
              <a:gd name="T15" fmla="*/ 288 h 1709"/>
              <a:gd name="T16" fmla="*/ 834 w 1660"/>
              <a:gd name="T17" fmla="*/ 243 h 1709"/>
              <a:gd name="T18" fmla="*/ 396 w 1660"/>
              <a:gd name="T19" fmla="*/ 1230 h 1709"/>
              <a:gd name="T20" fmla="*/ 449 w 1660"/>
              <a:gd name="T21" fmla="*/ 1136 h 1709"/>
              <a:gd name="T22" fmla="*/ 398 w 1660"/>
              <a:gd name="T23" fmla="*/ 1084 h 1709"/>
              <a:gd name="T24" fmla="*/ 520 w 1660"/>
              <a:gd name="T25" fmla="*/ 451 h 1709"/>
              <a:gd name="T26" fmla="*/ 481 w 1660"/>
              <a:gd name="T27" fmla="*/ 470 h 1709"/>
              <a:gd name="T28" fmla="*/ 544 w 1660"/>
              <a:gd name="T29" fmla="*/ 584 h 1709"/>
              <a:gd name="T30" fmla="*/ 484 w 1660"/>
              <a:gd name="T31" fmla="*/ 307 h 1709"/>
              <a:gd name="T32" fmla="*/ 501 w 1660"/>
              <a:gd name="T33" fmla="*/ 344 h 1709"/>
              <a:gd name="T34" fmla="*/ 587 w 1660"/>
              <a:gd name="T35" fmla="*/ 530 h 1709"/>
              <a:gd name="T36" fmla="*/ 159 w 1660"/>
              <a:gd name="T37" fmla="*/ 844 h 1709"/>
              <a:gd name="T38" fmla="*/ 161 w 1660"/>
              <a:gd name="T39" fmla="*/ 928 h 1709"/>
              <a:gd name="T40" fmla="*/ 189 w 1660"/>
              <a:gd name="T41" fmla="*/ 857 h 1709"/>
              <a:gd name="T42" fmla="*/ 78 w 1660"/>
              <a:gd name="T43" fmla="*/ 855 h 1709"/>
              <a:gd name="T44" fmla="*/ 224 w 1660"/>
              <a:gd name="T45" fmla="*/ 992 h 1709"/>
              <a:gd name="T46" fmla="*/ 243 w 1660"/>
              <a:gd name="T47" fmla="*/ 917 h 1709"/>
              <a:gd name="T48" fmla="*/ 121 w 1660"/>
              <a:gd name="T49" fmla="*/ 921 h 1709"/>
              <a:gd name="T50" fmla="*/ 204 w 1660"/>
              <a:gd name="T51" fmla="*/ 831 h 1709"/>
              <a:gd name="T52" fmla="*/ 335 w 1660"/>
              <a:gd name="T53" fmla="*/ 161 h 1709"/>
              <a:gd name="T54" fmla="*/ 333 w 1660"/>
              <a:gd name="T55" fmla="*/ 77 h 1709"/>
              <a:gd name="T56" fmla="*/ 357 w 1660"/>
              <a:gd name="T57" fmla="*/ 234 h 1709"/>
              <a:gd name="T58" fmla="*/ 314 w 1660"/>
              <a:gd name="T59" fmla="*/ 26 h 1709"/>
              <a:gd name="T60" fmla="*/ 329 w 1660"/>
              <a:gd name="T61" fmla="*/ 67 h 1709"/>
              <a:gd name="T62" fmla="*/ 385 w 1660"/>
              <a:gd name="T63" fmla="*/ 187 h 1709"/>
              <a:gd name="T64" fmla="*/ 114 w 1660"/>
              <a:gd name="T65" fmla="*/ 537 h 1709"/>
              <a:gd name="T66" fmla="*/ 144 w 1660"/>
              <a:gd name="T67" fmla="*/ 477 h 1709"/>
              <a:gd name="T68" fmla="*/ 95 w 1660"/>
              <a:gd name="T69" fmla="*/ 524 h 1709"/>
              <a:gd name="T70" fmla="*/ 209 w 1660"/>
              <a:gd name="T71" fmla="*/ 618 h 1709"/>
              <a:gd name="T72" fmla="*/ 97 w 1660"/>
              <a:gd name="T73" fmla="*/ 374 h 1709"/>
              <a:gd name="T74" fmla="*/ 114 w 1660"/>
              <a:gd name="T75" fmla="*/ 412 h 1709"/>
              <a:gd name="T76" fmla="*/ 192 w 1660"/>
              <a:gd name="T77" fmla="*/ 580 h 1709"/>
              <a:gd name="T78" fmla="*/ 1566 w 1660"/>
              <a:gd name="T79" fmla="*/ 1604 h 1709"/>
              <a:gd name="T80" fmla="*/ 518 w 1660"/>
              <a:gd name="T81" fmla="*/ 818 h 1709"/>
              <a:gd name="T82" fmla="*/ 842 w 1660"/>
              <a:gd name="T83" fmla="*/ 833 h 1709"/>
              <a:gd name="T84" fmla="*/ 1007 w 1660"/>
              <a:gd name="T85" fmla="*/ 814 h 1709"/>
              <a:gd name="T86" fmla="*/ 960 w 1660"/>
              <a:gd name="T87" fmla="*/ 921 h 1709"/>
              <a:gd name="T88" fmla="*/ 1020 w 1660"/>
              <a:gd name="T89" fmla="*/ 1009 h 1709"/>
              <a:gd name="T90" fmla="*/ 1186 w 1660"/>
              <a:gd name="T91" fmla="*/ 990 h 1709"/>
              <a:gd name="T92" fmla="*/ 1138 w 1660"/>
              <a:gd name="T93" fmla="*/ 1099 h 1709"/>
              <a:gd name="T94" fmla="*/ 1196 w 1660"/>
              <a:gd name="T95" fmla="*/ 1187 h 1709"/>
              <a:gd name="T96" fmla="*/ 1362 w 1660"/>
              <a:gd name="T97" fmla="*/ 1168 h 1709"/>
              <a:gd name="T98" fmla="*/ 1314 w 1660"/>
              <a:gd name="T99" fmla="*/ 1275 h 1709"/>
              <a:gd name="T100" fmla="*/ 1566 w 1660"/>
              <a:gd name="T101" fmla="*/ 1604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60" h="1709">
                <a:moveTo>
                  <a:pt x="797" y="539"/>
                </a:moveTo>
                <a:lnTo>
                  <a:pt x="825" y="511"/>
                </a:lnTo>
                <a:cubicBezTo>
                  <a:pt x="834" y="502"/>
                  <a:pt x="834" y="490"/>
                  <a:pt x="825" y="481"/>
                </a:cubicBezTo>
                <a:cubicBezTo>
                  <a:pt x="816" y="472"/>
                  <a:pt x="803" y="472"/>
                  <a:pt x="795" y="481"/>
                </a:cubicBezTo>
                <a:lnTo>
                  <a:pt x="430" y="846"/>
                </a:lnTo>
                <a:cubicBezTo>
                  <a:pt x="421" y="855"/>
                  <a:pt x="421" y="867"/>
                  <a:pt x="430" y="876"/>
                </a:cubicBezTo>
                <a:cubicBezTo>
                  <a:pt x="434" y="880"/>
                  <a:pt x="441" y="882"/>
                  <a:pt x="445" y="882"/>
                </a:cubicBezTo>
                <a:cubicBezTo>
                  <a:pt x="449" y="882"/>
                  <a:pt x="456" y="880"/>
                  <a:pt x="460" y="876"/>
                </a:cubicBezTo>
                <a:lnTo>
                  <a:pt x="488" y="848"/>
                </a:lnTo>
                <a:lnTo>
                  <a:pt x="1289" y="1649"/>
                </a:lnTo>
                <a:cubicBezTo>
                  <a:pt x="1329" y="1690"/>
                  <a:pt x="1383" y="1709"/>
                  <a:pt x="1437" y="1709"/>
                </a:cubicBezTo>
                <a:cubicBezTo>
                  <a:pt x="1491" y="1709"/>
                  <a:pt x="1544" y="1690"/>
                  <a:pt x="1585" y="1649"/>
                </a:cubicBezTo>
                <a:lnTo>
                  <a:pt x="1598" y="1636"/>
                </a:lnTo>
                <a:cubicBezTo>
                  <a:pt x="1636" y="1597"/>
                  <a:pt x="1660" y="1544"/>
                  <a:pt x="1660" y="1488"/>
                </a:cubicBezTo>
                <a:cubicBezTo>
                  <a:pt x="1660" y="1432"/>
                  <a:pt x="1639" y="1381"/>
                  <a:pt x="1598" y="1340"/>
                </a:cubicBezTo>
                <a:lnTo>
                  <a:pt x="797" y="539"/>
                </a:lnTo>
                <a:close/>
                <a:moveTo>
                  <a:pt x="1147" y="535"/>
                </a:moveTo>
                <a:cubicBezTo>
                  <a:pt x="1199" y="535"/>
                  <a:pt x="1241" y="492"/>
                  <a:pt x="1241" y="440"/>
                </a:cubicBezTo>
                <a:cubicBezTo>
                  <a:pt x="1241" y="389"/>
                  <a:pt x="1199" y="346"/>
                  <a:pt x="1147" y="346"/>
                </a:cubicBezTo>
                <a:cubicBezTo>
                  <a:pt x="1095" y="346"/>
                  <a:pt x="1053" y="389"/>
                  <a:pt x="1053" y="440"/>
                </a:cubicBezTo>
                <a:cubicBezTo>
                  <a:pt x="1053" y="492"/>
                  <a:pt x="1093" y="535"/>
                  <a:pt x="1147" y="535"/>
                </a:cubicBezTo>
                <a:close/>
                <a:moveTo>
                  <a:pt x="1147" y="387"/>
                </a:moveTo>
                <a:lnTo>
                  <a:pt x="1147" y="387"/>
                </a:lnTo>
                <a:cubicBezTo>
                  <a:pt x="1175" y="387"/>
                  <a:pt x="1199" y="410"/>
                  <a:pt x="1199" y="438"/>
                </a:cubicBezTo>
                <a:cubicBezTo>
                  <a:pt x="1199" y="466"/>
                  <a:pt x="1175" y="490"/>
                  <a:pt x="1147" y="490"/>
                </a:cubicBezTo>
                <a:cubicBezTo>
                  <a:pt x="1119" y="490"/>
                  <a:pt x="1095" y="466"/>
                  <a:pt x="1095" y="438"/>
                </a:cubicBezTo>
                <a:cubicBezTo>
                  <a:pt x="1095" y="410"/>
                  <a:pt x="1117" y="387"/>
                  <a:pt x="1147" y="387"/>
                </a:cubicBezTo>
                <a:close/>
                <a:moveTo>
                  <a:pt x="834" y="288"/>
                </a:moveTo>
                <a:cubicBezTo>
                  <a:pt x="885" y="288"/>
                  <a:pt x="928" y="245"/>
                  <a:pt x="928" y="193"/>
                </a:cubicBezTo>
                <a:cubicBezTo>
                  <a:pt x="928" y="142"/>
                  <a:pt x="885" y="99"/>
                  <a:pt x="834" y="99"/>
                </a:cubicBezTo>
                <a:cubicBezTo>
                  <a:pt x="782" y="99"/>
                  <a:pt x="739" y="142"/>
                  <a:pt x="739" y="193"/>
                </a:cubicBezTo>
                <a:cubicBezTo>
                  <a:pt x="739" y="245"/>
                  <a:pt x="782" y="288"/>
                  <a:pt x="834" y="288"/>
                </a:cubicBezTo>
                <a:close/>
                <a:moveTo>
                  <a:pt x="834" y="140"/>
                </a:moveTo>
                <a:lnTo>
                  <a:pt x="834" y="140"/>
                </a:lnTo>
                <a:cubicBezTo>
                  <a:pt x="861" y="140"/>
                  <a:pt x="885" y="163"/>
                  <a:pt x="885" y="191"/>
                </a:cubicBezTo>
                <a:cubicBezTo>
                  <a:pt x="885" y="219"/>
                  <a:pt x="861" y="243"/>
                  <a:pt x="834" y="243"/>
                </a:cubicBezTo>
                <a:cubicBezTo>
                  <a:pt x="806" y="243"/>
                  <a:pt x="782" y="219"/>
                  <a:pt x="782" y="191"/>
                </a:cubicBezTo>
                <a:cubicBezTo>
                  <a:pt x="782" y="163"/>
                  <a:pt x="806" y="140"/>
                  <a:pt x="834" y="140"/>
                </a:cubicBezTo>
                <a:close/>
                <a:moveTo>
                  <a:pt x="301" y="1136"/>
                </a:moveTo>
                <a:cubicBezTo>
                  <a:pt x="301" y="1187"/>
                  <a:pt x="344" y="1230"/>
                  <a:pt x="396" y="1230"/>
                </a:cubicBezTo>
                <a:cubicBezTo>
                  <a:pt x="447" y="1230"/>
                  <a:pt x="490" y="1187"/>
                  <a:pt x="490" y="1136"/>
                </a:cubicBezTo>
                <a:cubicBezTo>
                  <a:pt x="490" y="1084"/>
                  <a:pt x="447" y="1041"/>
                  <a:pt x="396" y="1041"/>
                </a:cubicBezTo>
                <a:cubicBezTo>
                  <a:pt x="344" y="1041"/>
                  <a:pt x="301" y="1082"/>
                  <a:pt x="301" y="1136"/>
                </a:cubicBezTo>
                <a:close/>
                <a:moveTo>
                  <a:pt x="449" y="1136"/>
                </a:moveTo>
                <a:lnTo>
                  <a:pt x="449" y="1136"/>
                </a:lnTo>
                <a:cubicBezTo>
                  <a:pt x="449" y="1164"/>
                  <a:pt x="426" y="1187"/>
                  <a:pt x="398" y="1187"/>
                </a:cubicBezTo>
                <a:cubicBezTo>
                  <a:pt x="370" y="1187"/>
                  <a:pt x="346" y="1164"/>
                  <a:pt x="346" y="1136"/>
                </a:cubicBezTo>
                <a:cubicBezTo>
                  <a:pt x="346" y="1108"/>
                  <a:pt x="370" y="1084"/>
                  <a:pt x="398" y="1084"/>
                </a:cubicBezTo>
                <a:cubicBezTo>
                  <a:pt x="426" y="1084"/>
                  <a:pt x="449" y="1106"/>
                  <a:pt x="449" y="1136"/>
                </a:cubicBezTo>
                <a:close/>
                <a:moveTo>
                  <a:pt x="501" y="481"/>
                </a:moveTo>
                <a:cubicBezTo>
                  <a:pt x="503" y="481"/>
                  <a:pt x="507" y="481"/>
                  <a:pt x="509" y="479"/>
                </a:cubicBezTo>
                <a:cubicBezTo>
                  <a:pt x="520" y="475"/>
                  <a:pt x="524" y="462"/>
                  <a:pt x="520" y="451"/>
                </a:cubicBezTo>
                <a:cubicBezTo>
                  <a:pt x="514" y="438"/>
                  <a:pt x="520" y="423"/>
                  <a:pt x="533" y="417"/>
                </a:cubicBezTo>
                <a:cubicBezTo>
                  <a:pt x="544" y="412"/>
                  <a:pt x="548" y="399"/>
                  <a:pt x="544" y="389"/>
                </a:cubicBezTo>
                <a:cubicBezTo>
                  <a:pt x="539" y="378"/>
                  <a:pt x="526" y="374"/>
                  <a:pt x="516" y="378"/>
                </a:cubicBezTo>
                <a:cubicBezTo>
                  <a:pt x="481" y="393"/>
                  <a:pt x="466" y="434"/>
                  <a:pt x="481" y="470"/>
                </a:cubicBezTo>
                <a:cubicBezTo>
                  <a:pt x="486" y="477"/>
                  <a:pt x="492" y="481"/>
                  <a:pt x="501" y="481"/>
                </a:cubicBezTo>
                <a:close/>
                <a:moveTo>
                  <a:pt x="406" y="387"/>
                </a:moveTo>
                <a:cubicBezTo>
                  <a:pt x="393" y="423"/>
                  <a:pt x="393" y="462"/>
                  <a:pt x="411" y="498"/>
                </a:cubicBezTo>
                <a:cubicBezTo>
                  <a:pt x="434" y="552"/>
                  <a:pt x="488" y="584"/>
                  <a:pt x="544" y="584"/>
                </a:cubicBezTo>
                <a:cubicBezTo>
                  <a:pt x="563" y="584"/>
                  <a:pt x="584" y="580"/>
                  <a:pt x="604" y="571"/>
                </a:cubicBezTo>
                <a:cubicBezTo>
                  <a:pt x="677" y="537"/>
                  <a:pt x="709" y="451"/>
                  <a:pt x="677" y="378"/>
                </a:cubicBezTo>
                <a:cubicBezTo>
                  <a:pt x="660" y="341"/>
                  <a:pt x="632" y="316"/>
                  <a:pt x="595" y="303"/>
                </a:cubicBezTo>
                <a:cubicBezTo>
                  <a:pt x="559" y="290"/>
                  <a:pt x="520" y="290"/>
                  <a:pt x="484" y="307"/>
                </a:cubicBezTo>
                <a:cubicBezTo>
                  <a:pt x="447" y="322"/>
                  <a:pt x="421" y="350"/>
                  <a:pt x="406" y="387"/>
                </a:cubicBezTo>
                <a:close/>
                <a:moveTo>
                  <a:pt x="447" y="402"/>
                </a:moveTo>
                <a:lnTo>
                  <a:pt x="447" y="402"/>
                </a:lnTo>
                <a:cubicBezTo>
                  <a:pt x="456" y="376"/>
                  <a:pt x="475" y="356"/>
                  <a:pt x="501" y="344"/>
                </a:cubicBezTo>
                <a:cubicBezTo>
                  <a:pt x="514" y="337"/>
                  <a:pt x="529" y="335"/>
                  <a:pt x="544" y="335"/>
                </a:cubicBezTo>
                <a:cubicBezTo>
                  <a:pt x="557" y="335"/>
                  <a:pt x="567" y="337"/>
                  <a:pt x="580" y="341"/>
                </a:cubicBezTo>
                <a:cubicBezTo>
                  <a:pt x="606" y="350"/>
                  <a:pt x="627" y="369"/>
                  <a:pt x="638" y="395"/>
                </a:cubicBezTo>
                <a:cubicBezTo>
                  <a:pt x="662" y="447"/>
                  <a:pt x="638" y="509"/>
                  <a:pt x="587" y="530"/>
                </a:cubicBezTo>
                <a:cubicBezTo>
                  <a:pt x="561" y="541"/>
                  <a:pt x="533" y="543"/>
                  <a:pt x="507" y="533"/>
                </a:cubicBezTo>
                <a:cubicBezTo>
                  <a:pt x="481" y="524"/>
                  <a:pt x="460" y="505"/>
                  <a:pt x="449" y="479"/>
                </a:cubicBezTo>
                <a:cubicBezTo>
                  <a:pt x="438" y="453"/>
                  <a:pt x="438" y="427"/>
                  <a:pt x="447" y="402"/>
                </a:cubicBezTo>
                <a:close/>
                <a:moveTo>
                  <a:pt x="159" y="844"/>
                </a:moveTo>
                <a:cubicBezTo>
                  <a:pt x="146" y="850"/>
                  <a:pt x="136" y="861"/>
                  <a:pt x="131" y="874"/>
                </a:cubicBezTo>
                <a:cubicBezTo>
                  <a:pt x="127" y="887"/>
                  <a:pt x="127" y="902"/>
                  <a:pt x="134" y="917"/>
                </a:cubicBezTo>
                <a:cubicBezTo>
                  <a:pt x="138" y="925"/>
                  <a:pt x="144" y="930"/>
                  <a:pt x="153" y="930"/>
                </a:cubicBezTo>
                <a:cubicBezTo>
                  <a:pt x="155" y="930"/>
                  <a:pt x="159" y="930"/>
                  <a:pt x="161" y="928"/>
                </a:cubicBezTo>
                <a:cubicBezTo>
                  <a:pt x="172" y="923"/>
                  <a:pt x="177" y="910"/>
                  <a:pt x="172" y="900"/>
                </a:cubicBezTo>
                <a:cubicBezTo>
                  <a:pt x="170" y="898"/>
                  <a:pt x="170" y="893"/>
                  <a:pt x="172" y="891"/>
                </a:cubicBezTo>
                <a:cubicBezTo>
                  <a:pt x="174" y="889"/>
                  <a:pt x="177" y="885"/>
                  <a:pt x="179" y="885"/>
                </a:cubicBezTo>
                <a:cubicBezTo>
                  <a:pt x="189" y="880"/>
                  <a:pt x="194" y="867"/>
                  <a:pt x="189" y="857"/>
                </a:cubicBezTo>
                <a:cubicBezTo>
                  <a:pt x="183" y="844"/>
                  <a:pt x="170" y="840"/>
                  <a:pt x="159" y="844"/>
                </a:cubicBezTo>
                <a:close/>
                <a:moveTo>
                  <a:pt x="219" y="792"/>
                </a:moveTo>
                <a:cubicBezTo>
                  <a:pt x="192" y="782"/>
                  <a:pt x="164" y="784"/>
                  <a:pt x="136" y="794"/>
                </a:cubicBezTo>
                <a:cubicBezTo>
                  <a:pt x="110" y="807"/>
                  <a:pt x="88" y="829"/>
                  <a:pt x="78" y="855"/>
                </a:cubicBezTo>
                <a:cubicBezTo>
                  <a:pt x="67" y="880"/>
                  <a:pt x="69" y="910"/>
                  <a:pt x="80" y="938"/>
                </a:cubicBezTo>
                <a:cubicBezTo>
                  <a:pt x="93" y="964"/>
                  <a:pt x="114" y="986"/>
                  <a:pt x="140" y="996"/>
                </a:cubicBezTo>
                <a:cubicBezTo>
                  <a:pt x="153" y="1001"/>
                  <a:pt x="166" y="1003"/>
                  <a:pt x="179" y="1003"/>
                </a:cubicBezTo>
                <a:cubicBezTo>
                  <a:pt x="194" y="1003"/>
                  <a:pt x="209" y="998"/>
                  <a:pt x="224" y="992"/>
                </a:cubicBezTo>
                <a:cubicBezTo>
                  <a:pt x="250" y="979"/>
                  <a:pt x="271" y="958"/>
                  <a:pt x="282" y="932"/>
                </a:cubicBezTo>
                <a:cubicBezTo>
                  <a:pt x="292" y="904"/>
                  <a:pt x="290" y="876"/>
                  <a:pt x="280" y="848"/>
                </a:cubicBezTo>
                <a:cubicBezTo>
                  <a:pt x="269" y="820"/>
                  <a:pt x="247" y="801"/>
                  <a:pt x="219" y="792"/>
                </a:cubicBezTo>
                <a:close/>
                <a:moveTo>
                  <a:pt x="243" y="917"/>
                </a:moveTo>
                <a:lnTo>
                  <a:pt x="243" y="917"/>
                </a:lnTo>
                <a:cubicBezTo>
                  <a:pt x="237" y="934"/>
                  <a:pt x="224" y="947"/>
                  <a:pt x="209" y="953"/>
                </a:cubicBezTo>
                <a:cubicBezTo>
                  <a:pt x="194" y="960"/>
                  <a:pt x="174" y="962"/>
                  <a:pt x="157" y="955"/>
                </a:cubicBezTo>
                <a:cubicBezTo>
                  <a:pt x="142" y="949"/>
                  <a:pt x="129" y="936"/>
                  <a:pt x="121" y="921"/>
                </a:cubicBezTo>
                <a:cubicBezTo>
                  <a:pt x="112" y="906"/>
                  <a:pt x="112" y="887"/>
                  <a:pt x="119" y="870"/>
                </a:cubicBezTo>
                <a:cubicBezTo>
                  <a:pt x="125" y="852"/>
                  <a:pt x="138" y="840"/>
                  <a:pt x="153" y="833"/>
                </a:cubicBezTo>
                <a:cubicBezTo>
                  <a:pt x="161" y="829"/>
                  <a:pt x="170" y="827"/>
                  <a:pt x="181" y="827"/>
                </a:cubicBezTo>
                <a:cubicBezTo>
                  <a:pt x="189" y="827"/>
                  <a:pt x="196" y="829"/>
                  <a:pt x="204" y="831"/>
                </a:cubicBezTo>
                <a:cubicBezTo>
                  <a:pt x="222" y="837"/>
                  <a:pt x="234" y="850"/>
                  <a:pt x="241" y="865"/>
                </a:cubicBezTo>
                <a:cubicBezTo>
                  <a:pt x="247" y="880"/>
                  <a:pt x="250" y="900"/>
                  <a:pt x="243" y="917"/>
                </a:cubicBezTo>
                <a:close/>
                <a:moveTo>
                  <a:pt x="327" y="163"/>
                </a:moveTo>
                <a:cubicBezTo>
                  <a:pt x="329" y="163"/>
                  <a:pt x="333" y="163"/>
                  <a:pt x="335" y="161"/>
                </a:cubicBezTo>
                <a:cubicBezTo>
                  <a:pt x="346" y="157"/>
                  <a:pt x="350" y="144"/>
                  <a:pt x="346" y="133"/>
                </a:cubicBezTo>
                <a:cubicBezTo>
                  <a:pt x="344" y="127"/>
                  <a:pt x="346" y="120"/>
                  <a:pt x="353" y="118"/>
                </a:cubicBezTo>
                <a:cubicBezTo>
                  <a:pt x="363" y="114"/>
                  <a:pt x="368" y="101"/>
                  <a:pt x="363" y="90"/>
                </a:cubicBezTo>
                <a:cubicBezTo>
                  <a:pt x="357" y="77"/>
                  <a:pt x="344" y="71"/>
                  <a:pt x="333" y="77"/>
                </a:cubicBezTo>
                <a:cubicBezTo>
                  <a:pt x="305" y="90"/>
                  <a:pt x="292" y="122"/>
                  <a:pt x="305" y="150"/>
                </a:cubicBezTo>
                <a:cubicBezTo>
                  <a:pt x="310" y="157"/>
                  <a:pt x="318" y="163"/>
                  <a:pt x="327" y="163"/>
                </a:cubicBezTo>
                <a:close/>
                <a:moveTo>
                  <a:pt x="318" y="228"/>
                </a:moveTo>
                <a:cubicBezTo>
                  <a:pt x="331" y="232"/>
                  <a:pt x="344" y="234"/>
                  <a:pt x="357" y="234"/>
                </a:cubicBezTo>
                <a:cubicBezTo>
                  <a:pt x="372" y="234"/>
                  <a:pt x="387" y="230"/>
                  <a:pt x="402" y="223"/>
                </a:cubicBezTo>
                <a:cubicBezTo>
                  <a:pt x="428" y="210"/>
                  <a:pt x="449" y="189"/>
                  <a:pt x="460" y="163"/>
                </a:cubicBezTo>
                <a:cubicBezTo>
                  <a:pt x="471" y="135"/>
                  <a:pt x="469" y="107"/>
                  <a:pt x="458" y="80"/>
                </a:cubicBezTo>
                <a:cubicBezTo>
                  <a:pt x="432" y="26"/>
                  <a:pt x="368" y="0"/>
                  <a:pt x="314" y="26"/>
                </a:cubicBezTo>
                <a:cubicBezTo>
                  <a:pt x="260" y="52"/>
                  <a:pt x="234" y="116"/>
                  <a:pt x="260" y="170"/>
                </a:cubicBezTo>
                <a:cubicBezTo>
                  <a:pt x="269" y="198"/>
                  <a:pt x="290" y="219"/>
                  <a:pt x="318" y="228"/>
                </a:cubicBezTo>
                <a:close/>
                <a:moveTo>
                  <a:pt x="329" y="67"/>
                </a:moveTo>
                <a:lnTo>
                  <a:pt x="329" y="67"/>
                </a:lnTo>
                <a:cubicBezTo>
                  <a:pt x="338" y="62"/>
                  <a:pt x="346" y="60"/>
                  <a:pt x="357" y="60"/>
                </a:cubicBezTo>
                <a:cubicBezTo>
                  <a:pt x="383" y="60"/>
                  <a:pt x="406" y="75"/>
                  <a:pt x="417" y="99"/>
                </a:cubicBezTo>
                <a:cubicBezTo>
                  <a:pt x="423" y="114"/>
                  <a:pt x="426" y="133"/>
                  <a:pt x="419" y="150"/>
                </a:cubicBezTo>
                <a:cubicBezTo>
                  <a:pt x="413" y="168"/>
                  <a:pt x="400" y="180"/>
                  <a:pt x="385" y="187"/>
                </a:cubicBezTo>
                <a:cubicBezTo>
                  <a:pt x="370" y="193"/>
                  <a:pt x="350" y="195"/>
                  <a:pt x="333" y="189"/>
                </a:cubicBezTo>
                <a:cubicBezTo>
                  <a:pt x="316" y="183"/>
                  <a:pt x="303" y="170"/>
                  <a:pt x="297" y="155"/>
                </a:cubicBezTo>
                <a:cubicBezTo>
                  <a:pt x="282" y="120"/>
                  <a:pt x="297" y="82"/>
                  <a:pt x="329" y="67"/>
                </a:cubicBezTo>
                <a:close/>
                <a:moveTo>
                  <a:pt x="114" y="537"/>
                </a:moveTo>
                <a:cubicBezTo>
                  <a:pt x="116" y="537"/>
                  <a:pt x="121" y="537"/>
                  <a:pt x="123" y="535"/>
                </a:cubicBezTo>
                <a:cubicBezTo>
                  <a:pt x="134" y="530"/>
                  <a:pt x="138" y="518"/>
                  <a:pt x="134" y="507"/>
                </a:cubicBezTo>
                <a:cubicBezTo>
                  <a:pt x="131" y="502"/>
                  <a:pt x="131" y="496"/>
                  <a:pt x="134" y="490"/>
                </a:cubicBezTo>
                <a:cubicBezTo>
                  <a:pt x="136" y="483"/>
                  <a:pt x="140" y="479"/>
                  <a:pt x="144" y="477"/>
                </a:cubicBezTo>
                <a:cubicBezTo>
                  <a:pt x="155" y="472"/>
                  <a:pt x="159" y="460"/>
                  <a:pt x="155" y="449"/>
                </a:cubicBezTo>
                <a:cubicBezTo>
                  <a:pt x="151" y="438"/>
                  <a:pt x="138" y="434"/>
                  <a:pt x="127" y="438"/>
                </a:cubicBezTo>
                <a:cubicBezTo>
                  <a:pt x="112" y="444"/>
                  <a:pt x="99" y="457"/>
                  <a:pt x="93" y="475"/>
                </a:cubicBezTo>
                <a:cubicBezTo>
                  <a:pt x="86" y="492"/>
                  <a:pt x="86" y="509"/>
                  <a:pt x="95" y="524"/>
                </a:cubicBezTo>
                <a:cubicBezTo>
                  <a:pt x="97" y="533"/>
                  <a:pt x="106" y="537"/>
                  <a:pt x="114" y="537"/>
                </a:cubicBezTo>
                <a:close/>
                <a:moveTo>
                  <a:pt x="106" y="623"/>
                </a:moveTo>
                <a:cubicBezTo>
                  <a:pt x="121" y="629"/>
                  <a:pt x="138" y="631"/>
                  <a:pt x="153" y="631"/>
                </a:cubicBezTo>
                <a:cubicBezTo>
                  <a:pt x="172" y="631"/>
                  <a:pt x="192" y="627"/>
                  <a:pt x="209" y="618"/>
                </a:cubicBezTo>
                <a:cubicBezTo>
                  <a:pt x="241" y="603"/>
                  <a:pt x="267" y="578"/>
                  <a:pt x="280" y="543"/>
                </a:cubicBezTo>
                <a:cubicBezTo>
                  <a:pt x="292" y="509"/>
                  <a:pt x="290" y="472"/>
                  <a:pt x="275" y="440"/>
                </a:cubicBezTo>
                <a:cubicBezTo>
                  <a:pt x="260" y="408"/>
                  <a:pt x="234" y="382"/>
                  <a:pt x="200" y="369"/>
                </a:cubicBezTo>
                <a:cubicBezTo>
                  <a:pt x="166" y="356"/>
                  <a:pt x="129" y="359"/>
                  <a:pt x="97" y="374"/>
                </a:cubicBezTo>
                <a:cubicBezTo>
                  <a:pt x="31" y="404"/>
                  <a:pt x="0" y="483"/>
                  <a:pt x="31" y="552"/>
                </a:cubicBezTo>
                <a:cubicBezTo>
                  <a:pt x="46" y="584"/>
                  <a:pt x="71" y="610"/>
                  <a:pt x="106" y="623"/>
                </a:cubicBezTo>
                <a:close/>
                <a:moveTo>
                  <a:pt x="114" y="412"/>
                </a:moveTo>
                <a:lnTo>
                  <a:pt x="114" y="412"/>
                </a:lnTo>
                <a:cubicBezTo>
                  <a:pt x="136" y="402"/>
                  <a:pt x="161" y="402"/>
                  <a:pt x="185" y="410"/>
                </a:cubicBezTo>
                <a:cubicBezTo>
                  <a:pt x="209" y="419"/>
                  <a:pt x="226" y="436"/>
                  <a:pt x="237" y="457"/>
                </a:cubicBezTo>
                <a:cubicBezTo>
                  <a:pt x="247" y="479"/>
                  <a:pt x="247" y="505"/>
                  <a:pt x="239" y="528"/>
                </a:cubicBezTo>
                <a:cubicBezTo>
                  <a:pt x="230" y="552"/>
                  <a:pt x="213" y="569"/>
                  <a:pt x="192" y="580"/>
                </a:cubicBezTo>
                <a:cubicBezTo>
                  <a:pt x="170" y="590"/>
                  <a:pt x="142" y="590"/>
                  <a:pt x="121" y="582"/>
                </a:cubicBezTo>
                <a:cubicBezTo>
                  <a:pt x="97" y="573"/>
                  <a:pt x="80" y="556"/>
                  <a:pt x="69" y="535"/>
                </a:cubicBezTo>
                <a:cubicBezTo>
                  <a:pt x="48" y="490"/>
                  <a:pt x="69" y="434"/>
                  <a:pt x="114" y="412"/>
                </a:cubicBezTo>
                <a:close/>
                <a:moveTo>
                  <a:pt x="1566" y="1604"/>
                </a:moveTo>
                <a:lnTo>
                  <a:pt x="1566" y="1604"/>
                </a:lnTo>
                <a:lnTo>
                  <a:pt x="1553" y="1617"/>
                </a:lnTo>
                <a:cubicBezTo>
                  <a:pt x="1488" y="1681"/>
                  <a:pt x="1383" y="1681"/>
                  <a:pt x="1319" y="1617"/>
                </a:cubicBezTo>
                <a:lnTo>
                  <a:pt x="518" y="818"/>
                </a:lnTo>
                <a:lnTo>
                  <a:pt x="765" y="571"/>
                </a:lnTo>
                <a:lnTo>
                  <a:pt x="919" y="726"/>
                </a:lnTo>
                <a:lnTo>
                  <a:pt x="842" y="803"/>
                </a:lnTo>
                <a:cubicBezTo>
                  <a:pt x="834" y="812"/>
                  <a:pt x="834" y="825"/>
                  <a:pt x="842" y="833"/>
                </a:cubicBezTo>
                <a:cubicBezTo>
                  <a:pt x="846" y="837"/>
                  <a:pt x="853" y="840"/>
                  <a:pt x="857" y="840"/>
                </a:cubicBezTo>
                <a:cubicBezTo>
                  <a:pt x="861" y="840"/>
                  <a:pt x="868" y="837"/>
                  <a:pt x="872" y="833"/>
                </a:cubicBezTo>
                <a:lnTo>
                  <a:pt x="949" y="756"/>
                </a:lnTo>
                <a:lnTo>
                  <a:pt x="1007" y="814"/>
                </a:lnTo>
                <a:lnTo>
                  <a:pt x="930" y="891"/>
                </a:lnTo>
                <a:cubicBezTo>
                  <a:pt x="922" y="900"/>
                  <a:pt x="922" y="913"/>
                  <a:pt x="930" y="921"/>
                </a:cubicBezTo>
                <a:cubicBezTo>
                  <a:pt x="934" y="925"/>
                  <a:pt x="941" y="928"/>
                  <a:pt x="945" y="928"/>
                </a:cubicBezTo>
                <a:cubicBezTo>
                  <a:pt x="949" y="928"/>
                  <a:pt x="956" y="925"/>
                  <a:pt x="960" y="921"/>
                </a:cubicBezTo>
                <a:lnTo>
                  <a:pt x="1037" y="844"/>
                </a:lnTo>
                <a:lnTo>
                  <a:pt x="1095" y="902"/>
                </a:lnTo>
                <a:lnTo>
                  <a:pt x="1020" y="979"/>
                </a:lnTo>
                <a:cubicBezTo>
                  <a:pt x="1012" y="988"/>
                  <a:pt x="1012" y="1001"/>
                  <a:pt x="1020" y="1009"/>
                </a:cubicBezTo>
                <a:cubicBezTo>
                  <a:pt x="1025" y="1013"/>
                  <a:pt x="1031" y="1016"/>
                  <a:pt x="1035" y="1016"/>
                </a:cubicBezTo>
                <a:cubicBezTo>
                  <a:pt x="1040" y="1016"/>
                  <a:pt x="1046" y="1013"/>
                  <a:pt x="1050" y="1009"/>
                </a:cubicBezTo>
                <a:lnTo>
                  <a:pt x="1128" y="932"/>
                </a:lnTo>
                <a:lnTo>
                  <a:pt x="1186" y="990"/>
                </a:lnTo>
                <a:lnTo>
                  <a:pt x="1108" y="1069"/>
                </a:lnTo>
                <a:cubicBezTo>
                  <a:pt x="1100" y="1078"/>
                  <a:pt x="1100" y="1091"/>
                  <a:pt x="1108" y="1099"/>
                </a:cubicBezTo>
                <a:cubicBezTo>
                  <a:pt x="1113" y="1104"/>
                  <a:pt x="1119" y="1106"/>
                  <a:pt x="1123" y="1106"/>
                </a:cubicBezTo>
                <a:cubicBezTo>
                  <a:pt x="1128" y="1106"/>
                  <a:pt x="1134" y="1104"/>
                  <a:pt x="1138" y="1099"/>
                </a:cubicBezTo>
                <a:lnTo>
                  <a:pt x="1216" y="1022"/>
                </a:lnTo>
                <a:lnTo>
                  <a:pt x="1274" y="1080"/>
                </a:lnTo>
                <a:lnTo>
                  <a:pt x="1196" y="1157"/>
                </a:lnTo>
                <a:cubicBezTo>
                  <a:pt x="1188" y="1166"/>
                  <a:pt x="1188" y="1179"/>
                  <a:pt x="1196" y="1187"/>
                </a:cubicBezTo>
                <a:cubicBezTo>
                  <a:pt x="1201" y="1192"/>
                  <a:pt x="1207" y="1194"/>
                  <a:pt x="1211" y="1194"/>
                </a:cubicBezTo>
                <a:cubicBezTo>
                  <a:pt x="1216" y="1194"/>
                  <a:pt x="1222" y="1192"/>
                  <a:pt x="1226" y="1187"/>
                </a:cubicBezTo>
                <a:lnTo>
                  <a:pt x="1304" y="1110"/>
                </a:lnTo>
                <a:lnTo>
                  <a:pt x="1362" y="1168"/>
                </a:lnTo>
                <a:lnTo>
                  <a:pt x="1284" y="1245"/>
                </a:lnTo>
                <a:cubicBezTo>
                  <a:pt x="1276" y="1254"/>
                  <a:pt x="1276" y="1267"/>
                  <a:pt x="1284" y="1275"/>
                </a:cubicBezTo>
                <a:cubicBezTo>
                  <a:pt x="1289" y="1280"/>
                  <a:pt x="1295" y="1282"/>
                  <a:pt x="1299" y="1282"/>
                </a:cubicBezTo>
                <a:cubicBezTo>
                  <a:pt x="1304" y="1282"/>
                  <a:pt x="1310" y="1280"/>
                  <a:pt x="1314" y="1275"/>
                </a:cubicBezTo>
                <a:lnTo>
                  <a:pt x="1392" y="1198"/>
                </a:lnTo>
                <a:lnTo>
                  <a:pt x="1566" y="1372"/>
                </a:lnTo>
                <a:cubicBezTo>
                  <a:pt x="1598" y="1404"/>
                  <a:pt x="1615" y="1445"/>
                  <a:pt x="1615" y="1490"/>
                </a:cubicBezTo>
                <a:cubicBezTo>
                  <a:pt x="1615" y="1531"/>
                  <a:pt x="1598" y="1574"/>
                  <a:pt x="1566" y="1604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2" name="Freeform 63"/>
          <p:cNvSpPr>
            <a:spLocks noEditPoints="1"/>
          </p:cNvSpPr>
          <p:nvPr/>
        </p:nvSpPr>
        <p:spPr bwMode="auto">
          <a:xfrm>
            <a:off x="7932739" y="4497388"/>
            <a:ext cx="436563" cy="379413"/>
          </a:xfrm>
          <a:custGeom>
            <a:avLst/>
            <a:gdLst>
              <a:gd name="T0" fmla="*/ 195 w 1953"/>
              <a:gd name="T1" fmla="*/ 622 h 1693"/>
              <a:gd name="T2" fmla="*/ 0 w 1953"/>
              <a:gd name="T3" fmla="*/ 1521 h 1693"/>
              <a:gd name="T4" fmla="*/ 1953 w 1953"/>
              <a:gd name="T5" fmla="*/ 1641 h 1693"/>
              <a:gd name="T6" fmla="*/ 1865 w 1953"/>
              <a:gd name="T7" fmla="*/ 731 h 1693"/>
              <a:gd name="T8" fmla="*/ 978 w 1953"/>
              <a:gd name="T9" fmla="*/ 0 h 1693"/>
              <a:gd name="T10" fmla="*/ 1569 w 1953"/>
              <a:gd name="T11" fmla="*/ 622 h 1693"/>
              <a:gd name="T12" fmla="*/ 918 w 1953"/>
              <a:gd name="T13" fmla="*/ 142 h 1693"/>
              <a:gd name="T14" fmla="*/ 809 w 1953"/>
              <a:gd name="T15" fmla="*/ 251 h 1693"/>
              <a:gd name="T16" fmla="*/ 879 w 1953"/>
              <a:gd name="T17" fmla="*/ 448 h 1693"/>
              <a:gd name="T18" fmla="*/ 1077 w 1953"/>
              <a:gd name="T19" fmla="*/ 518 h 1693"/>
              <a:gd name="T20" fmla="*/ 1185 w 1953"/>
              <a:gd name="T21" fmla="*/ 288 h 1693"/>
              <a:gd name="T22" fmla="*/ 1040 w 1953"/>
              <a:gd name="T23" fmla="*/ 142 h 1693"/>
              <a:gd name="T24" fmla="*/ 1033 w 1953"/>
              <a:gd name="T25" fmla="*/ 186 h 1693"/>
              <a:gd name="T26" fmla="*/ 1033 w 1953"/>
              <a:gd name="T27" fmla="*/ 405 h 1693"/>
              <a:gd name="T28" fmla="*/ 815 w 1953"/>
              <a:gd name="T29" fmla="*/ 405 h 1693"/>
              <a:gd name="T30" fmla="*/ 195 w 1953"/>
              <a:gd name="T31" fmla="*/ 666 h 1693"/>
              <a:gd name="T32" fmla="*/ 1821 w 1953"/>
              <a:gd name="T33" fmla="*/ 1469 h 1693"/>
              <a:gd name="T34" fmla="*/ 872 w 1953"/>
              <a:gd name="T35" fmla="*/ 977 h 1693"/>
              <a:gd name="T36" fmla="*/ 130 w 1953"/>
              <a:gd name="T37" fmla="*/ 731 h 1693"/>
              <a:gd name="T38" fmla="*/ 185 w 1953"/>
              <a:gd name="T39" fmla="*/ 804 h 1693"/>
              <a:gd name="T40" fmla="*/ 447 w 1953"/>
              <a:gd name="T41" fmla="*/ 969 h 1693"/>
              <a:gd name="T42" fmla="*/ 545 w 1953"/>
              <a:gd name="T43" fmla="*/ 757 h 1693"/>
              <a:gd name="T44" fmla="*/ 545 w 1953"/>
              <a:gd name="T45" fmla="*/ 1018 h 1693"/>
              <a:gd name="T46" fmla="*/ 713 w 1953"/>
              <a:gd name="T47" fmla="*/ 757 h 1693"/>
              <a:gd name="T48" fmla="*/ 1193 w 1953"/>
              <a:gd name="T49" fmla="*/ 804 h 1693"/>
              <a:gd name="T50" fmla="*/ 1455 w 1953"/>
              <a:gd name="T51" fmla="*/ 969 h 1693"/>
              <a:gd name="T52" fmla="*/ 1553 w 1953"/>
              <a:gd name="T53" fmla="*/ 757 h 1693"/>
              <a:gd name="T54" fmla="*/ 1553 w 1953"/>
              <a:gd name="T55" fmla="*/ 1018 h 1693"/>
              <a:gd name="T56" fmla="*/ 1721 w 1953"/>
              <a:gd name="T57" fmla="*/ 757 h 1693"/>
              <a:gd name="T58" fmla="*/ 400 w 1953"/>
              <a:gd name="T59" fmla="*/ 799 h 1693"/>
              <a:gd name="T60" fmla="*/ 232 w 1953"/>
              <a:gd name="T61" fmla="*/ 974 h 1693"/>
              <a:gd name="T62" fmla="*/ 545 w 1953"/>
              <a:gd name="T63" fmla="*/ 799 h 1693"/>
              <a:gd name="T64" fmla="*/ 716 w 1953"/>
              <a:gd name="T65" fmla="*/ 969 h 1693"/>
              <a:gd name="T66" fmla="*/ 542 w 1953"/>
              <a:gd name="T67" fmla="*/ 804 h 1693"/>
              <a:gd name="T68" fmla="*/ 1408 w 1953"/>
              <a:gd name="T69" fmla="*/ 799 h 1693"/>
              <a:gd name="T70" fmla="*/ 1240 w 1953"/>
              <a:gd name="T71" fmla="*/ 974 h 1693"/>
              <a:gd name="T72" fmla="*/ 1553 w 1953"/>
              <a:gd name="T73" fmla="*/ 799 h 1693"/>
              <a:gd name="T74" fmla="*/ 1724 w 1953"/>
              <a:gd name="T75" fmla="*/ 969 h 1693"/>
              <a:gd name="T76" fmla="*/ 1550 w 1953"/>
              <a:gd name="T77" fmla="*/ 804 h 1693"/>
              <a:gd name="T78" fmla="*/ 1081 w 1953"/>
              <a:gd name="T79" fmla="*/ 1021 h 1693"/>
              <a:gd name="T80" fmla="*/ 863 w 1953"/>
              <a:gd name="T81" fmla="*/ 1029 h 1693"/>
              <a:gd name="T82" fmla="*/ 185 w 1953"/>
              <a:gd name="T83" fmla="*/ 1115 h 1693"/>
              <a:gd name="T84" fmla="*/ 447 w 1953"/>
              <a:gd name="T85" fmla="*/ 1281 h 1693"/>
              <a:gd name="T86" fmla="*/ 545 w 1953"/>
              <a:gd name="T87" fmla="*/ 1068 h 1693"/>
              <a:gd name="T88" fmla="*/ 545 w 1953"/>
              <a:gd name="T89" fmla="*/ 1329 h 1693"/>
              <a:gd name="T90" fmla="*/ 713 w 1953"/>
              <a:gd name="T91" fmla="*/ 1068 h 1693"/>
              <a:gd name="T92" fmla="*/ 1193 w 1953"/>
              <a:gd name="T93" fmla="*/ 1115 h 1693"/>
              <a:gd name="T94" fmla="*/ 1455 w 1953"/>
              <a:gd name="T95" fmla="*/ 1281 h 1693"/>
              <a:gd name="T96" fmla="*/ 1553 w 1953"/>
              <a:gd name="T97" fmla="*/ 1068 h 1693"/>
              <a:gd name="T98" fmla="*/ 1553 w 1953"/>
              <a:gd name="T99" fmla="*/ 1329 h 1693"/>
              <a:gd name="T100" fmla="*/ 1721 w 1953"/>
              <a:gd name="T101" fmla="*/ 1068 h 1693"/>
              <a:gd name="T102" fmla="*/ 400 w 1953"/>
              <a:gd name="T103" fmla="*/ 1112 h 1693"/>
              <a:gd name="T104" fmla="*/ 232 w 1953"/>
              <a:gd name="T105" fmla="*/ 1286 h 1693"/>
              <a:gd name="T106" fmla="*/ 545 w 1953"/>
              <a:gd name="T107" fmla="*/ 1112 h 1693"/>
              <a:gd name="T108" fmla="*/ 716 w 1953"/>
              <a:gd name="T109" fmla="*/ 1281 h 1693"/>
              <a:gd name="T110" fmla="*/ 542 w 1953"/>
              <a:gd name="T111" fmla="*/ 1115 h 1693"/>
              <a:gd name="T112" fmla="*/ 1408 w 1953"/>
              <a:gd name="T113" fmla="*/ 1112 h 1693"/>
              <a:gd name="T114" fmla="*/ 1240 w 1953"/>
              <a:gd name="T115" fmla="*/ 1286 h 1693"/>
              <a:gd name="T116" fmla="*/ 1553 w 1953"/>
              <a:gd name="T117" fmla="*/ 1112 h 1693"/>
              <a:gd name="T118" fmla="*/ 1724 w 1953"/>
              <a:gd name="T119" fmla="*/ 1281 h 1693"/>
              <a:gd name="T120" fmla="*/ 1550 w 1953"/>
              <a:gd name="T121" fmla="*/ 1115 h 1693"/>
              <a:gd name="T122" fmla="*/ 1901 w 1953"/>
              <a:gd name="T123" fmla="*/ 1513 h 1693"/>
              <a:gd name="T124" fmla="*/ 52 w 1953"/>
              <a:gd name="T125" fmla="*/ 1649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53" h="1693">
                <a:moveTo>
                  <a:pt x="978" y="0"/>
                </a:moveTo>
                <a:cubicBezTo>
                  <a:pt x="869" y="0"/>
                  <a:pt x="758" y="29"/>
                  <a:pt x="661" y="86"/>
                </a:cubicBezTo>
                <a:cubicBezTo>
                  <a:pt x="470" y="197"/>
                  <a:pt x="351" y="400"/>
                  <a:pt x="345" y="622"/>
                </a:cubicBezTo>
                <a:lnTo>
                  <a:pt x="195" y="622"/>
                </a:lnTo>
                <a:cubicBezTo>
                  <a:pt x="136" y="622"/>
                  <a:pt x="87" y="671"/>
                  <a:pt x="87" y="731"/>
                </a:cubicBezTo>
                <a:lnTo>
                  <a:pt x="87" y="1469"/>
                </a:lnTo>
                <a:lnTo>
                  <a:pt x="52" y="1469"/>
                </a:lnTo>
                <a:cubicBezTo>
                  <a:pt x="22" y="1469"/>
                  <a:pt x="0" y="1491"/>
                  <a:pt x="0" y="1521"/>
                </a:cubicBezTo>
                <a:lnTo>
                  <a:pt x="0" y="1641"/>
                </a:lnTo>
                <a:cubicBezTo>
                  <a:pt x="0" y="1670"/>
                  <a:pt x="22" y="1693"/>
                  <a:pt x="52" y="1693"/>
                </a:cubicBezTo>
                <a:lnTo>
                  <a:pt x="1901" y="1693"/>
                </a:lnTo>
                <a:cubicBezTo>
                  <a:pt x="1931" y="1693"/>
                  <a:pt x="1953" y="1670"/>
                  <a:pt x="1953" y="1641"/>
                </a:cubicBezTo>
                <a:lnTo>
                  <a:pt x="1953" y="1521"/>
                </a:lnTo>
                <a:cubicBezTo>
                  <a:pt x="1953" y="1491"/>
                  <a:pt x="1931" y="1469"/>
                  <a:pt x="1901" y="1469"/>
                </a:cubicBezTo>
                <a:lnTo>
                  <a:pt x="1865" y="1469"/>
                </a:lnTo>
                <a:lnTo>
                  <a:pt x="1865" y="731"/>
                </a:lnTo>
                <a:cubicBezTo>
                  <a:pt x="1865" y="671"/>
                  <a:pt x="1817" y="622"/>
                  <a:pt x="1756" y="622"/>
                </a:cubicBezTo>
                <a:lnTo>
                  <a:pt x="1613" y="622"/>
                </a:lnTo>
                <a:cubicBezTo>
                  <a:pt x="1605" y="400"/>
                  <a:pt x="1486" y="197"/>
                  <a:pt x="1296" y="86"/>
                </a:cubicBezTo>
                <a:cubicBezTo>
                  <a:pt x="1198" y="29"/>
                  <a:pt x="1087" y="0"/>
                  <a:pt x="978" y="0"/>
                </a:cubicBezTo>
                <a:close/>
                <a:moveTo>
                  <a:pt x="978" y="44"/>
                </a:moveTo>
                <a:lnTo>
                  <a:pt x="978" y="44"/>
                </a:lnTo>
                <a:cubicBezTo>
                  <a:pt x="1081" y="44"/>
                  <a:pt x="1182" y="70"/>
                  <a:pt x="1274" y="124"/>
                </a:cubicBezTo>
                <a:cubicBezTo>
                  <a:pt x="1450" y="228"/>
                  <a:pt x="1561" y="415"/>
                  <a:pt x="1569" y="622"/>
                </a:cubicBezTo>
                <a:lnTo>
                  <a:pt x="387" y="622"/>
                </a:lnTo>
                <a:cubicBezTo>
                  <a:pt x="395" y="417"/>
                  <a:pt x="506" y="228"/>
                  <a:pt x="683" y="124"/>
                </a:cubicBezTo>
                <a:cubicBezTo>
                  <a:pt x="775" y="70"/>
                  <a:pt x="876" y="44"/>
                  <a:pt x="978" y="44"/>
                </a:cubicBezTo>
                <a:close/>
                <a:moveTo>
                  <a:pt x="918" y="142"/>
                </a:moveTo>
                <a:lnTo>
                  <a:pt x="918" y="142"/>
                </a:lnTo>
                <a:cubicBezTo>
                  <a:pt x="897" y="142"/>
                  <a:pt x="879" y="159"/>
                  <a:pt x="879" y="181"/>
                </a:cubicBezTo>
                <a:lnTo>
                  <a:pt x="879" y="251"/>
                </a:lnTo>
                <a:lnTo>
                  <a:pt x="809" y="251"/>
                </a:lnTo>
                <a:cubicBezTo>
                  <a:pt x="789" y="251"/>
                  <a:pt x="771" y="267"/>
                  <a:pt x="771" y="288"/>
                </a:cubicBezTo>
                <a:lnTo>
                  <a:pt x="771" y="410"/>
                </a:lnTo>
                <a:cubicBezTo>
                  <a:pt x="771" y="431"/>
                  <a:pt x="789" y="448"/>
                  <a:pt x="809" y="448"/>
                </a:cubicBezTo>
                <a:lnTo>
                  <a:pt x="879" y="448"/>
                </a:lnTo>
                <a:lnTo>
                  <a:pt x="879" y="518"/>
                </a:lnTo>
                <a:cubicBezTo>
                  <a:pt x="879" y="539"/>
                  <a:pt x="897" y="557"/>
                  <a:pt x="918" y="557"/>
                </a:cubicBezTo>
                <a:lnTo>
                  <a:pt x="1040" y="557"/>
                </a:lnTo>
                <a:cubicBezTo>
                  <a:pt x="1060" y="557"/>
                  <a:pt x="1077" y="539"/>
                  <a:pt x="1077" y="518"/>
                </a:cubicBezTo>
                <a:lnTo>
                  <a:pt x="1077" y="448"/>
                </a:lnTo>
                <a:lnTo>
                  <a:pt x="1147" y="448"/>
                </a:lnTo>
                <a:cubicBezTo>
                  <a:pt x="1169" y="448"/>
                  <a:pt x="1185" y="431"/>
                  <a:pt x="1185" y="410"/>
                </a:cubicBezTo>
                <a:lnTo>
                  <a:pt x="1185" y="288"/>
                </a:lnTo>
                <a:cubicBezTo>
                  <a:pt x="1185" y="267"/>
                  <a:pt x="1169" y="251"/>
                  <a:pt x="1147" y="251"/>
                </a:cubicBezTo>
                <a:lnTo>
                  <a:pt x="1077" y="251"/>
                </a:lnTo>
                <a:lnTo>
                  <a:pt x="1077" y="181"/>
                </a:lnTo>
                <a:cubicBezTo>
                  <a:pt x="1077" y="159"/>
                  <a:pt x="1060" y="142"/>
                  <a:pt x="1040" y="142"/>
                </a:cubicBezTo>
                <a:lnTo>
                  <a:pt x="918" y="142"/>
                </a:lnTo>
                <a:close/>
                <a:moveTo>
                  <a:pt x="923" y="186"/>
                </a:moveTo>
                <a:lnTo>
                  <a:pt x="923" y="186"/>
                </a:lnTo>
                <a:lnTo>
                  <a:pt x="1033" y="186"/>
                </a:lnTo>
                <a:lnTo>
                  <a:pt x="1033" y="293"/>
                </a:lnTo>
                <a:lnTo>
                  <a:pt x="1143" y="293"/>
                </a:lnTo>
                <a:lnTo>
                  <a:pt x="1143" y="405"/>
                </a:lnTo>
                <a:lnTo>
                  <a:pt x="1033" y="405"/>
                </a:lnTo>
                <a:lnTo>
                  <a:pt x="1033" y="513"/>
                </a:lnTo>
                <a:lnTo>
                  <a:pt x="923" y="513"/>
                </a:lnTo>
                <a:lnTo>
                  <a:pt x="923" y="405"/>
                </a:lnTo>
                <a:lnTo>
                  <a:pt x="815" y="405"/>
                </a:lnTo>
                <a:lnTo>
                  <a:pt x="815" y="293"/>
                </a:lnTo>
                <a:lnTo>
                  <a:pt x="923" y="293"/>
                </a:lnTo>
                <a:lnTo>
                  <a:pt x="923" y="186"/>
                </a:lnTo>
                <a:close/>
                <a:moveTo>
                  <a:pt x="195" y="666"/>
                </a:moveTo>
                <a:lnTo>
                  <a:pt x="195" y="666"/>
                </a:lnTo>
                <a:lnTo>
                  <a:pt x="1756" y="666"/>
                </a:lnTo>
                <a:cubicBezTo>
                  <a:pt x="1794" y="666"/>
                  <a:pt x="1821" y="695"/>
                  <a:pt x="1821" y="731"/>
                </a:cubicBezTo>
                <a:lnTo>
                  <a:pt x="1821" y="1469"/>
                </a:lnTo>
                <a:lnTo>
                  <a:pt x="1133" y="1469"/>
                </a:lnTo>
                <a:lnTo>
                  <a:pt x="1133" y="1029"/>
                </a:lnTo>
                <a:cubicBezTo>
                  <a:pt x="1133" y="1001"/>
                  <a:pt x="1110" y="977"/>
                  <a:pt x="1081" y="977"/>
                </a:cubicBezTo>
                <a:lnTo>
                  <a:pt x="872" y="977"/>
                </a:lnTo>
                <a:cubicBezTo>
                  <a:pt x="843" y="977"/>
                  <a:pt x="820" y="1001"/>
                  <a:pt x="820" y="1029"/>
                </a:cubicBezTo>
                <a:lnTo>
                  <a:pt x="820" y="1469"/>
                </a:lnTo>
                <a:lnTo>
                  <a:pt x="130" y="1469"/>
                </a:lnTo>
                <a:lnTo>
                  <a:pt x="130" y="731"/>
                </a:lnTo>
                <a:cubicBezTo>
                  <a:pt x="130" y="695"/>
                  <a:pt x="159" y="666"/>
                  <a:pt x="195" y="666"/>
                </a:cubicBezTo>
                <a:close/>
                <a:moveTo>
                  <a:pt x="232" y="757"/>
                </a:moveTo>
                <a:lnTo>
                  <a:pt x="232" y="757"/>
                </a:lnTo>
                <a:cubicBezTo>
                  <a:pt x="206" y="757"/>
                  <a:pt x="185" y="778"/>
                  <a:pt x="185" y="804"/>
                </a:cubicBezTo>
                <a:lnTo>
                  <a:pt x="185" y="969"/>
                </a:lnTo>
                <a:cubicBezTo>
                  <a:pt x="185" y="995"/>
                  <a:pt x="206" y="1018"/>
                  <a:pt x="232" y="1018"/>
                </a:cubicBezTo>
                <a:lnTo>
                  <a:pt x="400" y="1018"/>
                </a:lnTo>
                <a:cubicBezTo>
                  <a:pt x="425" y="1018"/>
                  <a:pt x="447" y="995"/>
                  <a:pt x="447" y="969"/>
                </a:cubicBezTo>
                <a:lnTo>
                  <a:pt x="447" y="804"/>
                </a:lnTo>
                <a:cubicBezTo>
                  <a:pt x="447" y="778"/>
                  <a:pt x="425" y="757"/>
                  <a:pt x="400" y="757"/>
                </a:cubicBezTo>
                <a:lnTo>
                  <a:pt x="232" y="757"/>
                </a:lnTo>
                <a:close/>
                <a:moveTo>
                  <a:pt x="545" y="757"/>
                </a:moveTo>
                <a:lnTo>
                  <a:pt x="545" y="757"/>
                </a:lnTo>
                <a:cubicBezTo>
                  <a:pt x="519" y="757"/>
                  <a:pt x="498" y="778"/>
                  <a:pt x="498" y="804"/>
                </a:cubicBezTo>
                <a:lnTo>
                  <a:pt x="498" y="969"/>
                </a:lnTo>
                <a:cubicBezTo>
                  <a:pt x="498" y="995"/>
                  <a:pt x="519" y="1018"/>
                  <a:pt x="545" y="1018"/>
                </a:cubicBezTo>
                <a:lnTo>
                  <a:pt x="713" y="1018"/>
                </a:lnTo>
                <a:cubicBezTo>
                  <a:pt x="739" y="1018"/>
                  <a:pt x="760" y="995"/>
                  <a:pt x="760" y="969"/>
                </a:cubicBezTo>
                <a:lnTo>
                  <a:pt x="760" y="804"/>
                </a:lnTo>
                <a:cubicBezTo>
                  <a:pt x="760" y="778"/>
                  <a:pt x="739" y="757"/>
                  <a:pt x="713" y="757"/>
                </a:cubicBezTo>
                <a:lnTo>
                  <a:pt x="545" y="757"/>
                </a:lnTo>
                <a:close/>
                <a:moveTo>
                  <a:pt x="1240" y="757"/>
                </a:moveTo>
                <a:lnTo>
                  <a:pt x="1240" y="757"/>
                </a:lnTo>
                <a:cubicBezTo>
                  <a:pt x="1214" y="757"/>
                  <a:pt x="1193" y="778"/>
                  <a:pt x="1193" y="804"/>
                </a:cubicBezTo>
                <a:lnTo>
                  <a:pt x="1193" y="969"/>
                </a:lnTo>
                <a:cubicBezTo>
                  <a:pt x="1193" y="995"/>
                  <a:pt x="1214" y="1018"/>
                  <a:pt x="1240" y="1018"/>
                </a:cubicBezTo>
                <a:lnTo>
                  <a:pt x="1408" y="1018"/>
                </a:lnTo>
                <a:cubicBezTo>
                  <a:pt x="1432" y="1018"/>
                  <a:pt x="1455" y="995"/>
                  <a:pt x="1455" y="969"/>
                </a:cubicBezTo>
                <a:lnTo>
                  <a:pt x="1455" y="804"/>
                </a:lnTo>
                <a:cubicBezTo>
                  <a:pt x="1455" y="778"/>
                  <a:pt x="1432" y="757"/>
                  <a:pt x="1408" y="757"/>
                </a:cubicBezTo>
                <a:lnTo>
                  <a:pt x="1240" y="757"/>
                </a:lnTo>
                <a:close/>
                <a:moveTo>
                  <a:pt x="1553" y="757"/>
                </a:moveTo>
                <a:lnTo>
                  <a:pt x="1553" y="757"/>
                </a:lnTo>
                <a:cubicBezTo>
                  <a:pt x="1527" y="757"/>
                  <a:pt x="1506" y="778"/>
                  <a:pt x="1506" y="804"/>
                </a:cubicBezTo>
                <a:lnTo>
                  <a:pt x="1506" y="969"/>
                </a:lnTo>
                <a:cubicBezTo>
                  <a:pt x="1506" y="995"/>
                  <a:pt x="1527" y="1018"/>
                  <a:pt x="1553" y="1018"/>
                </a:cubicBezTo>
                <a:lnTo>
                  <a:pt x="1721" y="1018"/>
                </a:lnTo>
                <a:cubicBezTo>
                  <a:pt x="1747" y="1018"/>
                  <a:pt x="1768" y="995"/>
                  <a:pt x="1768" y="969"/>
                </a:cubicBezTo>
                <a:lnTo>
                  <a:pt x="1768" y="804"/>
                </a:lnTo>
                <a:cubicBezTo>
                  <a:pt x="1768" y="778"/>
                  <a:pt x="1747" y="757"/>
                  <a:pt x="1721" y="757"/>
                </a:cubicBezTo>
                <a:lnTo>
                  <a:pt x="1553" y="757"/>
                </a:lnTo>
                <a:close/>
                <a:moveTo>
                  <a:pt x="232" y="799"/>
                </a:moveTo>
                <a:lnTo>
                  <a:pt x="232" y="799"/>
                </a:lnTo>
                <a:lnTo>
                  <a:pt x="400" y="799"/>
                </a:lnTo>
                <a:cubicBezTo>
                  <a:pt x="402" y="799"/>
                  <a:pt x="403" y="801"/>
                  <a:pt x="403" y="804"/>
                </a:cubicBezTo>
                <a:lnTo>
                  <a:pt x="403" y="969"/>
                </a:lnTo>
                <a:cubicBezTo>
                  <a:pt x="403" y="972"/>
                  <a:pt x="402" y="974"/>
                  <a:pt x="400" y="974"/>
                </a:cubicBezTo>
                <a:lnTo>
                  <a:pt x="232" y="974"/>
                </a:lnTo>
                <a:cubicBezTo>
                  <a:pt x="231" y="974"/>
                  <a:pt x="229" y="972"/>
                  <a:pt x="229" y="969"/>
                </a:cubicBezTo>
                <a:lnTo>
                  <a:pt x="229" y="804"/>
                </a:lnTo>
                <a:cubicBezTo>
                  <a:pt x="229" y="801"/>
                  <a:pt x="231" y="799"/>
                  <a:pt x="232" y="799"/>
                </a:cubicBezTo>
                <a:close/>
                <a:moveTo>
                  <a:pt x="545" y="799"/>
                </a:moveTo>
                <a:lnTo>
                  <a:pt x="545" y="799"/>
                </a:lnTo>
                <a:lnTo>
                  <a:pt x="713" y="799"/>
                </a:lnTo>
                <a:cubicBezTo>
                  <a:pt x="714" y="799"/>
                  <a:pt x="716" y="801"/>
                  <a:pt x="716" y="804"/>
                </a:cubicBezTo>
                <a:lnTo>
                  <a:pt x="716" y="969"/>
                </a:lnTo>
                <a:cubicBezTo>
                  <a:pt x="716" y="972"/>
                  <a:pt x="714" y="974"/>
                  <a:pt x="713" y="974"/>
                </a:cubicBezTo>
                <a:lnTo>
                  <a:pt x="545" y="974"/>
                </a:lnTo>
                <a:cubicBezTo>
                  <a:pt x="543" y="974"/>
                  <a:pt x="542" y="972"/>
                  <a:pt x="542" y="969"/>
                </a:cubicBezTo>
                <a:lnTo>
                  <a:pt x="542" y="804"/>
                </a:lnTo>
                <a:cubicBezTo>
                  <a:pt x="542" y="801"/>
                  <a:pt x="543" y="799"/>
                  <a:pt x="545" y="799"/>
                </a:cubicBezTo>
                <a:close/>
                <a:moveTo>
                  <a:pt x="1240" y="799"/>
                </a:moveTo>
                <a:lnTo>
                  <a:pt x="1240" y="799"/>
                </a:lnTo>
                <a:lnTo>
                  <a:pt x="1408" y="799"/>
                </a:lnTo>
                <a:cubicBezTo>
                  <a:pt x="1410" y="799"/>
                  <a:pt x="1411" y="801"/>
                  <a:pt x="1411" y="804"/>
                </a:cubicBezTo>
                <a:lnTo>
                  <a:pt x="1411" y="969"/>
                </a:lnTo>
                <a:cubicBezTo>
                  <a:pt x="1411" y="972"/>
                  <a:pt x="1410" y="974"/>
                  <a:pt x="1408" y="974"/>
                </a:cubicBezTo>
                <a:lnTo>
                  <a:pt x="1240" y="974"/>
                </a:lnTo>
                <a:cubicBezTo>
                  <a:pt x="1239" y="974"/>
                  <a:pt x="1237" y="972"/>
                  <a:pt x="1237" y="969"/>
                </a:cubicBezTo>
                <a:lnTo>
                  <a:pt x="1237" y="804"/>
                </a:lnTo>
                <a:cubicBezTo>
                  <a:pt x="1237" y="801"/>
                  <a:pt x="1239" y="799"/>
                  <a:pt x="1240" y="799"/>
                </a:cubicBezTo>
                <a:close/>
                <a:moveTo>
                  <a:pt x="1553" y="799"/>
                </a:moveTo>
                <a:lnTo>
                  <a:pt x="1553" y="799"/>
                </a:lnTo>
                <a:lnTo>
                  <a:pt x="1721" y="799"/>
                </a:lnTo>
                <a:cubicBezTo>
                  <a:pt x="1722" y="799"/>
                  <a:pt x="1724" y="801"/>
                  <a:pt x="1724" y="804"/>
                </a:cubicBezTo>
                <a:lnTo>
                  <a:pt x="1724" y="969"/>
                </a:lnTo>
                <a:cubicBezTo>
                  <a:pt x="1724" y="972"/>
                  <a:pt x="1722" y="974"/>
                  <a:pt x="1721" y="974"/>
                </a:cubicBezTo>
                <a:lnTo>
                  <a:pt x="1553" y="974"/>
                </a:lnTo>
                <a:cubicBezTo>
                  <a:pt x="1551" y="974"/>
                  <a:pt x="1550" y="972"/>
                  <a:pt x="1550" y="969"/>
                </a:cubicBezTo>
                <a:lnTo>
                  <a:pt x="1550" y="804"/>
                </a:lnTo>
                <a:cubicBezTo>
                  <a:pt x="1550" y="801"/>
                  <a:pt x="1551" y="799"/>
                  <a:pt x="1553" y="799"/>
                </a:cubicBezTo>
                <a:close/>
                <a:moveTo>
                  <a:pt x="872" y="1021"/>
                </a:moveTo>
                <a:lnTo>
                  <a:pt x="872" y="1021"/>
                </a:lnTo>
                <a:lnTo>
                  <a:pt x="1081" y="1021"/>
                </a:lnTo>
                <a:cubicBezTo>
                  <a:pt x="1086" y="1021"/>
                  <a:pt x="1089" y="1024"/>
                  <a:pt x="1089" y="1029"/>
                </a:cubicBezTo>
                <a:lnTo>
                  <a:pt x="1089" y="1469"/>
                </a:lnTo>
                <a:lnTo>
                  <a:pt x="863" y="1469"/>
                </a:lnTo>
                <a:lnTo>
                  <a:pt x="863" y="1029"/>
                </a:lnTo>
                <a:cubicBezTo>
                  <a:pt x="863" y="1024"/>
                  <a:pt x="867" y="1021"/>
                  <a:pt x="872" y="1021"/>
                </a:cubicBezTo>
                <a:close/>
                <a:moveTo>
                  <a:pt x="232" y="1068"/>
                </a:moveTo>
                <a:lnTo>
                  <a:pt x="232" y="1068"/>
                </a:lnTo>
                <a:cubicBezTo>
                  <a:pt x="206" y="1068"/>
                  <a:pt x="185" y="1089"/>
                  <a:pt x="185" y="1115"/>
                </a:cubicBezTo>
                <a:lnTo>
                  <a:pt x="185" y="1281"/>
                </a:lnTo>
                <a:cubicBezTo>
                  <a:pt x="185" y="1307"/>
                  <a:pt x="206" y="1329"/>
                  <a:pt x="232" y="1329"/>
                </a:cubicBezTo>
                <a:lnTo>
                  <a:pt x="400" y="1329"/>
                </a:lnTo>
                <a:cubicBezTo>
                  <a:pt x="425" y="1329"/>
                  <a:pt x="447" y="1307"/>
                  <a:pt x="447" y="1281"/>
                </a:cubicBezTo>
                <a:lnTo>
                  <a:pt x="447" y="1115"/>
                </a:lnTo>
                <a:cubicBezTo>
                  <a:pt x="447" y="1089"/>
                  <a:pt x="425" y="1068"/>
                  <a:pt x="400" y="1068"/>
                </a:cubicBezTo>
                <a:lnTo>
                  <a:pt x="232" y="1068"/>
                </a:lnTo>
                <a:close/>
                <a:moveTo>
                  <a:pt x="545" y="1068"/>
                </a:moveTo>
                <a:lnTo>
                  <a:pt x="545" y="1068"/>
                </a:lnTo>
                <a:cubicBezTo>
                  <a:pt x="519" y="1068"/>
                  <a:pt x="498" y="1089"/>
                  <a:pt x="498" y="1115"/>
                </a:cubicBezTo>
                <a:lnTo>
                  <a:pt x="498" y="1281"/>
                </a:lnTo>
                <a:cubicBezTo>
                  <a:pt x="498" y="1307"/>
                  <a:pt x="519" y="1329"/>
                  <a:pt x="545" y="1329"/>
                </a:cubicBezTo>
                <a:lnTo>
                  <a:pt x="713" y="1329"/>
                </a:lnTo>
                <a:cubicBezTo>
                  <a:pt x="739" y="1329"/>
                  <a:pt x="760" y="1307"/>
                  <a:pt x="760" y="1281"/>
                </a:cubicBezTo>
                <a:lnTo>
                  <a:pt x="760" y="1115"/>
                </a:lnTo>
                <a:cubicBezTo>
                  <a:pt x="760" y="1089"/>
                  <a:pt x="739" y="1068"/>
                  <a:pt x="713" y="1068"/>
                </a:cubicBezTo>
                <a:lnTo>
                  <a:pt x="545" y="1068"/>
                </a:lnTo>
                <a:close/>
                <a:moveTo>
                  <a:pt x="1240" y="1068"/>
                </a:moveTo>
                <a:lnTo>
                  <a:pt x="1240" y="1068"/>
                </a:lnTo>
                <a:cubicBezTo>
                  <a:pt x="1214" y="1068"/>
                  <a:pt x="1193" y="1089"/>
                  <a:pt x="1193" y="1115"/>
                </a:cubicBezTo>
                <a:lnTo>
                  <a:pt x="1193" y="1281"/>
                </a:lnTo>
                <a:cubicBezTo>
                  <a:pt x="1193" y="1307"/>
                  <a:pt x="1214" y="1329"/>
                  <a:pt x="1240" y="1329"/>
                </a:cubicBezTo>
                <a:lnTo>
                  <a:pt x="1408" y="1329"/>
                </a:lnTo>
                <a:cubicBezTo>
                  <a:pt x="1432" y="1329"/>
                  <a:pt x="1455" y="1307"/>
                  <a:pt x="1455" y="1281"/>
                </a:cubicBezTo>
                <a:lnTo>
                  <a:pt x="1455" y="1115"/>
                </a:lnTo>
                <a:cubicBezTo>
                  <a:pt x="1455" y="1089"/>
                  <a:pt x="1432" y="1068"/>
                  <a:pt x="1408" y="1068"/>
                </a:cubicBezTo>
                <a:lnTo>
                  <a:pt x="1240" y="1068"/>
                </a:lnTo>
                <a:close/>
                <a:moveTo>
                  <a:pt x="1553" y="1068"/>
                </a:moveTo>
                <a:lnTo>
                  <a:pt x="1553" y="1068"/>
                </a:lnTo>
                <a:cubicBezTo>
                  <a:pt x="1527" y="1068"/>
                  <a:pt x="1506" y="1089"/>
                  <a:pt x="1506" y="1115"/>
                </a:cubicBezTo>
                <a:lnTo>
                  <a:pt x="1506" y="1281"/>
                </a:lnTo>
                <a:cubicBezTo>
                  <a:pt x="1506" y="1307"/>
                  <a:pt x="1527" y="1329"/>
                  <a:pt x="1553" y="1329"/>
                </a:cubicBezTo>
                <a:lnTo>
                  <a:pt x="1721" y="1329"/>
                </a:lnTo>
                <a:cubicBezTo>
                  <a:pt x="1747" y="1329"/>
                  <a:pt x="1768" y="1307"/>
                  <a:pt x="1768" y="1281"/>
                </a:cubicBezTo>
                <a:lnTo>
                  <a:pt x="1768" y="1115"/>
                </a:lnTo>
                <a:cubicBezTo>
                  <a:pt x="1768" y="1089"/>
                  <a:pt x="1747" y="1068"/>
                  <a:pt x="1721" y="1068"/>
                </a:cubicBezTo>
                <a:lnTo>
                  <a:pt x="1553" y="1068"/>
                </a:lnTo>
                <a:close/>
                <a:moveTo>
                  <a:pt x="232" y="1112"/>
                </a:moveTo>
                <a:lnTo>
                  <a:pt x="232" y="1112"/>
                </a:lnTo>
                <a:lnTo>
                  <a:pt x="400" y="1112"/>
                </a:lnTo>
                <a:cubicBezTo>
                  <a:pt x="402" y="1112"/>
                  <a:pt x="403" y="1114"/>
                  <a:pt x="403" y="1115"/>
                </a:cubicBezTo>
                <a:lnTo>
                  <a:pt x="403" y="1281"/>
                </a:lnTo>
                <a:cubicBezTo>
                  <a:pt x="403" y="1285"/>
                  <a:pt x="402" y="1286"/>
                  <a:pt x="400" y="1286"/>
                </a:cubicBezTo>
                <a:lnTo>
                  <a:pt x="232" y="1286"/>
                </a:lnTo>
                <a:cubicBezTo>
                  <a:pt x="231" y="1286"/>
                  <a:pt x="229" y="1285"/>
                  <a:pt x="229" y="1281"/>
                </a:cubicBezTo>
                <a:lnTo>
                  <a:pt x="229" y="1115"/>
                </a:lnTo>
                <a:cubicBezTo>
                  <a:pt x="229" y="1114"/>
                  <a:pt x="231" y="1112"/>
                  <a:pt x="232" y="1112"/>
                </a:cubicBezTo>
                <a:close/>
                <a:moveTo>
                  <a:pt x="545" y="1112"/>
                </a:moveTo>
                <a:lnTo>
                  <a:pt x="545" y="1112"/>
                </a:lnTo>
                <a:lnTo>
                  <a:pt x="713" y="1112"/>
                </a:lnTo>
                <a:cubicBezTo>
                  <a:pt x="714" y="1112"/>
                  <a:pt x="716" y="1114"/>
                  <a:pt x="716" y="1115"/>
                </a:cubicBezTo>
                <a:lnTo>
                  <a:pt x="716" y="1281"/>
                </a:lnTo>
                <a:cubicBezTo>
                  <a:pt x="716" y="1285"/>
                  <a:pt x="714" y="1286"/>
                  <a:pt x="713" y="1286"/>
                </a:cubicBezTo>
                <a:lnTo>
                  <a:pt x="545" y="1286"/>
                </a:lnTo>
                <a:cubicBezTo>
                  <a:pt x="543" y="1286"/>
                  <a:pt x="542" y="1285"/>
                  <a:pt x="542" y="1281"/>
                </a:cubicBezTo>
                <a:lnTo>
                  <a:pt x="542" y="1115"/>
                </a:lnTo>
                <a:cubicBezTo>
                  <a:pt x="542" y="1114"/>
                  <a:pt x="543" y="1112"/>
                  <a:pt x="545" y="1112"/>
                </a:cubicBezTo>
                <a:close/>
                <a:moveTo>
                  <a:pt x="1240" y="1112"/>
                </a:moveTo>
                <a:lnTo>
                  <a:pt x="1240" y="1112"/>
                </a:lnTo>
                <a:lnTo>
                  <a:pt x="1408" y="1112"/>
                </a:lnTo>
                <a:cubicBezTo>
                  <a:pt x="1410" y="1112"/>
                  <a:pt x="1411" y="1114"/>
                  <a:pt x="1411" y="1115"/>
                </a:cubicBezTo>
                <a:lnTo>
                  <a:pt x="1411" y="1281"/>
                </a:lnTo>
                <a:cubicBezTo>
                  <a:pt x="1411" y="1285"/>
                  <a:pt x="1410" y="1286"/>
                  <a:pt x="1408" y="1286"/>
                </a:cubicBezTo>
                <a:lnTo>
                  <a:pt x="1240" y="1286"/>
                </a:lnTo>
                <a:cubicBezTo>
                  <a:pt x="1239" y="1286"/>
                  <a:pt x="1237" y="1285"/>
                  <a:pt x="1237" y="1281"/>
                </a:cubicBezTo>
                <a:lnTo>
                  <a:pt x="1237" y="1115"/>
                </a:lnTo>
                <a:cubicBezTo>
                  <a:pt x="1237" y="1114"/>
                  <a:pt x="1239" y="1112"/>
                  <a:pt x="1240" y="1112"/>
                </a:cubicBezTo>
                <a:close/>
                <a:moveTo>
                  <a:pt x="1553" y="1112"/>
                </a:moveTo>
                <a:lnTo>
                  <a:pt x="1553" y="1112"/>
                </a:lnTo>
                <a:lnTo>
                  <a:pt x="1721" y="1112"/>
                </a:lnTo>
                <a:cubicBezTo>
                  <a:pt x="1722" y="1112"/>
                  <a:pt x="1724" y="1114"/>
                  <a:pt x="1724" y="1115"/>
                </a:cubicBezTo>
                <a:lnTo>
                  <a:pt x="1724" y="1281"/>
                </a:lnTo>
                <a:cubicBezTo>
                  <a:pt x="1724" y="1285"/>
                  <a:pt x="1722" y="1286"/>
                  <a:pt x="1721" y="1286"/>
                </a:cubicBezTo>
                <a:lnTo>
                  <a:pt x="1553" y="1286"/>
                </a:lnTo>
                <a:cubicBezTo>
                  <a:pt x="1551" y="1286"/>
                  <a:pt x="1550" y="1285"/>
                  <a:pt x="1550" y="1281"/>
                </a:cubicBezTo>
                <a:lnTo>
                  <a:pt x="1550" y="1115"/>
                </a:lnTo>
                <a:cubicBezTo>
                  <a:pt x="1550" y="1114"/>
                  <a:pt x="1551" y="1112"/>
                  <a:pt x="1553" y="1112"/>
                </a:cubicBezTo>
                <a:close/>
                <a:moveTo>
                  <a:pt x="52" y="1513"/>
                </a:moveTo>
                <a:lnTo>
                  <a:pt x="52" y="1513"/>
                </a:lnTo>
                <a:lnTo>
                  <a:pt x="1901" y="1513"/>
                </a:lnTo>
                <a:cubicBezTo>
                  <a:pt x="1906" y="1513"/>
                  <a:pt x="1909" y="1516"/>
                  <a:pt x="1909" y="1521"/>
                </a:cubicBezTo>
                <a:lnTo>
                  <a:pt x="1909" y="1641"/>
                </a:lnTo>
                <a:cubicBezTo>
                  <a:pt x="1909" y="1646"/>
                  <a:pt x="1906" y="1649"/>
                  <a:pt x="1901" y="1649"/>
                </a:cubicBezTo>
                <a:lnTo>
                  <a:pt x="52" y="1649"/>
                </a:lnTo>
                <a:cubicBezTo>
                  <a:pt x="47" y="1649"/>
                  <a:pt x="44" y="1646"/>
                  <a:pt x="44" y="1641"/>
                </a:cubicBezTo>
                <a:lnTo>
                  <a:pt x="44" y="1521"/>
                </a:lnTo>
                <a:cubicBezTo>
                  <a:pt x="44" y="1516"/>
                  <a:pt x="47" y="1513"/>
                  <a:pt x="52" y="1513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3" name="Freeform 64"/>
          <p:cNvSpPr>
            <a:spLocks noEditPoints="1"/>
          </p:cNvSpPr>
          <p:nvPr/>
        </p:nvSpPr>
        <p:spPr bwMode="auto">
          <a:xfrm>
            <a:off x="7947025" y="3030538"/>
            <a:ext cx="407988" cy="377825"/>
          </a:xfrm>
          <a:custGeom>
            <a:avLst/>
            <a:gdLst>
              <a:gd name="T0" fmla="*/ 1631 w 1825"/>
              <a:gd name="T1" fmla="*/ 568 h 1693"/>
              <a:gd name="T2" fmla="*/ 1537 w 1825"/>
              <a:gd name="T3" fmla="*/ 631 h 1693"/>
              <a:gd name="T4" fmla="*/ 1537 w 1825"/>
              <a:gd name="T5" fmla="*/ 756 h 1693"/>
              <a:gd name="T6" fmla="*/ 1631 w 1825"/>
              <a:gd name="T7" fmla="*/ 818 h 1693"/>
              <a:gd name="T8" fmla="*/ 1506 w 1825"/>
              <a:gd name="T9" fmla="*/ 975 h 1693"/>
              <a:gd name="T10" fmla="*/ 1631 w 1825"/>
              <a:gd name="T11" fmla="*/ 1131 h 1693"/>
              <a:gd name="T12" fmla="*/ 1537 w 1825"/>
              <a:gd name="T13" fmla="*/ 1193 h 1693"/>
              <a:gd name="T14" fmla="*/ 1537 w 1825"/>
              <a:gd name="T15" fmla="*/ 1631 h 1693"/>
              <a:gd name="T16" fmla="*/ 1412 w 1825"/>
              <a:gd name="T17" fmla="*/ 381 h 1693"/>
              <a:gd name="T18" fmla="*/ 1537 w 1825"/>
              <a:gd name="T19" fmla="*/ 1693 h 1693"/>
              <a:gd name="T20" fmla="*/ 1662 w 1825"/>
              <a:gd name="T21" fmla="*/ 381 h 1693"/>
              <a:gd name="T22" fmla="*/ 1006 w 1825"/>
              <a:gd name="T23" fmla="*/ 412 h 1693"/>
              <a:gd name="T24" fmla="*/ 881 w 1825"/>
              <a:gd name="T25" fmla="*/ 600 h 1693"/>
              <a:gd name="T26" fmla="*/ 1006 w 1825"/>
              <a:gd name="T27" fmla="*/ 756 h 1693"/>
              <a:gd name="T28" fmla="*/ 912 w 1825"/>
              <a:gd name="T29" fmla="*/ 818 h 1693"/>
              <a:gd name="T30" fmla="*/ 912 w 1825"/>
              <a:gd name="T31" fmla="*/ 943 h 1693"/>
              <a:gd name="T32" fmla="*/ 1006 w 1825"/>
              <a:gd name="T33" fmla="*/ 1006 h 1693"/>
              <a:gd name="T34" fmla="*/ 881 w 1825"/>
              <a:gd name="T35" fmla="*/ 1162 h 1693"/>
              <a:gd name="T36" fmla="*/ 1006 w 1825"/>
              <a:gd name="T37" fmla="*/ 1537 h 1693"/>
              <a:gd name="T38" fmla="*/ 819 w 1825"/>
              <a:gd name="T39" fmla="*/ 412 h 1693"/>
              <a:gd name="T40" fmla="*/ 756 w 1825"/>
              <a:gd name="T41" fmla="*/ 1537 h 1693"/>
              <a:gd name="T42" fmla="*/ 1069 w 1825"/>
              <a:gd name="T43" fmla="*/ 412 h 1693"/>
              <a:gd name="T44" fmla="*/ 413 w 1825"/>
              <a:gd name="T45" fmla="*/ 381 h 1693"/>
              <a:gd name="T46" fmla="*/ 288 w 1825"/>
              <a:gd name="T47" fmla="*/ 568 h 1693"/>
              <a:gd name="T48" fmla="*/ 381 w 1825"/>
              <a:gd name="T49" fmla="*/ 631 h 1693"/>
              <a:gd name="T50" fmla="*/ 256 w 1825"/>
              <a:gd name="T51" fmla="*/ 787 h 1693"/>
              <a:gd name="T52" fmla="*/ 381 w 1825"/>
              <a:gd name="T53" fmla="*/ 943 h 1693"/>
              <a:gd name="T54" fmla="*/ 288 w 1825"/>
              <a:gd name="T55" fmla="*/ 1006 h 1693"/>
              <a:gd name="T56" fmla="*/ 288 w 1825"/>
              <a:gd name="T57" fmla="*/ 1131 h 1693"/>
              <a:gd name="T58" fmla="*/ 381 w 1825"/>
              <a:gd name="T59" fmla="*/ 1193 h 1693"/>
              <a:gd name="T60" fmla="*/ 194 w 1825"/>
              <a:gd name="T61" fmla="*/ 1537 h 1693"/>
              <a:gd name="T62" fmla="*/ 131 w 1825"/>
              <a:gd name="T63" fmla="*/ 412 h 1693"/>
              <a:gd name="T64" fmla="*/ 444 w 1825"/>
              <a:gd name="T65" fmla="*/ 1537 h 1693"/>
              <a:gd name="T66" fmla="*/ 1787 w 1825"/>
              <a:gd name="T67" fmla="*/ 187 h 1693"/>
              <a:gd name="T68" fmla="*/ 0 w 1825"/>
              <a:gd name="T69" fmla="*/ 225 h 1693"/>
              <a:gd name="T70" fmla="*/ 1825 w 1825"/>
              <a:gd name="T71" fmla="*/ 225 h 1693"/>
              <a:gd name="T72" fmla="*/ 163 w 1825"/>
              <a:gd name="T73" fmla="*/ 75 h 1693"/>
              <a:gd name="T74" fmla="*/ 413 w 1825"/>
              <a:gd name="T75" fmla="*/ 0 h 1693"/>
              <a:gd name="T76" fmla="*/ 163 w 1825"/>
              <a:gd name="T77" fmla="*/ 75 h 1693"/>
              <a:gd name="T78" fmla="*/ 1037 w 1825"/>
              <a:gd name="T79" fmla="*/ 75 h 1693"/>
              <a:gd name="T80" fmla="*/ 788 w 1825"/>
              <a:gd name="T81" fmla="*/ 0 h 1693"/>
              <a:gd name="T82" fmla="*/ 1412 w 1825"/>
              <a:gd name="T83" fmla="*/ 75 h 1693"/>
              <a:gd name="T84" fmla="*/ 1700 w 1825"/>
              <a:gd name="T85" fmla="*/ 37 h 1693"/>
              <a:gd name="T86" fmla="*/ 1375 w 1825"/>
              <a:gd name="T87" fmla="*/ 37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25" h="1693">
                <a:moveTo>
                  <a:pt x="1662" y="381"/>
                </a:moveTo>
                <a:cubicBezTo>
                  <a:pt x="1645" y="381"/>
                  <a:pt x="1631" y="395"/>
                  <a:pt x="1631" y="412"/>
                </a:cubicBezTo>
                <a:lnTo>
                  <a:pt x="1631" y="568"/>
                </a:lnTo>
                <a:lnTo>
                  <a:pt x="1537" y="568"/>
                </a:lnTo>
                <a:cubicBezTo>
                  <a:pt x="1520" y="568"/>
                  <a:pt x="1506" y="582"/>
                  <a:pt x="1506" y="600"/>
                </a:cubicBezTo>
                <a:cubicBezTo>
                  <a:pt x="1506" y="617"/>
                  <a:pt x="1520" y="631"/>
                  <a:pt x="1537" y="631"/>
                </a:cubicBezTo>
                <a:lnTo>
                  <a:pt x="1631" y="631"/>
                </a:lnTo>
                <a:lnTo>
                  <a:pt x="1631" y="756"/>
                </a:lnTo>
                <a:lnTo>
                  <a:pt x="1537" y="756"/>
                </a:lnTo>
                <a:cubicBezTo>
                  <a:pt x="1520" y="756"/>
                  <a:pt x="1506" y="770"/>
                  <a:pt x="1506" y="787"/>
                </a:cubicBezTo>
                <a:cubicBezTo>
                  <a:pt x="1506" y="804"/>
                  <a:pt x="1520" y="818"/>
                  <a:pt x="1537" y="818"/>
                </a:cubicBezTo>
                <a:lnTo>
                  <a:pt x="1631" y="818"/>
                </a:lnTo>
                <a:lnTo>
                  <a:pt x="1631" y="943"/>
                </a:lnTo>
                <a:lnTo>
                  <a:pt x="1537" y="943"/>
                </a:lnTo>
                <a:cubicBezTo>
                  <a:pt x="1520" y="943"/>
                  <a:pt x="1506" y="957"/>
                  <a:pt x="1506" y="975"/>
                </a:cubicBezTo>
                <a:cubicBezTo>
                  <a:pt x="1506" y="992"/>
                  <a:pt x="1520" y="1006"/>
                  <a:pt x="1537" y="1006"/>
                </a:cubicBezTo>
                <a:lnTo>
                  <a:pt x="1631" y="1006"/>
                </a:lnTo>
                <a:lnTo>
                  <a:pt x="1631" y="1131"/>
                </a:lnTo>
                <a:lnTo>
                  <a:pt x="1537" y="1131"/>
                </a:lnTo>
                <a:cubicBezTo>
                  <a:pt x="1520" y="1131"/>
                  <a:pt x="1506" y="1145"/>
                  <a:pt x="1506" y="1162"/>
                </a:cubicBezTo>
                <a:cubicBezTo>
                  <a:pt x="1506" y="1179"/>
                  <a:pt x="1520" y="1193"/>
                  <a:pt x="1537" y="1193"/>
                </a:cubicBezTo>
                <a:lnTo>
                  <a:pt x="1631" y="1193"/>
                </a:lnTo>
                <a:lnTo>
                  <a:pt x="1631" y="1537"/>
                </a:lnTo>
                <a:cubicBezTo>
                  <a:pt x="1631" y="1589"/>
                  <a:pt x="1589" y="1631"/>
                  <a:pt x="1537" y="1631"/>
                </a:cubicBezTo>
                <a:cubicBezTo>
                  <a:pt x="1486" y="1631"/>
                  <a:pt x="1444" y="1589"/>
                  <a:pt x="1444" y="1537"/>
                </a:cubicBezTo>
                <a:lnTo>
                  <a:pt x="1444" y="412"/>
                </a:lnTo>
                <a:cubicBezTo>
                  <a:pt x="1444" y="395"/>
                  <a:pt x="1430" y="381"/>
                  <a:pt x="1412" y="381"/>
                </a:cubicBezTo>
                <a:cubicBezTo>
                  <a:pt x="1395" y="381"/>
                  <a:pt x="1381" y="395"/>
                  <a:pt x="1381" y="412"/>
                </a:cubicBezTo>
                <a:lnTo>
                  <a:pt x="1381" y="1537"/>
                </a:lnTo>
                <a:cubicBezTo>
                  <a:pt x="1381" y="1623"/>
                  <a:pt x="1451" y="1693"/>
                  <a:pt x="1537" y="1693"/>
                </a:cubicBezTo>
                <a:cubicBezTo>
                  <a:pt x="1623" y="1693"/>
                  <a:pt x="1694" y="1623"/>
                  <a:pt x="1694" y="1537"/>
                </a:cubicBezTo>
                <a:lnTo>
                  <a:pt x="1694" y="412"/>
                </a:lnTo>
                <a:cubicBezTo>
                  <a:pt x="1694" y="395"/>
                  <a:pt x="1680" y="381"/>
                  <a:pt x="1662" y="381"/>
                </a:cubicBezTo>
                <a:close/>
                <a:moveTo>
                  <a:pt x="1037" y="381"/>
                </a:moveTo>
                <a:lnTo>
                  <a:pt x="1037" y="381"/>
                </a:lnTo>
                <a:cubicBezTo>
                  <a:pt x="1020" y="381"/>
                  <a:pt x="1006" y="395"/>
                  <a:pt x="1006" y="412"/>
                </a:cubicBezTo>
                <a:lnTo>
                  <a:pt x="1006" y="568"/>
                </a:lnTo>
                <a:lnTo>
                  <a:pt x="912" y="568"/>
                </a:lnTo>
                <a:cubicBezTo>
                  <a:pt x="895" y="568"/>
                  <a:pt x="881" y="582"/>
                  <a:pt x="881" y="600"/>
                </a:cubicBezTo>
                <a:cubicBezTo>
                  <a:pt x="881" y="617"/>
                  <a:pt x="895" y="631"/>
                  <a:pt x="912" y="631"/>
                </a:cubicBezTo>
                <a:lnTo>
                  <a:pt x="1006" y="631"/>
                </a:lnTo>
                <a:lnTo>
                  <a:pt x="1006" y="756"/>
                </a:lnTo>
                <a:lnTo>
                  <a:pt x="912" y="756"/>
                </a:lnTo>
                <a:cubicBezTo>
                  <a:pt x="895" y="756"/>
                  <a:pt x="881" y="770"/>
                  <a:pt x="881" y="787"/>
                </a:cubicBezTo>
                <a:cubicBezTo>
                  <a:pt x="881" y="804"/>
                  <a:pt x="895" y="818"/>
                  <a:pt x="912" y="818"/>
                </a:cubicBezTo>
                <a:lnTo>
                  <a:pt x="1006" y="818"/>
                </a:lnTo>
                <a:lnTo>
                  <a:pt x="1006" y="943"/>
                </a:lnTo>
                <a:lnTo>
                  <a:pt x="912" y="943"/>
                </a:lnTo>
                <a:cubicBezTo>
                  <a:pt x="895" y="943"/>
                  <a:pt x="881" y="957"/>
                  <a:pt x="881" y="975"/>
                </a:cubicBezTo>
                <a:cubicBezTo>
                  <a:pt x="881" y="992"/>
                  <a:pt x="895" y="1006"/>
                  <a:pt x="912" y="1006"/>
                </a:cubicBezTo>
                <a:lnTo>
                  <a:pt x="1006" y="1006"/>
                </a:lnTo>
                <a:lnTo>
                  <a:pt x="1006" y="1131"/>
                </a:lnTo>
                <a:lnTo>
                  <a:pt x="912" y="1131"/>
                </a:lnTo>
                <a:cubicBezTo>
                  <a:pt x="895" y="1131"/>
                  <a:pt x="881" y="1145"/>
                  <a:pt x="881" y="1162"/>
                </a:cubicBezTo>
                <a:cubicBezTo>
                  <a:pt x="881" y="1179"/>
                  <a:pt x="895" y="1193"/>
                  <a:pt x="912" y="1193"/>
                </a:cubicBezTo>
                <a:lnTo>
                  <a:pt x="1006" y="1193"/>
                </a:lnTo>
                <a:lnTo>
                  <a:pt x="1006" y="1537"/>
                </a:lnTo>
                <a:cubicBezTo>
                  <a:pt x="1006" y="1589"/>
                  <a:pt x="964" y="1631"/>
                  <a:pt x="912" y="1631"/>
                </a:cubicBezTo>
                <a:cubicBezTo>
                  <a:pt x="861" y="1631"/>
                  <a:pt x="819" y="1589"/>
                  <a:pt x="819" y="1537"/>
                </a:cubicBezTo>
                <a:lnTo>
                  <a:pt x="819" y="412"/>
                </a:lnTo>
                <a:cubicBezTo>
                  <a:pt x="819" y="395"/>
                  <a:pt x="805" y="381"/>
                  <a:pt x="788" y="381"/>
                </a:cubicBezTo>
                <a:cubicBezTo>
                  <a:pt x="770" y="381"/>
                  <a:pt x="756" y="395"/>
                  <a:pt x="756" y="412"/>
                </a:cubicBezTo>
                <a:lnTo>
                  <a:pt x="756" y="1537"/>
                </a:lnTo>
                <a:cubicBezTo>
                  <a:pt x="756" y="1623"/>
                  <a:pt x="826" y="1693"/>
                  <a:pt x="912" y="1693"/>
                </a:cubicBezTo>
                <a:cubicBezTo>
                  <a:pt x="999" y="1693"/>
                  <a:pt x="1069" y="1623"/>
                  <a:pt x="1069" y="1537"/>
                </a:cubicBezTo>
                <a:lnTo>
                  <a:pt x="1069" y="412"/>
                </a:lnTo>
                <a:cubicBezTo>
                  <a:pt x="1069" y="395"/>
                  <a:pt x="1055" y="381"/>
                  <a:pt x="1037" y="381"/>
                </a:cubicBezTo>
                <a:close/>
                <a:moveTo>
                  <a:pt x="413" y="381"/>
                </a:moveTo>
                <a:lnTo>
                  <a:pt x="413" y="381"/>
                </a:lnTo>
                <a:cubicBezTo>
                  <a:pt x="395" y="381"/>
                  <a:pt x="381" y="395"/>
                  <a:pt x="381" y="412"/>
                </a:cubicBezTo>
                <a:lnTo>
                  <a:pt x="381" y="568"/>
                </a:lnTo>
                <a:lnTo>
                  <a:pt x="288" y="568"/>
                </a:lnTo>
                <a:cubicBezTo>
                  <a:pt x="270" y="568"/>
                  <a:pt x="256" y="582"/>
                  <a:pt x="256" y="600"/>
                </a:cubicBezTo>
                <a:cubicBezTo>
                  <a:pt x="256" y="617"/>
                  <a:pt x="270" y="631"/>
                  <a:pt x="288" y="631"/>
                </a:cubicBezTo>
                <a:lnTo>
                  <a:pt x="381" y="631"/>
                </a:lnTo>
                <a:lnTo>
                  <a:pt x="381" y="756"/>
                </a:lnTo>
                <a:lnTo>
                  <a:pt x="288" y="756"/>
                </a:lnTo>
                <a:cubicBezTo>
                  <a:pt x="270" y="756"/>
                  <a:pt x="256" y="770"/>
                  <a:pt x="256" y="787"/>
                </a:cubicBezTo>
                <a:cubicBezTo>
                  <a:pt x="256" y="804"/>
                  <a:pt x="270" y="818"/>
                  <a:pt x="288" y="818"/>
                </a:cubicBezTo>
                <a:lnTo>
                  <a:pt x="381" y="818"/>
                </a:lnTo>
                <a:lnTo>
                  <a:pt x="381" y="943"/>
                </a:lnTo>
                <a:lnTo>
                  <a:pt x="288" y="943"/>
                </a:lnTo>
                <a:cubicBezTo>
                  <a:pt x="270" y="943"/>
                  <a:pt x="256" y="957"/>
                  <a:pt x="256" y="975"/>
                </a:cubicBezTo>
                <a:cubicBezTo>
                  <a:pt x="256" y="992"/>
                  <a:pt x="270" y="1006"/>
                  <a:pt x="288" y="1006"/>
                </a:cubicBezTo>
                <a:lnTo>
                  <a:pt x="381" y="1006"/>
                </a:lnTo>
                <a:lnTo>
                  <a:pt x="381" y="1131"/>
                </a:lnTo>
                <a:lnTo>
                  <a:pt x="288" y="1131"/>
                </a:lnTo>
                <a:cubicBezTo>
                  <a:pt x="270" y="1131"/>
                  <a:pt x="256" y="1145"/>
                  <a:pt x="256" y="1162"/>
                </a:cubicBezTo>
                <a:cubicBezTo>
                  <a:pt x="256" y="1179"/>
                  <a:pt x="270" y="1193"/>
                  <a:pt x="288" y="1193"/>
                </a:cubicBezTo>
                <a:lnTo>
                  <a:pt x="381" y="1193"/>
                </a:lnTo>
                <a:lnTo>
                  <a:pt x="381" y="1537"/>
                </a:lnTo>
                <a:cubicBezTo>
                  <a:pt x="381" y="1589"/>
                  <a:pt x="339" y="1631"/>
                  <a:pt x="288" y="1631"/>
                </a:cubicBezTo>
                <a:cubicBezTo>
                  <a:pt x="236" y="1631"/>
                  <a:pt x="194" y="1589"/>
                  <a:pt x="194" y="1537"/>
                </a:cubicBezTo>
                <a:lnTo>
                  <a:pt x="194" y="412"/>
                </a:lnTo>
                <a:cubicBezTo>
                  <a:pt x="194" y="395"/>
                  <a:pt x="180" y="381"/>
                  <a:pt x="163" y="381"/>
                </a:cubicBezTo>
                <a:cubicBezTo>
                  <a:pt x="145" y="381"/>
                  <a:pt x="131" y="395"/>
                  <a:pt x="131" y="412"/>
                </a:cubicBezTo>
                <a:lnTo>
                  <a:pt x="131" y="1537"/>
                </a:lnTo>
                <a:cubicBezTo>
                  <a:pt x="131" y="1623"/>
                  <a:pt x="202" y="1693"/>
                  <a:pt x="288" y="1693"/>
                </a:cubicBezTo>
                <a:cubicBezTo>
                  <a:pt x="374" y="1693"/>
                  <a:pt x="444" y="1623"/>
                  <a:pt x="444" y="1537"/>
                </a:cubicBezTo>
                <a:lnTo>
                  <a:pt x="444" y="412"/>
                </a:lnTo>
                <a:cubicBezTo>
                  <a:pt x="444" y="395"/>
                  <a:pt x="430" y="381"/>
                  <a:pt x="413" y="381"/>
                </a:cubicBezTo>
                <a:close/>
                <a:moveTo>
                  <a:pt x="1787" y="187"/>
                </a:moveTo>
                <a:lnTo>
                  <a:pt x="1787" y="187"/>
                </a:lnTo>
                <a:lnTo>
                  <a:pt x="38" y="187"/>
                </a:lnTo>
                <a:cubicBezTo>
                  <a:pt x="17" y="187"/>
                  <a:pt x="0" y="204"/>
                  <a:pt x="0" y="225"/>
                </a:cubicBezTo>
                <a:cubicBezTo>
                  <a:pt x="0" y="246"/>
                  <a:pt x="17" y="262"/>
                  <a:pt x="38" y="262"/>
                </a:cubicBezTo>
                <a:lnTo>
                  <a:pt x="1787" y="262"/>
                </a:lnTo>
                <a:cubicBezTo>
                  <a:pt x="1808" y="262"/>
                  <a:pt x="1825" y="246"/>
                  <a:pt x="1825" y="225"/>
                </a:cubicBezTo>
                <a:cubicBezTo>
                  <a:pt x="1825" y="204"/>
                  <a:pt x="1808" y="187"/>
                  <a:pt x="1787" y="187"/>
                </a:cubicBezTo>
                <a:close/>
                <a:moveTo>
                  <a:pt x="163" y="75"/>
                </a:moveTo>
                <a:lnTo>
                  <a:pt x="163" y="75"/>
                </a:lnTo>
                <a:lnTo>
                  <a:pt x="413" y="75"/>
                </a:lnTo>
                <a:cubicBezTo>
                  <a:pt x="433" y="75"/>
                  <a:pt x="450" y="58"/>
                  <a:pt x="450" y="37"/>
                </a:cubicBezTo>
                <a:cubicBezTo>
                  <a:pt x="450" y="17"/>
                  <a:pt x="433" y="0"/>
                  <a:pt x="413" y="0"/>
                </a:cubicBezTo>
                <a:lnTo>
                  <a:pt x="163" y="0"/>
                </a:lnTo>
                <a:cubicBezTo>
                  <a:pt x="142" y="0"/>
                  <a:pt x="125" y="17"/>
                  <a:pt x="125" y="37"/>
                </a:cubicBezTo>
                <a:cubicBezTo>
                  <a:pt x="125" y="58"/>
                  <a:pt x="142" y="75"/>
                  <a:pt x="163" y="75"/>
                </a:cubicBezTo>
                <a:close/>
                <a:moveTo>
                  <a:pt x="788" y="75"/>
                </a:moveTo>
                <a:lnTo>
                  <a:pt x="788" y="75"/>
                </a:lnTo>
                <a:lnTo>
                  <a:pt x="1037" y="75"/>
                </a:lnTo>
                <a:cubicBezTo>
                  <a:pt x="1058" y="75"/>
                  <a:pt x="1075" y="58"/>
                  <a:pt x="1075" y="37"/>
                </a:cubicBezTo>
                <a:cubicBezTo>
                  <a:pt x="1075" y="17"/>
                  <a:pt x="1058" y="0"/>
                  <a:pt x="1037" y="0"/>
                </a:cubicBezTo>
                <a:lnTo>
                  <a:pt x="788" y="0"/>
                </a:lnTo>
                <a:cubicBezTo>
                  <a:pt x="767" y="0"/>
                  <a:pt x="750" y="17"/>
                  <a:pt x="750" y="37"/>
                </a:cubicBezTo>
                <a:cubicBezTo>
                  <a:pt x="750" y="58"/>
                  <a:pt x="767" y="75"/>
                  <a:pt x="788" y="75"/>
                </a:cubicBezTo>
                <a:close/>
                <a:moveTo>
                  <a:pt x="1412" y="75"/>
                </a:moveTo>
                <a:lnTo>
                  <a:pt x="1412" y="75"/>
                </a:lnTo>
                <a:lnTo>
                  <a:pt x="1662" y="75"/>
                </a:lnTo>
                <a:cubicBezTo>
                  <a:pt x="1683" y="75"/>
                  <a:pt x="1700" y="58"/>
                  <a:pt x="1700" y="37"/>
                </a:cubicBezTo>
                <a:cubicBezTo>
                  <a:pt x="1700" y="17"/>
                  <a:pt x="1683" y="0"/>
                  <a:pt x="1662" y="0"/>
                </a:cubicBezTo>
                <a:lnTo>
                  <a:pt x="1412" y="0"/>
                </a:lnTo>
                <a:cubicBezTo>
                  <a:pt x="1392" y="0"/>
                  <a:pt x="1375" y="17"/>
                  <a:pt x="1375" y="37"/>
                </a:cubicBezTo>
                <a:cubicBezTo>
                  <a:pt x="1375" y="58"/>
                  <a:pt x="1392" y="75"/>
                  <a:pt x="1412" y="75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" name="Freeform 65"/>
          <p:cNvSpPr>
            <a:spLocks noEditPoints="1"/>
          </p:cNvSpPr>
          <p:nvPr/>
        </p:nvSpPr>
        <p:spPr bwMode="auto">
          <a:xfrm>
            <a:off x="7947025" y="3735388"/>
            <a:ext cx="407988" cy="377825"/>
          </a:xfrm>
          <a:custGeom>
            <a:avLst/>
            <a:gdLst>
              <a:gd name="T0" fmla="*/ 157 w 1819"/>
              <a:gd name="T1" fmla="*/ 376 h 1693"/>
              <a:gd name="T2" fmla="*/ 0 w 1819"/>
              <a:gd name="T3" fmla="*/ 1536 h 1693"/>
              <a:gd name="T4" fmla="*/ 1662 w 1819"/>
              <a:gd name="T5" fmla="*/ 1693 h 1693"/>
              <a:gd name="T6" fmla="*/ 1819 w 1819"/>
              <a:gd name="T7" fmla="*/ 533 h 1693"/>
              <a:gd name="T8" fmla="*/ 1756 w 1819"/>
              <a:gd name="T9" fmla="*/ 1536 h 1693"/>
              <a:gd name="T10" fmla="*/ 1662 w 1819"/>
              <a:gd name="T11" fmla="*/ 1630 h 1693"/>
              <a:gd name="T12" fmla="*/ 63 w 1819"/>
              <a:gd name="T13" fmla="*/ 1536 h 1693"/>
              <a:gd name="T14" fmla="*/ 157 w 1819"/>
              <a:gd name="T15" fmla="*/ 439 h 1693"/>
              <a:gd name="T16" fmla="*/ 1756 w 1819"/>
              <a:gd name="T17" fmla="*/ 533 h 1693"/>
              <a:gd name="T18" fmla="*/ 408 w 1819"/>
              <a:gd name="T19" fmla="*/ 188 h 1693"/>
              <a:gd name="T20" fmla="*/ 439 w 1819"/>
              <a:gd name="T21" fmla="*/ 157 h 1693"/>
              <a:gd name="T22" fmla="*/ 1286 w 1819"/>
              <a:gd name="T23" fmla="*/ 63 h 1693"/>
              <a:gd name="T24" fmla="*/ 1411 w 1819"/>
              <a:gd name="T25" fmla="*/ 188 h 1693"/>
              <a:gd name="T26" fmla="*/ 1286 w 1819"/>
              <a:gd name="T27" fmla="*/ 0 h 1693"/>
              <a:gd name="T28" fmla="*/ 376 w 1819"/>
              <a:gd name="T29" fmla="*/ 157 h 1693"/>
              <a:gd name="T30" fmla="*/ 1286 w 1819"/>
              <a:gd name="T31" fmla="*/ 878 h 1693"/>
              <a:gd name="T32" fmla="*/ 1066 w 1819"/>
              <a:gd name="T33" fmla="*/ 878 h 1693"/>
              <a:gd name="T34" fmla="*/ 1035 w 1819"/>
              <a:gd name="T35" fmla="*/ 627 h 1693"/>
              <a:gd name="T36" fmla="*/ 753 w 1819"/>
              <a:gd name="T37" fmla="*/ 658 h 1693"/>
              <a:gd name="T38" fmla="*/ 533 w 1819"/>
              <a:gd name="T39" fmla="*/ 878 h 1693"/>
              <a:gd name="T40" fmla="*/ 502 w 1819"/>
              <a:gd name="T41" fmla="*/ 1160 h 1693"/>
              <a:gd name="T42" fmla="*/ 753 w 1819"/>
              <a:gd name="T43" fmla="*/ 1191 h 1693"/>
              <a:gd name="T44" fmla="*/ 784 w 1819"/>
              <a:gd name="T45" fmla="*/ 1442 h 1693"/>
              <a:gd name="T46" fmla="*/ 1066 w 1819"/>
              <a:gd name="T47" fmla="*/ 1411 h 1693"/>
              <a:gd name="T48" fmla="*/ 1286 w 1819"/>
              <a:gd name="T49" fmla="*/ 1191 h 1693"/>
              <a:gd name="T50" fmla="*/ 1317 w 1819"/>
              <a:gd name="T51" fmla="*/ 909 h 1693"/>
              <a:gd name="T52" fmla="*/ 1254 w 1819"/>
              <a:gd name="T53" fmla="*/ 1129 h 1693"/>
              <a:gd name="T54" fmla="*/ 1035 w 1819"/>
              <a:gd name="T55" fmla="*/ 1129 h 1693"/>
              <a:gd name="T56" fmla="*/ 1004 w 1819"/>
              <a:gd name="T57" fmla="*/ 1380 h 1693"/>
              <a:gd name="T58" fmla="*/ 815 w 1819"/>
              <a:gd name="T59" fmla="*/ 1160 h 1693"/>
              <a:gd name="T60" fmla="*/ 565 w 1819"/>
              <a:gd name="T61" fmla="*/ 1129 h 1693"/>
              <a:gd name="T62" fmla="*/ 784 w 1819"/>
              <a:gd name="T63" fmla="*/ 941 h 1693"/>
              <a:gd name="T64" fmla="*/ 815 w 1819"/>
              <a:gd name="T65" fmla="*/ 690 h 1693"/>
              <a:gd name="T66" fmla="*/ 1004 w 1819"/>
              <a:gd name="T67" fmla="*/ 909 h 1693"/>
              <a:gd name="T68" fmla="*/ 1254 w 1819"/>
              <a:gd name="T69" fmla="*/ 941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819" h="1693">
                <a:moveTo>
                  <a:pt x="1662" y="376"/>
                </a:moveTo>
                <a:lnTo>
                  <a:pt x="157" y="376"/>
                </a:lnTo>
                <a:cubicBezTo>
                  <a:pt x="70" y="376"/>
                  <a:pt x="0" y="446"/>
                  <a:pt x="0" y="533"/>
                </a:cubicBezTo>
                <a:lnTo>
                  <a:pt x="0" y="1536"/>
                </a:lnTo>
                <a:cubicBezTo>
                  <a:pt x="0" y="1623"/>
                  <a:pt x="70" y="1693"/>
                  <a:pt x="157" y="1693"/>
                </a:cubicBezTo>
                <a:lnTo>
                  <a:pt x="1662" y="1693"/>
                </a:lnTo>
                <a:cubicBezTo>
                  <a:pt x="1748" y="1693"/>
                  <a:pt x="1819" y="1623"/>
                  <a:pt x="1819" y="1536"/>
                </a:cubicBezTo>
                <a:lnTo>
                  <a:pt x="1819" y="533"/>
                </a:lnTo>
                <a:cubicBezTo>
                  <a:pt x="1819" y="446"/>
                  <a:pt x="1748" y="376"/>
                  <a:pt x="1662" y="376"/>
                </a:cubicBezTo>
                <a:close/>
                <a:moveTo>
                  <a:pt x="1756" y="1536"/>
                </a:moveTo>
                <a:lnTo>
                  <a:pt x="1756" y="1536"/>
                </a:lnTo>
                <a:cubicBezTo>
                  <a:pt x="1756" y="1588"/>
                  <a:pt x="1714" y="1630"/>
                  <a:pt x="1662" y="1630"/>
                </a:cubicBezTo>
                <a:lnTo>
                  <a:pt x="157" y="1630"/>
                </a:lnTo>
                <a:cubicBezTo>
                  <a:pt x="105" y="1630"/>
                  <a:pt x="63" y="1588"/>
                  <a:pt x="63" y="1536"/>
                </a:cubicBezTo>
                <a:lnTo>
                  <a:pt x="63" y="533"/>
                </a:lnTo>
                <a:cubicBezTo>
                  <a:pt x="63" y="481"/>
                  <a:pt x="105" y="439"/>
                  <a:pt x="157" y="439"/>
                </a:cubicBezTo>
                <a:lnTo>
                  <a:pt x="1662" y="439"/>
                </a:lnTo>
                <a:cubicBezTo>
                  <a:pt x="1714" y="439"/>
                  <a:pt x="1756" y="481"/>
                  <a:pt x="1756" y="533"/>
                </a:cubicBezTo>
                <a:lnTo>
                  <a:pt x="1756" y="1536"/>
                </a:lnTo>
                <a:close/>
                <a:moveTo>
                  <a:pt x="408" y="188"/>
                </a:moveTo>
                <a:lnTo>
                  <a:pt x="408" y="188"/>
                </a:lnTo>
                <a:cubicBezTo>
                  <a:pt x="425" y="188"/>
                  <a:pt x="439" y="174"/>
                  <a:pt x="439" y="157"/>
                </a:cubicBezTo>
                <a:cubicBezTo>
                  <a:pt x="439" y="105"/>
                  <a:pt x="481" y="63"/>
                  <a:pt x="533" y="63"/>
                </a:cubicBezTo>
                <a:lnTo>
                  <a:pt x="1286" y="63"/>
                </a:lnTo>
                <a:cubicBezTo>
                  <a:pt x="1338" y="63"/>
                  <a:pt x="1380" y="105"/>
                  <a:pt x="1380" y="157"/>
                </a:cubicBezTo>
                <a:cubicBezTo>
                  <a:pt x="1380" y="174"/>
                  <a:pt x="1394" y="188"/>
                  <a:pt x="1411" y="188"/>
                </a:cubicBezTo>
                <a:cubicBezTo>
                  <a:pt x="1428" y="188"/>
                  <a:pt x="1443" y="174"/>
                  <a:pt x="1443" y="157"/>
                </a:cubicBezTo>
                <a:cubicBezTo>
                  <a:pt x="1443" y="70"/>
                  <a:pt x="1372" y="0"/>
                  <a:pt x="1286" y="0"/>
                </a:cubicBezTo>
                <a:lnTo>
                  <a:pt x="533" y="0"/>
                </a:lnTo>
                <a:cubicBezTo>
                  <a:pt x="447" y="0"/>
                  <a:pt x="376" y="70"/>
                  <a:pt x="376" y="157"/>
                </a:cubicBezTo>
                <a:cubicBezTo>
                  <a:pt x="376" y="174"/>
                  <a:pt x="390" y="188"/>
                  <a:pt x="408" y="188"/>
                </a:cubicBezTo>
                <a:close/>
                <a:moveTo>
                  <a:pt x="1286" y="878"/>
                </a:moveTo>
                <a:lnTo>
                  <a:pt x="1286" y="878"/>
                </a:lnTo>
                <a:lnTo>
                  <a:pt x="1066" y="878"/>
                </a:lnTo>
                <a:lnTo>
                  <a:pt x="1066" y="658"/>
                </a:lnTo>
                <a:cubicBezTo>
                  <a:pt x="1066" y="641"/>
                  <a:pt x="1052" y="627"/>
                  <a:pt x="1035" y="627"/>
                </a:cubicBezTo>
                <a:lnTo>
                  <a:pt x="784" y="627"/>
                </a:lnTo>
                <a:cubicBezTo>
                  <a:pt x="767" y="627"/>
                  <a:pt x="753" y="641"/>
                  <a:pt x="753" y="658"/>
                </a:cubicBezTo>
                <a:lnTo>
                  <a:pt x="753" y="878"/>
                </a:lnTo>
                <a:lnTo>
                  <a:pt x="533" y="878"/>
                </a:lnTo>
                <a:cubicBezTo>
                  <a:pt x="516" y="878"/>
                  <a:pt x="502" y="892"/>
                  <a:pt x="502" y="909"/>
                </a:cubicBezTo>
                <a:lnTo>
                  <a:pt x="502" y="1160"/>
                </a:lnTo>
                <a:cubicBezTo>
                  <a:pt x="502" y="1177"/>
                  <a:pt x="516" y="1191"/>
                  <a:pt x="533" y="1191"/>
                </a:cubicBezTo>
                <a:lnTo>
                  <a:pt x="753" y="1191"/>
                </a:lnTo>
                <a:lnTo>
                  <a:pt x="753" y="1411"/>
                </a:lnTo>
                <a:cubicBezTo>
                  <a:pt x="753" y="1428"/>
                  <a:pt x="767" y="1442"/>
                  <a:pt x="784" y="1442"/>
                </a:cubicBezTo>
                <a:lnTo>
                  <a:pt x="1035" y="1442"/>
                </a:lnTo>
                <a:cubicBezTo>
                  <a:pt x="1052" y="1442"/>
                  <a:pt x="1066" y="1428"/>
                  <a:pt x="1066" y="1411"/>
                </a:cubicBezTo>
                <a:lnTo>
                  <a:pt x="1066" y="1191"/>
                </a:lnTo>
                <a:lnTo>
                  <a:pt x="1286" y="1191"/>
                </a:lnTo>
                <a:cubicBezTo>
                  <a:pt x="1303" y="1191"/>
                  <a:pt x="1317" y="1177"/>
                  <a:pt x="1317" y="1160"/>
                </a:cubicBezTo>
                <a:lnTo>
                  <a:pt x="1317" y="909"/>
                </a:lnTo>
                <a:cubicBezTo>
                  <a:pt x="1317" y="892"/>
                  <a:pt x="1303" y="878"/>
                  <a:pt x="1286" y="878"/>
                </a:cubicBezTo>
                <a:close/>
                <a:moveTo>
                  <a:pt x="1254" y="1129"/>
                </a:moveTo>
                <a:lnTo>
                  <a:pt x="1254" y="1129"/>
                </a:lnTo>
                <a:lnTo>
                  <a:pt x="1035" y="1129"/>
                </a:lnTo>
                <a:cubicBezTo>
                  <a:pt x="1018" y="1129"/>
                  <a:pt x="1004" y="1143"/>
                  <a:pt x="1004" y="1160"/>
                </a:cubicBezTo>
                <a:lnTo>
                  <a:pt x="1004" y="1380"/>
                </a:lnTo>
                <a:lnTo>
                  <a:pt x="815" y="1380"/>
                </a:lnTo>
                <a:lnTo>
                  <a:pt x="815" y="1160"/>
                </a:lnTo>
                <a:cubicBezTo>
                  <a:pt x="815" y="1143"/>
                  <a:pt x="801" y="1129"/>
                  <a:pt x="784" y="1129"/>
                </a:cubicBezTo>
                <a:lnTo>
                  <a:pt x="565" y="1129"/>
                </a:lnTo>
                <a:lnTo>
                  <a:pt x="565" y="941"/>
                </a:lnTo>
                <a:lnTo>
                  <a:pt x="784" y="941"/>
                </a:lnTo>
                <a:cubicBezTo>
                  <a:pt x="801" y="941"/>
                  <a:pt x="815" y="926"/>
                  <a:pt x="815" y="909"/>
                </a:cubicBezTo>
                <a:lnTo>
                  <a:pt x="815" y="690"/>
                </a:lnTo>
                <a:lnTo>
                  <a:pt x="1004" y="690"/>
                </a:lnTo>
                <a:lnTo>
                  <a:pt x="1004" y="909"/>
                </a:lnTo>
                <a:cubicBezTo>
                  <a:pt x="1004" y="926"/>
                  <a:pt x="1018" y="941"/>
                  <a:pt x="1035" y="941"/>
                </a:cubicBezTo>
                <a:lnTo>
                  <a:pt x="1254" y="941"/>
                </a:lnTo>
                <a:lnTo>
                  <a:pt x="1254" y="1129"/>
                </a:ln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5" name="Freeform 66"/>
          <p:cNvSpPr>
            <a:spLocks noEditPoints="1"/>
          </p:cNvSpPr>
          <p:nvPr/>
        </p:nvSpPr>
        <p:spPr bwMode="auto">
          <a:xfrm>
            <a:off x="6926264" y="2262188"/>
            <a:ext cx="379413" cy="392113"/>
          </a:xfrm>
          <a:custGeom>
            <a:avLst/>
            <a:gdLst>
              <a:gd name="T0" fmla="*/ 1108 w 1695"/>
              <a:gd name="T1" fmla="*/ 1260 h 1748"/>
              <a:gd name="T2" fmla="*/ 1060 w 1695"/>
              <a:gd name="T3" fmla="*/ 623 h 1748"/>
              <a:gd name="T4" fmla="*/ 853 w 1695"/>
              <a:gd name="T5" fmla="*/ 499 h 1748"/>
              <a:gd name="T6" fmla="*/ 913 w 1695"/>
              <a:gd name="T7" fmla="*/ 998 h 1748"/>
              <a:gd name="T8" fmla="*/ 1063 w 1695"/>
              <a:gd name="T9" fmla="*/ 915 h 1748"/>
              <a:gd name="T10" fmla="*/ 1019 w 1695"/>
              <a:gd name="T11" fmla="*/ 869 h 1748"/>
              <a:gd name="T12" fmla="*/ 783 w 1695"/>
              <a:gd name="T13" fmla="*/ 706 h 1748"/>
              <a:gd name="T14" fmla="*/ 742 w 1695"/>
              <a:gd name="T15" fmla="*/ 1009 h 1748"/>
              <a:gd name="T16" fmla="*/ 516 w 1695"/>
              <a:gd name="T17" fmla="*/ 1092 h 1748"/>
              <a:gd name="T18" fmla="*/ 391 w 1695"/>
              <a:gd name="T19" fmla="*/ 1066 h 1748"/>
              <a:gd name="T20" fmla="*/ 474 w 1695"/>
              <a:gd name="T21" fmla="*/ 1164 h 1748"/>
              <a:gd name="T22" fmla="*/ 499 w 1695"/>
              <a:gd name="T23" fmla="*/ 1293 h 1748"/>
              <a:gd name="T24" fmla="*/ 546 w 1695"/>
              <a:gd name="T25" fmla="*/ 1319 h 1748"/>
              <a:gd name="T26" fmla="*/ 903 w 1695"/>
              <a:gd name="T27" fmla="*/ 1372 h 1748"/>
              <a:gd name="T28" fmla="*/ 1327 w 1695"/>
              <a:gd name="T29" fmla="*/ 1590 h 1748"/>
              <a:gd name="T30" fmla="*/ 972 w 1695"/>
              <a:gd name="T31" fmla="*/ 1264 h 1748"/>
              <a:gd name="T32" fmla="*/ 1406 w 1695"/>
              <a:gd name="T33" fmla="*/ 1389 h 1748"/>
              <a:gd name="T34" fmla="*/ 1503 w 1695"/>
              <a:gd name="T35" fmla="*/ 1390 h 1748"/>
              <a:gd name="T36" fmla="*/ 1503 w 1695"/>
              <a:gd name="T37" fmla="*/ 1251 h 1748"/>
              <a:gd name="T38" fmla="*/ 1329 w 1695"/>
              <a:gd name="T39" fmla="*/ 920 h 1748"/>
              <a:gd name="T40" fmla="*/ 1326 w 1695"/>
              <a:gd name="T41" fmla="*/ 550 h 1748"/>
              <a:gd name="T42" fmla="*/ 924 w 1695"/>
              <a:gd name="T43" fmla="*/ 245 h 1748"/>
              <a:gd name="T44" fmla="*/ 633 w 1695"/>
              <a:gd name="T45" fmla="*/ 216 h 1748"/>
              <a:gd name="T46" fmla="*/ 554 w 1695"/>
              <a:gd name="T47" fmla="*/ 255 h 1748"/>
              <a:gd name="T48" fmla="*/ 470 w 1695"/>
              <a:gd name="T49" fmla="*/ 261 h 1748"/>
              <a:gd name="T50" fmla="*/ 363 w 1695"/>
              <a:gd name="T51" fmla="*/ 203 h 1748"/>
              <a:gd name="T52" fmla="*/ 226 w 1695"/>
              <a:gd name="T53" fmla="*/ 209 h 1748"/>
              <a:gd name="T54" fmla="*/ 27 w 1695"/>
              <a:gd name="T55" fmla="*/ 61 h 1748"/>
              <a:gd name="T56" fmla="*/ 375 w 1695"/>
              <a:gd name="T57" fmla="*/ 515 h 1748"/>
              <a:gd name="T58" fmla="*/ 338 w 1695"/>
              <a:gd name="T59" fmla="*/ 620 h 1748"/>
              <a:gd name="T60" fmla="*/ 114 w 1695"/>
              <a:gd name="T61" fmla="*/ 487 h 1748"/>
              <a:gd name="T62" fmla="*/ 214 w 1695"/>
              <a:gd name="T63" fmla="*/ 718 h 1748"/>
              <a:gd name="T64" fmla="*/ 325 w 1695"/>
              <a:gd name="T65" fmla="*/ 858 h 1748"/>
              <a:gd name="T66" fmla="*/ 321 w 1695"/>
              <a:gd name="T67" fmla="*/ 964 h 1748"/>
              <a:gd name="T68" fmla="*/ 321 w 1695"/>
              <a:gd name="T69" fmla="*/ 1042 h 1748"/>
              <a:gd name="T70" fmla="*/ 521 w 1695"/>
              <a:gd name="T71" fmla="*/ 934 h 1748"/>
              <a:gd name="T72" fmla="*/ 465 w 1695"/>
              <a:gd name="T73" fmla="*/ 668 h 1748"/>
              <a:gd name="T74" fmla="*/ 695 w 1695"/>
              <a:gd name="T75" fmla="*/ 347 h 1748"/>
              <a:gd name="T76" fmla="*/ 984 w 1695"/>
              <a:gd name="T77" fmla="*/ 382 h 1748"/>
              <a:gd name="T78" fmla="*/ 1161 w 1695"/>
              <a:gd name="T79" fmla="*/ 505 h 1748"/>
              <a:gd name="T80" fmla="*/ 1305 w 1695"/>
              <a:gd name="T81" fmla="*/ 772 h 1748"/>
              <a:gd name="T82" fmla="*/ 1096 w 1695"/>
              <a:gd name="T83" fmla="*/ 1054 h 1748"/>
              <a:gd name="T84" fmla="*/ 886 w 1695"/>
              <a:gd name="T85" fmla="*/ 1140 h 1748"/>
              <a:gd name="T86" fmla="*/ 581 w 1695"/>
              <a:gd name="T87" fmla="*/ 1063 h 1748"/>
              <a:gd name="T88" fmla="*/ 906 w 1695"/>
              <a:gd name="T89" fmla="*/ 1223 h 1748"/>
              <a:gd name="T90" fmla="*/ 936 w 1695"/>
              <a:gd name="T91" fmla="*/ 1335 h 1748"/>
              <a:gd name="T92" fmla="*/ 1313 w 1695"/>
              <a:gd name="T93" fmla="*/ 1318 h 1748"/>
              <a:gd name="T94" fmla="*/ 1315 w 1695"/>
              <a:gd name="T95" fmla="*/ 990 h 1748"/>
              <a:gd name="T96" fmla="*/ 415 w 1695"/>
              <a:gd name="T97" fmla="*/ 860 h 1748"/>
              <a:gd name="T98" fmla="*/ 449 w 1695"/>
              <a:gd name="T99" fmla="*/ 429 h 1748"/>
              <a:gd name="T100" fmla="*/ 449 w 1695"/>
              <a:gd name="T101" fmla="*/ 429 h 1748"/>
              <a:gd name="T102" fmla="*/ 609 w 1695"/>
              <a:gd name="T103" fmla="*/ 265 h 1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95" h="1748">
                <a:moveTo>
                  <a:pt x="995" y="1212"/>
                </a:moveTo>
                <a:cubicBezTo>
                  <a:pt x="1026" y="1213"/>
                  <a:pt x="1034" y="1211"/>
                  <a:pt x="1061" y="1206"/>
                </a:cubicBezTo>
                <a:cubicBezTo>
                  <a:pt x="1072" y="1215"/>
                  <a:pt x="1075" y="1222"/>
                  <a:pt x="1085" y="1233"/>
                </a:cubicBezTo>
                <a:cubicBezTo>
                  <a:pt x="1094" y="1243"/>
                  <a:pt x="1099" y="1251"/>
                  <a:pt x="1108" y="1260"/>
                </a:cubicBezTo>
                <a:cubicBezTo>
                  <a:pt x="1089" y="1258"/>
                  <a:pt x="1010" y="1231"/>
                  <a:pt x="995" y="1212"/>
                </a:cubicBezTo>
                <a:close/>
                <a:moveTo>
                  <a:pt x="1027" y="711"/>
                </a:moveTo>
                <a:cubicBezTo>
                  <a:pt x="1067" y="720"/>
                  <a:pt x="1098" y="676"/>
                  <a:pt x="1081" y="652"/>
                </a:cubicBezTo>
                <a:cubicBezTo>
                  <a:pt x="1081" y="636"/>
                  <a:pt x="1072" y="630"/>
                  <a:pt x="1060" y="623"/>
                </a:cubicBezTo>
                <a:cubicBezTo>
                  <a:pt x="1016" y="606"/>
                  <a:pt x="976" y="642"/>
                  <a:pt x="996" y="687"/>
                </a:cubicBezTo>
                <a:cubicBezTo>
                  <a:pt x="1004" y="700"/>
                  <a:pt x="1010" y="706"/>
                  <a:pt x="1027" y="711"/>
                </a:cubicBezTo>
                <a:close/>
                <a:moveTo>
                  <a:pt x="791" y="560"/>
                </a:moveTo>
                <a:cubicBezTo>
                  <a:pt x="822" y="593"/>
                  <a:pt x="886" y="530"/>
                  <a:pt x="853" y="499"/>
                </a:cubicBezTo>
                <a:cubicBezTo>
                  <a:pt x="822" y="438"/>
                  <a:pt x="739" y="497"/>
                  <a:pt x="774" y="548"/>
                </a:cubicBezTo>
                <a:cubicBezTo>
                  <a:pt x="780" y="557"/>
                  <a:pt x="783" y="557"/>
                  <a:pt x="791" y="560"/>
                </a:cubicBezTo>
                <a:close/>
                <a:moveTo>
                  <a:pt x="904" y="983"/>
                </a:moveTo>
                <a:cubicBezTo>
                  <a:pt x="907" y="988"/>
                  <a:pt x="910" y="994"/>
                  <a:pt x="913" y="998"/>
                </a:cubicBezTo>
                <a:cubicBezTo>
                  <a:pt x="915" y="1000"/>
                  <a:pt x="915" y="1001"/>
                  <a:pt x="917" y="1003"/>
                </a:cubicBezTo>
                <a:cubicBezTo>
                  <a:pt x="922" y="1008"/>
                  <a:pt x="919" y="1006"/>
                  <a:pt x="924" y="1008"/>
                </a:cubicBezTo>
                <a:cubicBezTo>
                  <a:pt x="930" y="1017"/>
                  <a:pt x="938" y="1022"/>
                  <a:pt x="949" y="1026"/>
                </a:cubicBezTo>
                <a:cubicBezTo>
                  <a:pt x="1019" y="1055"/>
                  <a:pt x="1090" y="987"/>
                  <a:pt x="1063" y="915"/>
                </a:cubicBezTo>
                <a:cubicBezTo>
                  <a:pt x="1058" y="903"/>
                  <a:pt x="1053" y="895"/>
                  <a:pt x="1044" y="889"/>
                </a:cubicBezTo>
                <a:cubicBezTo>
                  <a:pt x="1042" y="882"/>
                  <a:pt x="1046" y="889"/>
                  <a:pt x="1041" y="883"/>
                </a:cubicBezTo>
                <a:cubicBezTo>
                  <a:pt x="1038" y="880"/>
                  <a:pt x="1037" y="880"/>
                  <a:pt x="1033" y="877"/>
                </a:cubicBezTo>
                <a:cubicBezTo>
                  <a:pt x="1030" y="875"/>
                  <a:pt x="1023" y="871"/>
                  <a:pt x="1019" y="869"/>
                </a:cubicBezTo>
                <a:cubicBezTo>
                  <a:pt x="950" y="842"/>
                  <a:pt x="870" y="901"/>
                  <a:pt x="904" y="983"/>
                </a:cubicBezTo>
                <a:close/>
                <a:moveTo>
                  <a:pt x="678" y="806"/>
                </a:moveTo>
                <a:cubicBezTo>
                  <a:pt x="701" y="824"/>
                  <a:pt x="745" y="811"/>
                  <a:pt x="764" y="793"/>
                </a:cubicBezTo>
                <a:cubicBezTo>
                  <a:pt x="777" y="781"/>
                  <a:pt x="806" y="732"/>
                  <a:pt x="783" y="706"/>
                </a:cubicBezTo>
                <a:cubicBezTo>
                  <a:pt x="767" y="656"/>
                  <a:pt x="697" y="636"/>
                  <a:pt x="655" y="677"/>
                </a:cubicBezTo>
                <a:cubicBezTo>
                  <a:pt x="614" y="717"/>
                  <a:pt x="628" y="790"/>
                  <a:pt x="678" y="806"/>
                </a:cubicBezTo>
                <a:close/>
                <a:moveTo>
                  <a:pt x="714" y="926"/>
                </a:moveTo>
                <a:cubicBezTo>
                  <a:pt x="661" y="943"/>
                  <a:pt x="684" y="1026"/>
                  <a:pt x="742" y="1009"/>
                </a:cubicBezTo>
                <a:cubicBezTo>
                  <a:pt x="794" y="993"/>
                  <a:pt x="772" y="907"/>
                  <a:pt x="714" y="926"/>
                </a:cubicBezTo>
                <a:close/>
                <a:moveTo>
                  <a:pt x="415" y="1050"/>
                </a:moveTo>
                <a:cubicBezTo>
                  <a:pt x="462" y="1047"/>
                  <a:pt x="475" y="1035"/>
                  <a:pt x="512" y="1025"/>
                </a:cubicBezTo>
                <a:cubicBezTo>
                  <a:pt x="510" y="1055"/>
                  <a:pt x="514" y="1065"/>
                  <a:pt x="516" y="1092"/>
                </a:cubicBezTo>
                <a:cubicBezTo>
                  <a:pt x="497" y="1100"/>
                  <a:pt x="474" y="1125"/>
                  <a:pt x="441" y="1113"/>
                </a:cubicBezTo>
                <a:cubicBezTo>
                  <a:pt x="423" y="1106"/>
                  <a:pt x="412" y="1092"/>
                  <a:pt x="403" y="1079"/>
                </a:cubicBezTo>
                <a:cubicBezTo>
                  <a:pt x="400" y="1076"/>
                  <a:pt x="400" y="1075"/>
                  <a:pt x="397" y="1071"/>
                </a:cubicBezTo>
                <a:cubicBezTo>
                  <a:pt x="391" y="1065"/>
                  <a:pt x="396" y="1070"/>
                  <a:pt x="391" y="1066"/>
                </a:cubicBezTo>
                <a:lnTo>
                  <a:pt x="385" y="1049"/>
                </a:lnTo>
                <a:lnTo>
                  <a:pt x="415" y="1050"/>
                </a:lnTo>
                <a:close/>
                <a:moveTo>
                  <a:pt x="357" y="1103"/>
                </a:moveTo>
                <a:cubicBezTo>
                  <a:pt x="376" y="1144"/>
                  <a:pt x="444" y="1182"/>
                  <a:pt x="474" y="1164"/>
                </a:cubicBezTo>
                <a:cubicBezTo>
                  <a:pt x="501" y="1168"/>
                  <a:pt x="522" y="1146"/>
                  <a:pt x="541" y="1137"/>
                </a:cubicBezTo>
                <a:cubicBezTo>
                  <a:pt x="616" y="1211"/>
                  <a:pt x="642" y="1188"/>
                  <a:pt x="703" y="1187"/>
                </a:cubicBezTo>
                <a:cubicBezTo>
                  <a:pt x="720" y="1253"/>
                  <a:pt x="693" y="1278"/>
                  <a:pt x="626" y="1264"/>
                </a:cubicBezTo>
                <a:cubicBezTo>
                  <a:pt x="567" y="1252"/>
                  <a:pt x="531" y="1255"/>
                  <a:pt x="499" y="1293"/>
                </a:cubicBezTo>
                <a:cubicBezTo>
                  <a:pt x="435" y="1368"/>
                  <a:pt x="543" y="1474"/>
                  <a:pt x="601" y="1490"/>
                </a:cubicBezTo>
                <a:cubicBezTo>
                  <a:pt x="630" y="1498"/>
                  <a:pt x="649" y="1474"/>
                  <a:pt x="635" y="1453"/>
                </a:cubicBezTo>
                <a:cubicBezTo>
                  <a:pt x="628" y="1443"/>
                  <a:pt x="595" y="1431"/>
                  <a:pt x="582" y="1420"/>
                </a:cubicBezTo>
                <a:cubicBezTo>
                  <a:pt x="566" y="1407"/>
                  <a:pt x="505" y="1350"/>
                  <a:pt x="546" y="1319"/>
                </a:cubicBezTo>
                <a:cubicBezTo>
                  <a:pt x="579" y="1294"/>
                  <a:pt x="637" y="1331"/>
                  <a:pt x="691" y="1315"/>
                </a:cubicBezTo>
                <a:cubicBezTo>
                  <a:pt x="734" y="1303"/>
                  <a:pt x="760" y="1270"/>
                  <a:pt x="761" y="1218"/>
                </a:cubicBezTo>
                <a:cubicBezTo>
                  <a:pt x="804" y="1232"/>
                  <a:pt x="797" y="1227"/>
                  <a:pt x="807" y="1250"/>
                </a:cubicBezTo>
                <a:cubicBezTo>
                  <a:pt x="823" y="1288"/>
                  <a:pt x="874" y="1366"/>
                  <a:pt x="903" y="1372"/>
                </a:cubicBezTo>
                <a:lnTo>
                  <a:pt x="918" y="1384"/>
                </a:lnTo>
                <a:cubicBezTo>
                  <a:pt x="965" y="1412"/>
                  <a:pt x="1002" y="1405"/>
                  <a:pt x="1038" y="1423"/>
                </a:cubicBezTo>
                <a:cubicBezTo>
                  <a:pt x="1074" y="1442"/>
                  <a:pt x="1131" y="1452"/>
                  <a:pt x="1172" y="1470"/>
                </a:cubicBezTo>
                <a:cubicBezTo>
                  <a:pt x="1243" y="1501"/>
                  <a:pt x="1283" y="1534"/>
                  <a:pt x="1327" y="1590"/>
                </a:cubicBezTo>
                <a:cubicBezTo>
                  <a:pt x="1344" y="1611"/>
                  <a:pt x="1374" y="1615"/>
                  <a:pt x="1378" y="1586"/>
                </a:cubicBezTo>
                <a:cubicBezTo>
                  <a:pt x="1381" y="1569"/>
                  <a:pt x="1373" y="1563"/>
                  <a:pt x="1364" y="1553"/>
                </a:cubicBezTo>
                <a:cubicBezTo>
                  <a:pt x="1236" y="1395"/>
                  <a:pt x="1130" y="1420"/>
                  <a:pt x="1048" y="1369"/>
                </a:cubicBezTo>
                <a:cubicBezTo>
                  <a:pt x="1019" y="1350"/>
                  <a:pt x="983" y="1310"/>
                  <a:pt x="972" y="1264"/>
                </a:cubicBezTo>
                <a:cubicBezTo>
                  <a:pt x="988" y="1269"/>
                  <a:pt x="1004" y="1280"/>
                  <a:pt x="1021" y="1287"/>
                </a:cubicBezTo>
                <a:cubicBezTo>
                  <a:pt x="1073" y="1309"/>
                  <a:pt x="1128" y="1322"/>
                  <a:pt x="1186" y="1330"/>
                </a:cubicBezTo>
                <a:cubicBezTo>
                  <a:pt x="1215" y="1333"/>
                  <a:pt x="1253" y="1357"/>
                  <a:pt x="1288" y="1367"/>
                </a:cubicBezTo>
                <a:cubicBezTo>
                  <a:pt x="1328" y="1378"/>
                  <a:pt x="1369" y="1378"/>
                  <a:pt x="1406" y="1389"/>
                </a:cubicBezTo>
                <a:cubicBezTo>
                  <a:pt x="1481" y="1411"/>
                  <a:pt x="1495" y="1474"/>
                  <a:pt x="1527" y="1546"/>
                </a:cubicBezTo>
                <a:cubicBezTo>
                  <a:pt x="1585" y="1680"/>
                  <a:pt x="1684" y="1748"/>
                  <a:pt x="1691" y="1689"/>
                </a:cubicBezTo>
                <a:cubicBezTo>
                  <a:pt x="1695" y="1663"/>
                  <a:pt x="1675" y="1660"/>
                  <a:pt x="1662" y="1650"/>
                </a:cubicBezTo>
                <a:cubicBezTo>
                  <a:pt x="1572" y="1580"/>
                  <a:pt x="1566" y="1449"/>
                  <a:pt x="1503" y="1390"/>
                </a:cubicBezTo>
                <a:cubicBezTo>
                  <a:pt x="1433" y="1323"/>
                  <a:pt x="1401" y="1357"/>
                  <a:pt x="1344" y="1270"/>
                </a:cubicBezTo>
                <a:cubicBezTo>
                  <a:pt x="1283" y="1177"/>
                  <a:pt x="1231" y="1205"/>
                  <a:pt x="1184" y="1156"/>
                </a:cubicBezTo>
                <a:cubicBezTo>
                  <a:pt x="1287" y="1166"/>
                  <a:pt x="1389" y="1149"/>
                  <a:pt x="1457" y="1212"/>
                </a:cubicBezTo>
                <a:cubicBezTo>
                  <a:pt x="1468" y="1223"/>
                  <a:pt x="1484" y="1251"/>
                  <a:pt x="1503" y="1251"/>
                </a:cubicBezTo>
                <a:cubicBezTo>
                  <a:pt x="1562" y="1249"/>
                  <a:pt x="1507" y="1164"/>
                  <a:pt x="1427" y="1130"/>
                </a:cubicBezTo>
                <a:cubicBezTo>
                  <a:pt x="1419" y="1056"/>
                  <a:pt x="1402" y="984"/>
                  <a:pt x="1346" y="935"/>
                </a:cubicBezTo>
                <a:cubicBezTo>
                  <a:pt x="1341" y="932"/>
                  <a:pt x="1340" y="931"/>
                  <a:pt x="1335" y="926"/>
                </a:cubicBezTo>
                <a:cubicBezTo>
                  <a:pt x="1332" y="924"/>
                  <a:pt x="1331" y="923"/>
                  <a:pt x="1329" y="920"/>
                </a:cubicBezTo>
                <a:lnTo>
                  <a:pt x="1326" y="916"/>
                </a:lnTo>
                <a:cubicBezTo>
                  <a:pt x="1356" y="897"/>
                  <a:pt x="1384" y="850"/>
                  <a:pt x="1381" y="795"/>
                </a:cubicBezTo>
                <a:cubicBezTo>
                  <a:pt x="1378" y="737"/>
                  <a:pt x="1349" y="710"/>
                  <a:pt x="1321" y="683"/>
                </a:cubicBezTo>
                <a:cubicBezTo>
                  <a:pt x="1344" y="643"/>
                  <a:pt x="1346" y="594"/>
                  <a:pt x="1326" y="550"/>
                </a:cubicBezTo>
                <a:cubicBezTo>
                  <a:pt x="1310" y="515"/>
                  <a:pt x="1280" y="489"/>
                  <a:pt x="1240" y="473"/>
                </a:cubicBezTo>
                <a:cubicBezTo>
                  <a:pt x="1236" y="418"/>
                  <a:pt x="1231" y="375"/>
                  <a:pt x="1183" y="340"/>
                </a:cubicBezTo>
                <a:cubicBezTo>
                  <a:pt x="1128" y="298"/>
                  <a:pt x="1094" y="308"/>
                  <a:pt x="1034" y="320"/>
                </a:cubicBezTo>
                <a:cubicBezTo>
                  <a:pt x="1021" y="286"/>
                  <a:pt x="974" y="251"/>
                  <a:pt x="924" y="245"/>
                </a:cubicBezTo>
                <a:cubicBezTo>
                  <a:pt x="856" y="238"/>
                  <a:pt x="837" y="267"/>
                  <a:pt x="796" y="294"/>
                </a:cubicBezTo>
                <a:cubicBezTo>
                  <a:pt x="756" y="274"/>
                  <a:pt x="747" y="273"/>
                  <a:pt x="694" y="274"/>
                </a:cubicBezTo>
                <a:cubicBezTo>
                  <a:pt x="681" y="262"/>
                  <a:pt x="678" y="253"/>
                  <a:pt x="666" y="242"/>
                </a:cubicBezTo>
                <a:cubicBezTo>
                  <a:pt x="657" y="233"/>
                  <a:pt x="645" y="224"/>
                  <a:pt x="633" y="216"/>
                </a:cubicBezTo>
                <a:cubicBezTo>
                  <a:pt x="563" y="166"/>
                  <a:pt x="547" y="194"/>
                  <a:pt x="533" y="85"/>
                </a:cubicBezTo>
                <a:cubicBezTo>
                  <a:pt x="528" y="49"/>
                  <a:pt x="478" y="47"/>
                  <a:pt x="481" y="96"/>
                </a:cubicBezTo>
                <a:cubicBezTo>
                  <a:pt x="483" y="130"/>
                  <a:pt x="493" y="162"/>
                  <a:pt x="508" y="186"/>
                </a:cubicBezTo>
                <a:cubicBezTo>
                  <a:pt x="528" y="220"/>
                  <a:pt x="546" y="213"/>
                  <a:pt x="554" y="255"/>
                </a:cubicBezTo>
                <a:cubicBezTo>
                  <a:pt x="559" y="286"/>
                  <a:pt x="572" y="386"/>
                  <a:pt x="558" y="417"/>
                </a:cubicBezTo>
                <a:cubicBezTo>
                  <a:pt x="553" y="427"/>
                  <a:pt x="534" y="437"/>
                  <a:pt x="523" y="441"/>
                </a:cubicBezTo>
                <a:cubicBezTo>
                  <a:pt x="502" y="410"/>
                  <a:pt x="491" y="411"/>
                  <a:pt x="485" y="362"/>
                </a:cubicBezTo>
                <a:cubicBezTo>
                  <a:pt x="479" y="322"/>
                  <a:pt x="484" y="299"/>
                  <a:pt x="470" y="261"/>
                </a:cubicBezTo>
                <a:cubicBezTo>
                  <a:pt x="438" y="173"/>
                  <a:pt x="357" y="136"/>
                  <a:pt x="300" y="77"/>
                </a:cubicBezTo>
                <a:cubicBezTo>
                  <a:pt x="291" y="69"/>
                  <a:pt x="283" y="54"/>
                  <a:pt x="266" y="54"/>
                </a:cubicBezTo>
                <a:cubicBezTo>
                  <a:pt x="250" y="55"/>
                  <a:pt x="238" y="69"/>
                  <a:pt x="242" y="87"/>
                </a:cubicBezTo>
                <a:cubicBezTo>
                  <a:pt x="249" y="117"/>
                  <a:pt x="339" y="171"/>
                  <a:pt x="363" y="203"/>
                </a:cubicBezTo>
                <a:cubicBezTo>
                  <a:pt x="346" y="255"/>
                  <a:pt x="335" y="305"/>
                  <a:pt x="350" y="364"/>
                </a:cubicBezTo>
                <a:cubicBezTo>
                  <a:pt x="361" y="407"/>
                  <a:pt x="395" y="455"/>
                  <a:pt x="418" y="474"/>
                </a:cubicBezTo>
                <a:cubicBezTo>
                  <a:pt x="359" y="466"/>
                  <a:pt x="324" y="412"/>
                  <a:pt x="298" y="365"/>
                </a:cubicBezTo>
                <a:cubicBezTo>
                  <a:pt x="272" y="316"/>
                  <a:pt x="252" y="261"/>
                  <a:pt x="226" y="209"/>
                </a:cubicBezTo>
                <a:cubicBezTo>
                  <a:pt x="212" y="181"/>
                  <a:pt x="198" y="159"/>
                  <a:pt x="182" y="137"/>
                </a:cubicBezTo>
                <a:cubicBezTo>
                  <a:pt x="165" y="113"/>
                  <a:pt x="148" y="99"/>
                  <a:pt x="130" y="77"/>
                </a:cubicBezTo>
                <a:cubicBezTo>
                  <a:pt x="118" y="64"/>
                  <a:pt x="85" y="38"/>
                  <a:pt x="66" y="25"/>
                </a:cubicBezTo>
                <a:cubicBezTo>
                  <a:pt x="29" y="0"/>
                  <a:pt x="0" y="37"/>
                  <a:pt x="27" y="61"/>
                </a:cubicBezTo>
                <a:cubicBezTo>
                  <a:pt x="35" y="69"/>
                  <a:pt x="51" y="78"/>
                  <a:pt x="60" y="86"/>
                </a:cubicBezTo>
                <a:cubicBezTo>
                  <a:pt x="93" y="113"/>
                  <a:pt x="119" y="138"/>
                  <a:pt x="145" y="174"/>
                </a:cubicBezTo>
                <a:cubicBezTo>
                  <a:pt x="190" y="239"/>
                  <a:pt x="222" y="330"/>
                  <a:pt x="260" y="403"/>
                </a:cubicBezTo>
                <a:cubicBezTo>
                  <a:pt x="287" y="454"/>
                  <a:pt x="322" y="492"/>
                  <a:pt x="375" y="515"/>
                </a:cubicBezTo>
                <a:cubicBezTo>
                  <a:pt x="406" y="529"/>
                  <a:pt x="435" y="531"/>
                  <a:pt x="471" y="532"/>
                </a:cubicBezTo>
                <a:lnTo>
                  <a:pt x="443" y="554"/>
                </a:lnTo>
                <a:cubicBezTo>
                  <a:pt x="414" y="579"/>
                  <a:pt x="409" y="608"/>
                  <a:pt x="395" y="641"/>
                </a:cubicBezTo>
                <a:cubicBezTo>
                  <a:pt x="376" y="635"/>
                  <a:pt x="361" y="627"/>
                  <a:pt x="338" y="620"/>
                </a:cubicBezTo>
                <a:cubicBezTo>
                  <a:pt x="246" y="596"/>
                  <a:pt x="199" y="620"/>
                  <a:pt x="168" y="488"/>
                </a:cubicBezTo>
                <a:cubicBezTo>
                  <a:pt x="165" y="473"/>
                  <a:pt x="160" y="435"/>
                  <a:pt x="156" y="425"/>
                </a:cubicBezTo>
                <a:cubicBezTo>
                  <a:pt x="147" y="404"/>
                  <a:pt x="116" y="406"/>
                  <a:pt x="109" y="423"/>
                </a:cubicBezTo>
                <a:cubicBezTo>
                  <a:pt x="103" y="437"/>
                  <a:pt x="111" y="471"/>
                  <a:pt x="114" y="487"/>
                </a:cubicBezTo>
                <a:cubicBezTo>
                  <a:pt x="161" y="705"/>
                  <a:pt x="274" y="635"/>
                  <a:pt x="367" y="687"/>
                </a:cubicBezTo>
                <a:cubicBezTo>
                  <a:pt x="398" y="704"/>
                  <a:pt x="403" y="722"/>
                  <a:pt x="420" y="745"/>
                </a:cubicBezTo>
                <a:cubicBezTo>
                  <a:pt x="428" y="757"/>
                  <a:pt x="430" y="756"/>
                  <a:pt x="434" y="772"/>
                </a:cubicBezTo>
                <a:cubicBezTo>
                  <a:pt x="312" y="769"/>
                  <a:pt x="304" y="780"/>
                  <a:pt x="214" y="718"/>
                </a:cubicBezTo>
                <a:cubicBezTo>
                  <a:pt x="194" y="704"/>
                  <a:pt x="154" y="657"/>
                  <a:pt x="129" y="668"/>
                </a:cubicBezTo>
                <a:cubicBezTo>
                  <a:pt x="111" y="675"/>
                  <a:pt x="110" y="700"/>
                  <a:pt x="123" y="713"/>
                </a:cubicBezTo>
                <a:cubicBezTo>
                  <a:pt x="159" y="746"/>
                  <a:pt x="200" y="775"/>
                  <a:pt x="246" y="798"/>
                </a:cubicBezTo>
                <a:cubicBezTo>
                  <a:pt x="305" y="827"/>
                  <a:pt x="278" y="808"/>
                  <a:pt x="325" y="858"/>
                </a:cubicBezTo>
                <a:cubicBezTo>
                  <a:pt x="340" y="873"/>
                  <a:pt x="381" y="903"/>
                  <a:pt x="404" y="918"/>
                </a:cubicBezTo>
                <a:cubicBezTo>
                  <a:pt x="455" y="952"/>
                  <a:pt x="441" y="960"/>
                  <a:pt x="472" y="984"/>
                </a:cubicBezTo>
                <a:cubicBezTo>
                  <a:pt x="449" y="994"/>
                  <a:pt x="415" y="1001"/>
                  <a:pt x="387" y="996"/>
                </a:cubicBezTo>
                <a:cubicBezTo>
                  <a:pt x="360" y="991"/>
                  <a:pt x="342" y="975"/>
                  <a:pt x="321" y="964"/>
                </a:cubicBezTo>
                <a:cubicBezTo>
                  <a:pt x="295" y="950"/>
                  <a:pt x="205" y="906"/>
                  <a:pt x="171" y="925"/>
                </a:cubicBezTo>
                <a:cubicBezTo>
                  <a:pt x="162" y="930"/>
                  <a:pt x="154" y="944"/>
                  <a:pt x="160" y="958"/>
                </a:cubicBezTo>
                <a:cubicBezTo>
                  <a:pt x="168" y="979"/>
                  <a:pt x="218" y="971"/>
                  <a:pt x="269" y="996"/>
                </a:cubicBezTo>
                <a:cubicBezTo>
                  <a:pt x="299" y="1011"/>
                  <a:pt x="308" y="1010"/>
                  <a:pt x="321" y="1042"/>
                </a:cubicBezTo>
                <a:cubicBezTo>
                  <a:pt x="331" y="1065"/>
                  <a:pt x="343" y="1089"/>
                  <a:pt x="357" y="1103"/>
                </a:cubicBezTo>
                <a:close/>
                <a:moveTo>
                  <a:pt x="581" y="1063"/>
                </a:moveTo>
                <a:cubicBezTo>
                  <a:pt x="578" y="1020"/>
                  <a:pt x="601" y="1004"/>
                  <a:pt x="583" y="977"/>
                </a:cubicBezTo>
                <a:cubicBezTo>
                  <a:pt x="563" y="946"/>
                  <a:pt x="562" y="945"/>
                  <a:pt x="521" y="934"/>
                </a:cubicBezTo>
                <a:cubicBezTo>
                  <a:pt x="513" y="917"/>
                  <a:pt x="491" y="916"/>
                  <a:pt x="485" y="878"/>
                </a:cubicBezTo>
                <a:cubicBezTo>
                  <a:pt x="480" y="840"/>
                  <a:pt x="501" y="824"/>
                  <a:pt x="506" y="810"/>
                </a:cubicBezTo>
                <a:cubicBezTo>
                  <a:pt x="511" y="793"/>
                  <a:pt x="507" y="739"/>
                  <a:pt x="497" y="727"/>
                </a:cubicBezTo>
                <a:cubicBezTo>
                  <a:pt x="484" y="712"/>
                  <a:pt x="467" y="700"/>
                  <a:pt x="465" y="668"/>
                </a:cubicBezTo>
                <a:cubicBezTo>
                  <a:pt x="459" y="588"/>
                  <a:pt x="535" y="603"/>
                  <a:pt x="545" y="563"/>
                </a:cubicBezTo>
                <a:cubicBezTo>
                  <a:pt x="553" y="526"/>
                  <a:pt x="544" y="520"/>
                  <a:pt x="572" y="495"/>
                </a:cubicBezTo>
                <a:cubicBezTo>
                  <a:pt x="596" y="474"/>
                  <a:pt x="620" y="480"/>
                  <a:pt x="635" y="467"/>
                </a:cubicBezTo>
                <a:cubicBezTo>
                  <a:pt x="660" y="443"/>
                  <a:pt x="620" y="373"/>
                  <a:pt x="695" y="347"/>
                </a:cubicBezTo>
                <a:cubicBezTo>
                  <a:pt x="770" y="321"/>
                  <a:pt x="784" y="413"/>
                  <a:pt x="828" y="374"/>
                </a:cubicBezTo>
                <a:cubicBezTo>
                  <a:pt x="846" y="359"/>
                  <a:pt x="839" y="341"/>
                  <a:pt x="872" y="323"/>
                </a:cubicBezTo>
                <a:cubicBezTo>
                  <a:pt x="894" y="311"/>
                  <a:pt x="924" y="312"/>
                  <a:pt x="946" y="325"/>
                </a:cubicBezTo>
                <a:cubicBezTo>
                  <a:pt x="973" y="341"/>
                  <a:pt x="972" y="352"/>
                  <a:pt x="984" y="382"/>
                </a:cubicBezTo>
                <a:cubicBezTo>
                  <a:pt x="993" y="403"/>
                  <a:pt x="1021" y="413"/>
                  <a:pt x="1043" y="399"/>
                </a:cubicBezTo>
                <a:cubicBezTo>
                  <a:pt x="1064" y="384"/>
                  <a:pt x="1082" y="372"/>
                  <a:pt x="1117" y="382"/>
                </a:cubicBezTo>
                <a:cubicBezTo>
                  <a:pt x="1138" y="388"/>
                  <a:pt x="1157" y="407"/>
                  <a:pt x="1165" y="426"/>
                </a:cubicBezTo>
                <a:cubicBezTo>
                  <a:pt x="1180" y="466"/>
                  <a:pt x="1158" y="480"/>
                  <a:pt x="1161" y="505"/>
                </a:cubicBezTo>
                <a:cubicBezTo>
                  <a:pt x="1165" y="536"/>
                  <a:pt x="1189" y="531"/>
                  <a:pt x="1218" y="540"/>
                </a:cubicBezTo>
                <a:cubicBezTo>
                  <a:pt x="1264" y="553"/>
                  <a:pt x="1288" y="616"/>
                  <a:pt x="1253" y="660"/>
                </a:cubicBezTo>
                <a:cubicBezTo>
                  <a:pt x="1244" y="672"/>
                  <a:pt x="1240" y="676"/>
                  <a:pt x="1242" y="696"/>
                </a:cubicBezTo>
                <a:cubicBezTo>
                  <a:pt x="1247" y="748"/>
                  <a:pt x="1284" y="724"/>
                  <a:pt x="1305" y="772"/>
                </a:cubicBezTo>
                <a:cubicBezTo>
                  <a:pt x="1315" y="796"/>
                  <a:pt x="1312" y="826"/>
                  <a:pt x="1299" y="845"/>
                </a:cubicBezTo>
                <a:cubicBezTo>
                  <a:pt x="1278" y="876"/>
                  <a:pt x="1269" y="865"/>
                  <a:pt x="1244" y="882"/>
                </a:cubicBezTo>
                <a:cubicBezTo>
                  <a:pt x="1194" y="915"/>
                  <a:pt x="1280" y="952"/>
                  <a:pt x="1229" y="1020"/>
                </a:cubicBezTo>
                <a:cubicBezTo>
                  <a:pt x="1185" y="1079"/>
                  <a:pt x="1119" y="1016"/>
                  <a:pt x="1096" y="1054"/>
                </a:cubicBezTo>
                <a:cubicBezTo>
                  <a:pt x="1083" y="1074"/>
                  <a:pt x="1092" y="1152"/>
                  <a:pt x="993" y="1141"/>
                </a:cubicBezTo>
                <a:cubicBezTo>
                  <a:pt x="986" y="1136"/>
                  <a:pt x="980" y="1136"/>
                  <a:pt x="969" y="1128"/>
                </a:cubicBezTo>
                <a:cubicBezTo>
                  <a:pt x="961" y="1122"/>
                  <a:pt x="956" y="1116"/>
                  <a:pt x="942" y="1115"/>
                </a:cubicBezTo>
                <a:cubicBezTo>
                  <a:pt x="909" y="1112"/>
                  <a:pt x="901" y="1124"/>
                  <a:pt x="886" y="1140"/>
                </a:cubicBezTo>
                <a:cubicBezTo>
                  <a:pt x="857" y="1171"/>
                  <a:pt x="805" y="1173"/>
                  <a:pt x="775" y="1142"/>
                </a:cubicBezTo>
                <a:cubicBezTo>
                  <a:pt x="762" y="1127"/>
                  <a:pt x="759" y="1103"/>
                  <a:pt x="738" y="1098"/>
                </a:cubicBezTo>
                <a:cubicBezTo>
                  <a:pt x="703" y="1089"/>
                  <a:pt x="674" y="1151"/>
                  <a:pt x="612" y="1108"/>
                </a:cubicBezTo>
                <a:cubicBezTo>
                  <a:pt x="594" y="1097"/>
                  <a:pt x="591" y="1086"/>
                  <a:pt x="581" y="1063"/>
                </a:cubicBezTo>
                <a:close/>
                <a:moveTo>
                  <a:pt x="936" y="1335"/>
                </a:moveTo>
                <a:cubicBezTo>
                  <a:pt x="932" y="1327"/>
                  <a:pt x="878" y="1295"/>
                  <a:pt x="858" y="1233"/>
                </a:cubicBezTo>
                <a:cubicBezTo>
                  <a:pt x="867" y="1228"/>
                  <a:pt x="889" y="1221"/>
                  <a:pt x="902" y="1215"/>
                </a:cubicBezTo>
                <a:cubicBezTo>
                  <a:pt x="905" y="1219"/>
                  <a:pt x="901" y="1212"/>
                  <a:pt x="906" y="1223"/>
                </a:cubicBezTo>
                <a:cubicBezTo>
                  <a:pt x="906" y="1223"/>
                  <a:pt x="908" y="1228"/>
                  <a:pt x="908" y="1230"/>
                </a:cubicBezTo>
                <a:cubicBezTo>
                  <a:pt x="914" y="1270"/>
                  <a:pt x="929" y="1305"/>
                  <a:pt x="946" y="1335"/>
                </a:cubicBezTo>
                <a:cubicBezTo>
                  <a:pt x="946" y="1336"/>
                  <a:pt x="945" y="1336"/>
                  <a:pt x="945" y="1336"/>
                </a:cubicBezTo>
                <a:lnTo>
                  <a:pt x="936" y="1335"/>
                </a:lnTo>
                <a:close/>
                <a:moveTo>
                  <a:pt x="1110" y="1179"/>
                </a:moveTo>
                <a:lnTo>
                  <a:pt x="1122" y="1166"/>
                </a:lnTo>
                <a:cubicBezTo>
                  <a:pt x="1146" y="1198"/>
                  <a:pt x="1174" y="1220"/>
                  <a:pt x="1221" y="1237"/>
                </a:cubicBezTo>
                <a:cubicBezTo>
                  <a:pt x="1264" y="1253"/>
                  <a:pt x="1294" y="1275"/>
                  <a:pt x="1313" y="1318"/>
                </a:cubicBezTo>
                <a:cubicBezTo>
                  <a:pt x="1238" y="1310"/>
                  <a:pt x="1130" y="1219"/>
                  <a:pt x="1110" y="1179"/>
                </a:cubicBezTo>
                <a:close/>
                <a:moveTo>
                  <a:pt x="1228" y="1108"/>
                </a:moveTo>
                <a:cubicBezTo>
                  <a:pt x="1249" y="1089"/>
                  <a:pt x="1283" y="1084"/>
                  <a:pt x="1306" y="1023"/>
                </a:cubicBezTo>
                <a:lnTo>
                  <a:pt x="1315" y="990"/>
                </a:lnTo>
                <a:cubicBezTo>
                  <a:pt x="1318" y="982"/>
                  <a:pt x="1316" y="986"/>
                  <a:pt x="1321" y="981"/>
                </a:cubicBezTo>
                <a:cubicBezTo>
                  <a:pt x="1340" y="1018"/>
                  <a:pt x="1364" y="1031"/>
                  <a:pt x="1372" y="1115"/>
                </a:cubicBezTo>
                <a:lnTo>
                  <a:pt x="1228" y="1108"/>
                </a:lnTo>
                <a:close/>
                <a:moveTo>
                  <a:pt x="415" y="860"/>
                </a:moveTo>
                <a:cubicBezTo>
                  <a:pt x="402" y="855"/>
                  <a:pt x="376" y="834"/>
                  <a:pt x="370" y="826"/>
                </a:cubicBezTo>
                <a:lnTo>
                  <a:pt x="420" y="824"/>
                </a:lnTo>
                <a:lnTo>
                  <a:pt x="415" y="860"/>
                </a:lnTo>
                <a:close/>
                <a:moveTo>
                  <a:pt x="449" y="429"/>
                </a:moveTo>
                <a:cubicBezTo>
                  <a:pt x="443" y="423"/>
                  <a:pt x="440" y="423"/>
                  <a:pt x="435" y="415"/>
                </a:cubicBezTo>
                <a:cubicBezTo>
                  <a:pt x="386" y="355"/>
                  <a:pt x="390" y="274"/>
                  <a:pt x="405" y="250"/>
                </a:cubicBezTo>
                <a:cubicBezTo>
                  <a:pt x="424" y="271"/>
                  <a:pt x="429" y="306"/>
                  <a:pt x="431" y="339"/>
                </a:cubicBezTo>
                <a:cubicBezTo>
                  <a:pt x="432" y="382"/>
                  <a:pt x="442" y="397"/>
                  <a:pt x="449" y="429"/>
                </a:cubicBezTo>
                <a:close/>
                <a:moveTo>
                  <a:pt x="609" y="265"/>
                </a:moveTo>
                <a:cubicBezTo>
                  <a:pt x="619" y="269"/>
                  <a:pt x="634" y="285"/>
                  <a:pt x="641" y="295"/>
                </a:cubicBezTo>
                <a:lnTo>
                  <a:pt x="614" y="315"/>
                </a:lnTo>
                <a:lnTo>
                  <a:pt x="609" y="265"/>
                </a:lnTo>
                <a:close/>
              </a:path>
            </a:pathLst>
          </a:custGeom>
          <a:solidFill>
            <a:srgbClr val="13141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6" name="Freeform 67"/>
          <p:cNvSpPr>
            <a:spLocks noEditPoints="1"/>
          </p:cNvSpPr>
          <p:nvPr/>
        </p:nvSpPr>
        <p:spPr bwMode="auto">
          <a:xfrm>
            <a:off x="6983413" y="4497387"/>
            <a:ext cx="266700" cy="381000"/>
          </a:xfrm>
          <a:custGeom>
            <a:avLst/>
            <a:gdLst>
              <a:gd name="T0" fmla="*/ 419 w 1192"/>
              <a:gd name="T1" fmla="*/ 1692 h 1701"/>
              <a:gd name="T2" fmla="*/ 419 w 1192"/>
              <a:gd name="T3" fmla="*/ 1105 h 1701"/>
              <a:gd name="T4" fmla="*/ 656 w 1192"/>
              <a:gd name="T5" fmla="*/ 1527 h 1701"/>
              <a:gd name="T6" fmla="*/ 183 w 1192"/>
              <a:gd name="T7" fmla="*/ 1271 h 1701"/>
              <a:gd name="T8" fmla="*/ 656 w 1192"/>
              <a:gd name="T9" fmla="*/ 1527 h 1701"/>
              <a:gd name="T10" fmla="*/ 761 w 1192"/>
              <a:gd name="T11" fmla="*/ 441 h 1701"/>
              <a:gd name="T12" fmla="*/ 224 w 1192"/>
              <a:gd name="T13" fmla="*/ 146 h 1701"/>
              <a:gd name="T14" fmla="*/ 729 w 1192"/>
              <a:gd name="T15" fmla="*/ 421 h 1701"/>
              <a:gd name="T16" fmla="*/ 492 w 1192"/>
              <a:gd name="T17" fmla="*/ 37 h 1701"/>
              <a:gd name="T18" fmla="*/ 492 w 1192"/>
              <a:gd name="T19" fmla="*/ 550 h 1701"/>
              <a:gd name="T20" fmla="*/ 754 w 1192"/>
              <a:gd name="T21" fmla="*/ 1486 h 1701"/>
              <a:gd name="T22" fmla="*/ 654 w 1192"/>
              <a:gd name="T23" fmla="*/ 1604 h 1701"/>
              <a:gd name="T24" fmla="*/ 793 w 1192"/>
              <a:gd name="T25" fmla="*/ 1628 h 1701"/>
              <a:gd name="T26" fmla="*/ 892 w 1192"/>
              <a:gd name="T27" fmla="*/ 1664 h 1701"/>
              <a:gd name="T28" fmla="*/ 828 w 1192"/>
              <a:gd name="T29" fmla="*/ 1589 h 1701"/>
              <a:gd name="T30" fmla="*/ 754 w 1192"/>
              <a:gd name="T31" fmla="*/ 1486 h 1701"/>
              <a:gd name="T32" fmla="*/ 863 w 1192"/>
              <a:gd name="T33" fmla="*/ 1650 h 1701"/>
              <a:gd name="T34" fmla="*/ 826 w 1192"/>
              <a:gd name="T35" fmla="*/ 1630 h 1701"/>
              <a:gd name="T36" fmla="*/ 107 w 1192"/>
              <a:gd name="T37" fmla="*/ 1397 h 1701"/>
              <a:gd name="T38" fmla="*/ 70 w 1192"/>
              <a:gd name="T39" fmla="*/ 1448 h 1701"/>
              <a:gd name="T40" fmla="*/ 6 w 1192"/>
              <a:gd name="T41" fmla="*/ 1373 h 1701"/>
              <a:gd name="T42" fmla="*/ 107 w 1192"/>
              <a:gd name="T43" fmla="*/ 1397 h 1701"/>
              <a:gd name="T44" fmla="*/ 44 w 1192"/>
              <a:gd name="T45" fmla="*/ 1416 h 1701"/>
              <a:gd name="T46" fmla="*/ 63 w 1192"/>
              <a:gd name="T47" fmla="*/ 1378 h 1701"/>
              <a:gd name="T48" fmla="*/ 32 w 1192"/>
              <a:gd name="T49" fmla="*/ 1397 h 1701"/>
              <a:gd name="T50" fmla="*/ 1053 w 1192"/>
              <a:gd name="T51" fmla="*/ 919 h 1701"/>
              <a:gd name="T52" fmla="*/ 516 w 1192"/>
              <a:gd name="T53" fmla="*/ 624 h 1701"/>
              <a:gd name="T54" fmla="*/ 396 w 1192"/>
              <a:gd name="T55" fmla="*/ 573 h 1701"/>
              <a:gd name="T56" fmla="*/ 444 w 1192"/>
              <a:gd name="T57" fmla="*/ 639 h 1701"/>
              <a:gd name="T58" fmla="*/ 476 w 1192"/>
              <a:gd name="T59" fmla="*/ 621 h 1701"/>
              <a:gd name="T60" fmla="*/ 560 w 1192"/>
              <a:gd name="T61" fmla="*/ 1015 h 1701"/>
              <a:gd name="T62" fmla="*/ 578 w 1192"/>
              <a:gd name="T63" fmla="*/ 1159 h 1701"/>
              <a:gd name="T64" fmla="*/ 701 w 1192"/>
              <a:gd name="T65" fmla="*/ 1059 h 1701"/>
              <a:gd name="T66" fmla="*/ 1087 w 1192"/>
              <a:gd name="T67" fmla="*/ 856 h 1701"/>
              <a:gd name="T68" fmla="*/ 1019 w 1192"/>
              <a:gd name="T69" fmla="*/ 974 h 1701"/>
              <a:gd name="T70" fmla="*/ 1175 w 1192"/>
              <a:gd name="T71" fmla="*/ 1007 h 1701"/>
              <a:gd name="T72" fmla="*/ 1119 w 1192"/>
              <a:gd name="T73" fmla="*/ 856 h 1701"/>
              <a:gd name="T74" fmla="*/ 997 w 1192"/>
              <a:gd name="T75" fmla="*/ 327 h 1701"/>
              <a:gd name="T76" fmla="*/ 938 w 1192"/>
              <a:gd name="T77" fmla="*/ 487 h 1701"/>
              <a:gd name="T78" fmla="*/ 1010 w 1192"/>
              <a:gd name="T79" fmla="*/ 563 h 1701"/>
              <a:gd name="T80" fmla="*/ 1006 w 1192"/>
              <a:gd name="T81" fmla="*/ 430 h 1701"/>
              <a:gd name="T82" fmla="*/ 1038 w 1192"/>
              <a:gd name="T83" fmla="*/ 329 h 1701"/>
              <a:gd name="T84" fmla="*/ 1024 w 1192"/>
              <a:gd name="T85" fmla="*/ 358 h 1701"/>
              <a:gd name="T86" fmla="*/ 993 w 1192"/>
              <a:gd name="T87" fmla="*/ 377 h 1701"/>
              <a:gd name="T88" fmla="*/ 1024 w 1192"/>
              <a:gd name="T89" fmla="*/ 358 h 1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92" h="1701">
                <a:moveTo>
                  <a:pt x="688" y="1252"/>
                </a:moveTo>
                <a:lnTo>
                  <a:pt x="688" y="1546"/>
                </a:lnTo>
                <a:lnTo>
                  <a:pt x="419" y="1692"/>
                </a:lnTo>
                <a:lnTo>
                  <a:pt x="151" y="1546"/>
                </a:lnTo>
                <a:lnTo>
                  <a:pt x="151" y="1252"/>
                </a:lnTo>
                <a:lnTo>
                  <a:pt x="419" y="1105"/>
                </a:lnTo>
                <a:lnTo>
                  <a:pt x="688" y="1252"/>
                </a:lnTo>
                <a:close/>
                <a:moveTo>
                  <a:pt x="656" y="1527"/>
                </a:moveTo>
                <a:lnTo>
                  <a:pt x="656" y="1527"/>
                </a:lnTo>
                <a:lnTo>
                  <a:pt x="656" y="1271"/>
                </a:lnTo>
                <a:lnTo>
                  <a:pt x="419" y="1142"/>
                </a:lnTo>
                <a:lnTo>
                  <a:pt x="183" y="1271"/>
                </a:lnTo>
                <a:lnTo>
                  <a:pt x="183" y="1527"/>
                </a:lnTo>
                <a:lnTo>
                  <a:pt x="419" y="1656"/>
                </a:lnTo>
                <a:lnTo>
                  <a:pt x="656" y="1527"/>
                </a:lnTo>
                <a:close/>
                <a:moveTo>
                  <a:pt x="761" y="146"/>
                </a:moveTo>
                <a:lnTo>
                  <a:pt x="761" y="146"/>
                </a:lnTo>
                <a:lnTo>
                  <a:pt x="761" y="441"/>
                </a:lnTo>
                <a:lnTo>
                  <a:pt x="492" y="587"/>
                </a:lnTo>
                <a:lnTo>
                  <a:pt x="224" y="441"/>
                </a:lnTo>
                <a:lnTo>
                  <a:pt x="224" y="146"/>
                </a:lnTo>
                <a:lnTo>
                  <a:pt x="492" y="0"/>
                </a:lnTo>
                <a:lnTo>
                  <a:pt x="761" y="146"/>
                </a:lnTo>
                <a:close/>
                <a:moveTo>
                  <a:pt x="729" y="421"/>
                </a:moveTo>
                <a:lnTo>
                  <a:pt x="729" y="421"/>
                </a:lnTo>
                <a:lnTo>
                  <a:pt x="729" y="165"/>
                </a:lnTo>
                <a:lnTo>
                  <a:pt x="492" y="37"/>
                </a:lnTo>
                <a:lnTo>
                  <a:pt x="256" y="165"/>
                </a:lnTo>
                <a:lnTo>
                  <a:pt x="256" y="421"/>
                </a:lnTo>
                <a:lnTo>
                  <a:pt x="492" y="550"/>
                </a:lnTo>
                <a:lnTo>
                  <a:pt x="729" y="421"/>
                </a:lnTo>
                <a:close/>
                <a:moveTo>
                  <a:pt x="754" y="1486"/>
                </a:moveTo>
                <a:lnTo>
                  <a:pt x="754" y="1486"/>
                </a:lnTo>
                <a:lnTo>
                  <a:pt x="722" y="1486"/>
                </a:lnTo>
                <a:lnTo>
                  <a:pt x="722" y="1567"/>
                </a:lnTo>
                <a:lnTo>
                  <a:pt x="654" y="1604"/>
                </a:lnTo>
                <a:lnTo>
                  <a:pt x="669" y="1632"/>
                </a:lnTo>
                <a:lnTo>
                  <a:pt x="738" y="1594"/>
                </a:lnTo>
                <a:lnTo>
                  <a:pt x="793" y="1628"/>
                </a:lnTo>
                <a:cubicBezTo>
                  <a:pt x="792" y="1632"/>
                  <a:pt x="791" y="1636"/>
                  <a:pt x="791" y="1640"/>
                </a:cubicBezTo>
                <a:cubicBezTo>
                  <a:pt x="791" y="1660"/>
                  <a:pt x="803" y="1678"/>
                  <a:pt x="820" y="1687"/>
                </a:cubicBezTo>
                <a:cubicBezTo>
                  <a:pt x="847" y="1701"/>
                  <a:pt x="879" y="1690"/>
                  <a:pt x="892" y="1664"/>
                </a:cubicBezTo>
                <a:cubicBezTo>
                  <a:pt x="896" y="1657"/>
                  <a:pt x="898" y="1648"/>
                  <a:pt x="898" y="1640"/>
                </a:cubicBezTo>
                <a:cubicBezTo>
                  <a:pt x="898" y="1620"/>
                  <a:pt x="887" y="1602"/>
                  <a:pt x="869" y="1593"/>
                </a:cubicBezTo>
                <a:cubicBezTo>
                  <a:pt x="856" y="1586"/>
                  <a:pt x="842" y="1585"/>
                  <a:pt x="828" y="1589"/>
                </a:cubicBezTo>
                <a:cubicBezTo>
                  <a:pt x="821" y="1592"/>
                  <a:pt x="815" y="1595"/>
                  <a:pt x="810" y="1600"/>
                </a:cubicBezTo>
                <a:lnTo>
                  <a:pt x="754" y="1566"/>
                </a:lnTo>
                <a:lnTo>
                  <a:pt x="754" y="1486"/>
                </a:lnTo>
                <a:close/>
                <a:moveTo>
                  <a:pt x="854" y="1621"/>
                </a:moveTo>
                <a:lnTo>
                  <a:pt x="854" y="1621"/>
                </a:lnTo>
                <a:cubicBezTo>
                  <a:pt x="864" y="1626"/>
                  <a:pt x="868" y="1639"/>
                  <a:pt x="863" y="1650"/>
                </a:cubicBezTo>
                <a:cubicBezTo>
                  <a:pt x="858" y="1660"/>
                  <a:pt x="845" y="1664"/>
                  <a:pt x="835" y="1659"/>
                </a:cubicBezTo>
                <a:cubicBezTo>
                  <a:pt x="828" y="1655"/>
                  <a:pt x="824" y="1648"/>
                  <a:pt x="824" y="1640"/>
                </a:cubicBezTo>
                <a:cubicBezTo>
                  <a:pt x="824" y="1637"/>
                  <a:pt x="825" y="1633"/>
                  <a:pt x="826" y="1630"/>
                </a:cubicBezTo>
                <a:cubicBezTo>
                  <a:pt x="829" y="1626"/>
                  <a:pt x="833" y="1622"/>
                  <a:pt x="838" y="1620"/>
                </a:cubicBezTo>
                <a:cubicBezTo>
                  <a:pt x="844" y="1618"/>
                  <a:pt x="849" y="1619"/>
                  <a:pt x="854" y="1621"/>
                </a:cubicBezTo>
                <a:close/>
                <a:moveTo>
                  <a:pt x="107" y="1397"/>
                </a:moveTo>
                <a:lnTo>
                  <a:pt x="107" y="1397"/>
                </a:lnTo>
                <a:cubicBezTo>
                  <a:pt x="107" y="1405"/>
                  <a:pt x="104" y="1414"/>
                  <a:pt x="101" y="1421"/>
                </a:cubicBezTo>
                <a:cubicBezTo>
                  <a:pt x="94" y="1434"/>
                  <a:pt x="83" y="1443"/>
                  <a:pt x="70" y="1448"/>
                </a:cubicBezTo>
                <a:cubicBezTo>
                  <a:pt x="56" y="1452"/>
                  <a:pt x="42" y="1451"/>
                  <a:pt x="29" y="1444"/>
                </a:cubicBezTo>
                <a:cubicBezTo>
                  <a:pt x="11" y="1435"/>
                  <a:pt x="0" y="1417"/>
                  <a:pt x="0" y="1397"/>
                </a:cubicBezTo>
                <a:cubicBezTo>
                  <a:pt x="0" y="1389"/>
                  <a:pt x="2" y="1380"/>
                  <a:pt x="6" y="1373"/>
                </a:cubicBezTo>
                <a:cubicBezTo>
                  <a:pt x="12" y="1360"/>
                  <a:pt x="23" y="1351"/>
                  <a:pt x="37" y="1346"/>
                </a:cubicBezTo>
                <a:cubicBezTo>
                  <a:pt x="50" y="1342"/>
                  <a:pt x="65" y="1343"/>
                  <a:pt x="77" y="1350"/>
                </a:cubicBezTo>
                <a:cubicBezTo>
                  <a:pt x="95" y="1359"/>
                  <a:pt x="107" y="1377"/>
                  <a:pt x="107" y="1397"/>
                </a:cubicBezTo>
                <a:close/>
                <a:moveTo>
                  <a:pt x="32" y="1397"/>
                </a:moveTo>
                <a:lnTo>
                  <a:pt x="32" y="1397"/>
                </a:lnTo>
                <a:cubicBezTo>
                  <a:pt x="32" y="1405"/>
                  <a:pt x="37" y="1412"/>
                  <a:pt x="44" y="1416"/>
                </a:cubicBezTo>
                <a:cubicBezTo>
                  <a:pt x="49" y="1418"/>
                  <a:pt x="54" y="1419"/>
                  <a:pt x="60" y="1417"/>
                </a:cubicBezTo>
                <a:cubicBezTo>
                  <a:pt x="65" y="1415"/>
                  <a:pt x="69" y="1411"/>
                  <a:pt x="72" y="1406"/>
                </a:cubicBezTo>
                <a:cubicBezTo>
                  <a:pt x="77" y="1396"/>
                  <a:pt x="73" y="1383"/>
                  <a:pt x="63" y="1378"/>
                </a:cubicBezTo>
                <a:cubicBezTo>
                  <a:pt x="58" y="1376"/>
                  <a:pt x="52" y="1375"/>
                  <a:pt x="47" y="1377"/>
                </a:cubicBezTo>
                <a:cubicBezTo>
                  <a:pt x="42" y="1379"/>
                  <a:pt x="37" y="1382"/>
                  <a:pt x="35" y="1387"/>
                </a:cubicBezTo>
                <a:cubicBezTo>
                  <a:pt x="33" y="1390"/>
                  <a:pt x="32" y="1394"/>
                  <a:pt x="32" y="1397"/>
                </a:cubicBezTo>
                <a:close/>
                <a:moveTo>
                  <a:pt x="1053" y="624"/>
                </a:moveTo>
                <a:lnTo>
                  <a:pt x="1053" y="624"/>
                </a:lnTo>
                <a:lnTo>
                  <a:pt x="1053" y="919"/>
                </a:lnTo>
                <a:lnTo>
                  <a:pt x="785" y="1065"/>
                </a:lnTo>
                <a:lnTo>
                  <a:pt x="516" y="919"/>
                </a:lnTo>
                <a:lnTo>
                  <a:pt x="516" y="624"/>
                </a:lnTo>
                <a:lnTo>
                  <a:pt x="785" y="478"/>
                </a:lnTo>
                <a:lnTo>
                  <a:pt x="1053" y="624"/>
                </a:lnTo>
                <a:close/>
                <a:moveTo>
                  <a:pt x="396" y="573"/>
                </a:moveTo>
                <a:lnTo>
                  <a:pt x="396" y="573"/>
                </a:lnTo>
                <a:lnTo>
                  <a:pt x="379" y="600"/>
                </a:lnTo>
                <a:lnTo>
                  <a:pt x="444" y="639"/>
                </a:lnTo>
                <a:lnTo>
                  <a:pt x="444" y="722"/>
                </a:lnTo>
                <a:lnTo>
                  <a:pt x="476" y="722"/>
                </a:lnTo>
                <a:lnTo>
                  <a:pt x="476" y="621"/>
                </a:lnTo>
                <a:lnTo>
                  <a:pt x="396" y="573"/>
                </a:lnTo>
                <a:close/>
                <a:moveTo>
                  <a:pt x="560" y="1015"/>
                </a:moveTo>
                <a:lnTo>
                  <a:pt x="560" y="1015"/>
                </a:lnTo>
                <a:lnTo>
                  <a:pt x="609" y="1043"/>
                </a:lnTo>
                <a:lnTo>
                  <a:pt x="550" y="1142"/>
                </a:lnTo>
                <a:lnTo>
                  <a:pt x="578" y="1159"/>
                </a:lnTo>
                <a:lnTo>
                  <a:pt x="637" y="1059"/>
                </a:lnTo>
                <a:lnTo>
                  <a:pt x="685" y="1087"/>
                </a:lnTo>
                <a:lnTo>
                  <a:pt x="701" y="1059"/>
                </a:lnTo>
                <a:lnTo>
                  <a:pt x="576" y="987"/>
                </a:lnTo>
                <a:lnTo>
                  <a:pt x="560" y="1015"/>
                </a:lnTo>
                <a:close/>
                <a:moveTo>
                  <a:pt x="1087" y="856"/>
                </a:moveTo>
                <a:lnTo>
                  <a:pt x="1087" y="856"/>
                </a:lnTo>
                <a:lnTo>
                  <a:pt x="1087" y="937"/>
                </a:lnTo>
                <a:lnTo>
                  <a:pt x="1019" y="974"/>
                </a:lnTo>
                <a:lnTo>
                  <a:pt x="1034" y="1003"/>
                </a:lnTo>
                <a:lnTo>
                  <a:pt x="1104" y="965"/>
                </a:lnTo>
                <a:lnTo>
                  <a:pt x="1175" y="1007"/>
                </a:lnTo>
                <a:lnTo>
                  <a:pt x="1192" y="980"/>
                </a:lnTo>
                <a:lnTo>
                  <a:pt x="1119" y="937"/>
                </a:lnTo>
                <a:lnTo>
                  <a:pt x="1119" y="856"/>
                </a:lnTo>
                <a:lnTo>
                  <a:pt x="1087" y="856"/>
                </a:lnTo>
                <a:close/>
                <a:moveTo>
                  <a:pt x="997" y="327"/>
                </a:moveTo>
                <a:lnTo>
                  <a:pt x="997" y="327"/>
                </a:lnTo>
                <a:cubicBezTo>
                  <a:pt x="983" y="332"/>
                  <a:pt x="973" y="342"/>
                  <a:pt x="967" y="354"/>
                </a:cubicBezTo>
                <a:cubicBezTo>
                  <a:pt x="957" y="375"/>
                  <a:pt x="962" y="400"/>
                  <a:pt x="978" y="415"/>
                </a:cubicBezTo>
                <a:lnTo>
                  <a:pt x="938" y="487"/>
                </a:lnTo>
                <a:lnTo>
                  <a:pt x="885" y="458"/>
                </a:lnTo>
                <a:lnTo>
                  <a:pt x="870" y="486"/>
                </a:lnTo>
                <a:lnTo>
                  <a:pt x="1010" y="563"/>
                </a:lnTo>
                <a:lnTo>
                  <a:pt x="1025" y="534"/>
                </a:lnTo>
                <a:lnTo>
                  <a:pt x="967" y="503"/>
                </a:lnTo>
                <a:lnTo>
                  <a:pt x="1006" y="430"/>
                </a:lnTo>
                <a:cubicBezTo>
                  <a:pt x="1029" y="433"/>
                  <a:pt x="1052" y="422"/>
                  <a:pt x="1062" y="400"/>
                </a:cubicBezTo>
                <a:cubicBezTo>
                  <a:pt x="1066" y="393"/>
                  <a:pt x="1068" y="385"/>
                  <a:pt x="1068" y="377"/>
                </a:cubicBezTo>
                <a:cubicBezTo>
                  <a:pt x="1068" y="357"/>
                  <a:pt x="1056" y="338"/>
                  <a:pt x="1038" y="329"/>
                </a:cubicBezTo>
                <a:cubicBezTo>
                  <a:pt x="1025" y="323"/>
                  <a:pt x="1010" y="322"/>
                  <a:pt x="997" y="327"/>
                </a:cubicBezTo>
                <a:close/>
                <a:moveTo>
                  <a:pt x="1024" y="358"/>
                </a:moveTo>
                <a:lnTo>
                  <a:pt x="1024" y="358"/>
                </a:lnTo>
                <a:cubicBezTo>
                  <a:pt x="1034" y="363"/>
                  <a:pt x="1038" y="376"/>
                  <a:pt x="1033" y="386"/>
                </a:cubicBezTo>
                <a:cubicBezTo>
                  <a:pt x="1028" y="397"/>
                  <a:pt x="1016" y="401"/>
                  <a:pt x="1005" y="396"/>
                </a:cubicBezTo>
                <a:cubicBezTo>
                  <a:pt x="998" y="393"/>
                  <a:pt x="993" y="385"/>
                  <a:pt x="993" y="377"/>
                </a:cubicBezTo>
                <a:cubicBezTo>
                  <a:pt x="993" y="374"/>
                  <a:pt x="994" y="371"/>
                  <a:pt x="996" y="368"/>
                </a:cubicBezTo>
                <a:cubicBezTo>
                  <a:pt x="998" y="363"/>
                  <a:pt x="1002" y="359"/>
                  <a:pt x="1008" y="358"/>
                </a:cubicBezTo>
                <a:cubicBezTo>
                  <a:pt x="1013" y="356"/>
                  <a:pt x="1018" y="356"/>
                  <a:pt x="1024" y="358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7" name="Freeform 68"/>
          <p:cNvSpPr>
            <a:spLocks noEditPoints="1"/>
          </p:cNvSpPr>
          <p:nvPr/>
        </p:nvSpPr>
        <p:spPr bwMode="auto">
          <a:xfrm>
            <a:off x="6889751" y="3030538"/>
            <a:ext cx="454025" cy="377825"/>
          </a:xfrm>
          <a:custGeom>
            <a:avLst/>
            <a:gdLst>
              <a:gd name="T0" fmla="*/ 1679 w 2025"/>
              <a:gd name="T1" fmla="*/ 0 h 1693"/>
              <a:gd name="T2" fmla="*/ 1069 w 2025"/>
              <a:gd name="T3" fmla="*/ 167 h 1693"/>
              <a:gd name="T4" fmla="*/ 354 w 2025"/>
              <a:gd name="T5" fmla="*/ 498 h 1693"/>
              <a:gd name="T6" fmla="*/ 0 w 2025"/>
              <a:gd name="T7" fmla="*/ 1094 h 1693"/>
              <a:gd name="T8" fmla="*/ 358 w 2025"/>
              <a:gd name="T9" fmla="*/ 1693 h 1693"/>
              <a:gd name="T10" fmla="*/ 961 w 2025"/>
              <a:gd name="T11" fmla="*/ 1519 h 1693"/>
              <a:gd name="T12" fmla="*/ 1681 w 2025"/>
              <a:gd name="T13" fmla="*/ 1197 h 1693"/>
              <a:gd name="T14" fmla="*/ 2025 w 2025"/>
              <a:gd name="T15" fmla="*/ 599 h 1693"/>
              <a:gd name="T16" fmla="*/ 1893 w 2025"/>
              <a:gd name="T17" fmla="*/ 505 h 1693"/>
              <a:gd name="T18" fmla="*/ 1870 w 2025"/>
              <a:gd name="T19" fmla="*/ 520 h 1693"/>
              <a:gd name="T20" fmla="*/ 1704 w 2025"/>
              <a:gd name="T21" fmla="*/ 103 h 1693"/>
              <a:gd name="T22" fmla="*/ 1740 w 2025"/>
              <a:gd name="T23" fmla="*/ 179 h 1693"/>
              <a:gd name="T24" fmla="*/ 1726 w 2025"/>
              <a:gd name="T25" fmla="*/ 191 h 1693"/>
              <a:gd name="T26" fmla="*/ 1701 w 2025"/>
              <a:gd name="T27" fmla="*/ 201 h 1693"/>
              <a:gd name="T28" fmla="*/ 1143 w 2025"/>
              <a:gd name="T29" fmla="*/ 130 h 1693"/>
              <a:gd name="T30" fmla="*/ 1096 w 2025"/>
              <a:gd name="T31" fmla="*/ 191 h 1693"/>
              <a:gd name="T32" fmla="*/ 1089 w 2025"/>
              <a:gd name="T33" fmla="*/ 186 h 1693"/>
              <a:gd name="T34" fmla="*/ 939 w 2025"/>
              <a:gd name="T35" fmla="*/ 687 h 1693"/>
              <a:gd name="T36" fmla="*/ 923 w 2025"/>
              <a:gd name="T37" fmla="*/ 694 h 1693"/>
              <a:gd name="T38" fmla="*/ 1083 w 2025"/>
              <a:gd name="T39" fmla="*/ 1016 h 1693"/>
              <a:gd name="T40" fmla="*/ 1089 w 2025"/>
              <a:gd name="T41" fmla="*/ 1011 h 1693"/>
              <a:gd name="T42" fmla="*/ 952 w 2025"/>
              <a:gd name="T43" fmla="*/ 675 h 1693"/>
              <a:gd name="T44" fmla="*/ 914 w 2025"/>
              <a:gd name="T45" fmla="*/ 501 h 1693"/>
              <a:gd name="T46" fmla="*/ 932 w 2025"/>
              <a:gd name="T47" fmla="*/ 505 h 1693"/>
              <a:gd name="T48" fmla="*/ 923 w 2025"/>
              <a:gd name="T49" fmla="*/ 503 h 1693"/>
              <a:gd name="T50" fmla="*/ 891 w 2025"/>
              <a:gd name="T51" fmla="*/ 572 h 1693"/>
              <a:gd name="T52" fmla="*/ 797 w 2025"/>
              <a:gd name="T53" fmla="*/ 609 h 1693"/>
              <a:gd name="T54" fmla="*/ 799 w 2025"/>
              <a:gd name="T55" fmla="*/ 579 h 1693"/>
              <a:gd name="T56" fmla="*/ 356 w 2025"/>
              <a:gd name="T57" fmla="*/ 572 h 1693"/>
              <a:gd name="T58" fmla="*/ 68 w 2025"/>
              <a:gd name="T59" fmla="*/ 1094 h 1693"/>
              <a:gd name="T60" fmla="*/ 68 w 2025"/>
              <a:gd name="T61" fmla="*/ 1094 h 1693"/>
              <a:gd name="T62" fmla="*/ 381 w 2025"/>
              <a:gd name="T63" fmla="*/ 1590 h 1693"/>
              <a:gd name="T64" fmla="*/ 891 w 2025"/>
              <a:gd name="T65" fmla="*/ 1563 h 1693"/>
              <a:gd name="T66" fmla="*/ 891 w 2025"/>
              <a:gd name="T67" fmla="*/ 1490 h 1693"/>
              <a:gd name="T68" fmla="*/ 167 w 2025"/>
              <a:gd name="T69" fmla="*/ 1161 h 1693"/>
              <a:gd name="T70" fmla="*/ 444 w 2025"/>
              <a:gd name="T71" fmla="*/ 638 h 1693"/>
              <a:gd name="T72" fmla="*/ 1051 w 2025"/>
              <a:gd name="T73" fmla="*/ 1097 h 1693"/>
              <a:gd name="T74" fmla="*/ 799 w 2025"/>
              <a:gd name="T75" fmla="*/ 616 h 1693"/>
              <a:gd name="T76" fmla="*/ 801 w 2025"/>
              <a:gd name="T77" fmla="*/ 628 h 1693"/>
              <a:gd name="T78" fmla="*/ 1083 w 2025"/>
              <a:gd name="T79" fmla="*/ 1170 h 1693"/>
              <a:gd name="T80" fmla="*/ 1089 w 2025"/>
              <a:gd name="T81" fmla="*/ 1178 h 1693"/>
              <a:gd name="T82" fmla="*/ 1168 w 2025"/>
              <a:gd name="T83" fmla="*/ 1094 h 1693"/>
              <a:gd name="T84" fmla="*/ 1679 w 2025"/>
              <a:gd name="T85" fmla="*/ 1067 h 1693"/>
              <a:gd name="T86" fmla="*/ 1740 w 2025"/>
              <a:gd name="T87" fmla="*/ 1018 h 1693"/>
              <a:gd name="T88" fmla="*/ 1710 w 2025"/>
              <a:gd name="T89" fmla="*/ 999 h 1693"/>
              <a:gd name="T90" fmla="*/ 1683 w 2025"/>
              <a:gd name="T91" fmla="*/ 991 h 1693"/>
              <a:gd name="T92" fmla="*/ 1143 w 2025"/>
              <a:gd name="T93" fmla="*/ 991 h 1693"/>
              <a:gd name="T94" fmla="*/ 1130 w 2025"/>
              <a:gd name="T95" fmla="*/ 204 h 1693"/>
              <a:gd name="T96" fmla="*/ 1683 w 2025"/>
              <a:gd name="T97" fmla="*/ 206 h 1693"/>
              <a:gd name="T98" fmla="*/ 1863 w 2025"/>
              <a:gd name="T99" fmla="*/ 670 h 1693"/>
              <a:gd name="T100" fmla="*/ 1870 w 2025"/>
              <a:gd name="T101" fmla="*/ 675 h 1693"/>
              <a:gd name="T102" fmla="*/ 1931 w 2025"/>
              <a:gd name="T103" fmla="*/ 626 h 1693"/>
              <a:gd name="T104" fmla="*/ 1884 w 2025"/>
              <a:gd name="T105" fmla="*/ 687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25" h="1693">
                <a:moveTo>
                  <a:pt x="1931" y="496"/>
                </a:moveTo>
                <a:cubicBezTo>
                  <a:pt x="1926" y="496"/>
                  <a:pt x="1922" y="496"/>
                  <a:pt x="1917" y="498"/>
                </a:cubicBezTo>
                <a:lnTo>
                  <a:pt x="1746" y="174"/>
                </a:lnTo>
                <a:cubicBezTo>
                  <a:pt x="1762" y="157"/>
                  <a:pt x="1773" y="130"/>
                  <a:pt x="1773" y="103"/>
                </a:cubicBezTo>
                <a:cubicBezTo>
                  <a:pt x="1773" y="47"/>
                  <a:pt x="1731" y="0"/>
                  <a:pt x="1679" y="0"/>
                </a:cubicBezTo>
                <a:cubicBezTo>
                  <a:pt x="1638" y="0"/>
                  <a:pt x="1605" y="27"/>
                  <a:pt x="1591" y="64"/>
                </a:cubicBezTo>
                <a:lnTo>
                  <a:pt x="1231" y="64"/>
                </a:lnTo>
                <a:cubicBezTo>
                  <a:pt x="1218" y="27"/>
                  <a:pt x="1184" y="0"/>
                  <a:pt x="1143" y="0"/>
                </a:cubicBezTo>
                <a:cubicBezTo>
                  <a:pt x="1092" y="0"/>
                  <a:pt x="1049" y="47"/>
                  <a:pt x="1049" y="103"/>
                </a:cubicBezTo>
                <a:cubicBezTo>
                  <a:pt x="1049" y="127"/>
                  <a:pt x="1056" y="150"/>
                  <a:pt x="1069" y="167"/>
                </a:cubicBezTo>
                <a:lnTo>
                  <a:pt x="894" y="498"/>
                </a:lnTo>
                <a:cubicBezTo>
                  <a:pt x="891" y="498"/>
                  <a:pt x="889" y="498"/>
                  <a:pt x="889" y="498"/>
                </a:cubicBezTo>
                <a:cubicBezTo>
                  <a:pt x="849" y="498"/>
                  <a:pt x="815" y="525"/>
                  <a:pt x="801" y="562"/>
                </a:cubicBezTo>
                <a:lnTo>
                  <a:pt x="441" y="562"/>
                </a:lnTo>
                <a:cubicBezTo>
                  <a:pt x="428" y="525"/>
                  <a:pt x="394" y="498"/>
                  <a:pt x="354" y="498"/>
                </a:cubicBezTo>
                <a:cubicBezTo>
                  <a:pt x="302" y="498"/>
                  <a:pt x="259" y="545"/>
                  <a:pt x="259" y="601"/>
                </a:cubicBezTo>
                <a:cubicBezTo>
                  <a:pt x="259" y="626"/>
                  <a:pt x="266" y="648"/>
                  <a:pt x="279" y="665"/>
                </a:cubicBezTo>
                <a:lnTo>
                  <a:pt x="108" y="994"/>
                </a:lnTo>
                <a:cubicBezTo>
                  <a:pt x="104" y="994"/>
                  <a:pt x="99" y="991"/>
                  <a:pt x="95" y="991"/>
                </a:cubicBezTo>
                <a:cubicBezTo>
                  <a:pt x="43" y="991"/>
                  <a:pt x="0" y="1038"/>
                  <a:pt x="0" y="1094"/>
                </a:cubicBezTo>
                <a:cubicBezTo>
                  <a:pt x="0" y="1151"/>
                  <a:pt x="43" y="1197"/>
                  <a:pt x="95" y="1197"/>
                </a:cubicBezTo>
                <a:cubicBezTo>
                  <a:pt x="99" y="1197"/>
                  <a:pt x="104" y="1197"/>
                  <a:pt x="108" y="1195"/>
                </a:cubicBezTo>
                <a:lnTo>
                  <a:pt x="284" y="1526"/>
                </a:lnTo>
                <a:cubicBezTo>
                  <a:pt x="270" y="1544"/>
                  <a:pt x="264" y="1566"/>
                  <a:pt x="264" y="1590"/>
                </a:cubicBezTo>
                <a:cubicBezTo>
                  <a:pt x="264" y="1647"/>
                  <a:pt x="306" y="1693"/>
                  <a:pt x="358" y="1693"/>
                </a:cubicBezTo>
                <a:cubicBezTo>
                  <a:pt x="399" y="1693"/>
                  <a:pt x="432" y="1666"/>
                  <a:pt x="446" y="1629"/>
                </a:cubicBezTo>
                <a:lnTo>
                  <a:pt x="806" y="1629"/>
                </a:lnTo>
                <a:cubicBezTo>
                  <a:pt x="819" y="1666"/>
                  <a:pt x="853" y="1693"/>
                  <a:pt x="894" y="1693"/>
                </a:cubicBezTo>
                <a:cubicBezTo>
                  <a:pt x="945" y="1693"/>
                  <a:pt x="988" y="1647"/>
                  <a:pt x="988" y="1590"/>
                </a:cubicBezTo>
                <a:cubicBezTo>
                  <a:pt x="988" y="1563"/>
                  <a:pt x="979" y="1539"/>
                  <a:pt x="961" y="1519"/>
                </a:cubicBezTo>
                <a:lnTo>
                  <a:pt x="1132" y="1195"/>
                </a:lnTo>
                <a:cubicBezTo>
                  <a:pt x="1137" y="1195"/>
                  <a:pt x="1141" y="1197"/>
                  <a:pt x="1146" y="1197"/>
                </a:cubicBezTo>
                <a:cubicBezTo>
                  <a:pt x="1186" y="1197"/>
                  <a:pt x="1220" y="1170"/>
                  <a:pt x="1233" y="1134"/>
                </a:cubicBezTo>
                <a:lnTo>
                  <a:pt x="1593" y="1134"/>
                </a:lnTo>
                <a:cubicBezTo>
                  <a:pt x="1607" y="1170"/>
                  <a:pt x="1641" y="1197"/>
                  <a:pt x="1681" y="1197"/>
                </a:cubicBezTo>
                <a:cubicBezTo>
                  <a:pt x="1733" y="1197"/>
                  <a:pt x="1776" y="1151"/>
                  <a:pt x="1776" y="1094"/>
                </a:cubicBezTo>
                <a:cubicBezTo>
                  <a:pt x="1776" y="1067"/>
                  <a:pt x="1767" y="1043"/>
                  <a:pt x="1749" y="1023"/>
                </a:cubicBezTo>
                <a:lnTo>
                  <a:pt x="1917" y="699"/>
                </a:lnTo>
                <a:cubicBezTo>
                  <a:pt x="1922" y="699"/>
                  <a:pt x="1926" y="702"/>
                  <a:pt x="1931" y="702"/>
                </a:cubicBezTo>
                <a:cubicBezTo>
                  <a:pt x="1983" y="702"/>
                  <a:pt x="2025" y="655"/>
                  <a:pt x="2025" y="599"/>
                </a:cubicBezTo>
                <a:cubicBezTo>
                  <a:pt x="2025" y="542"/>
                  <a:pt x="1983" y="496"/>
                  <a:pt x="1931" y="496"/>
                </a:cubicBezTo>
                <a:close/>
                <a:moveTo>
                  <a:pt x="1893" y="505"/>
                </a:moveTo>
                <a:lnTo>
                  <a:pt x="1893" y="505"/>
                </a:lnTo>
                <a:lnTo>
                  <a:pt x="1884" y="510"/>
                </a:lnTo>
                <a:lnTo>
                  <a:pt x="1893" y="505"/>
                </a:lnTo>
                <a:close/>
                <a:moveTo>
                  <a:pt x="1877" y="515"/>
                </a:moveTo>
                <a:lnTo>
                  <a:pt x="1877" y="515"/>
                </a:lnTo>
                <a:lnTo>
                  <a:pt x="1870" y="520"/>
                </a:lnTo>
                <a:cubicBezTo>
                  <a:pt x="1870" y="520"/>
                  <a:pt x="1870" y="523"/>
                  <a:pt x="1870" y="520"/>
                </a:cubicBezTo>
                <a:cubicBezTo>
                  <a:pt x="1870" y="523"/>
                  <a:pt x="1870" y="520"/>
                  <a:pt x="1870" y="520"/>
                </a:cubicBezTo>
                <a:lnTo>
                  <a:pt x="1877" y="515"/>
                </a:lnTo>
                <a:close/>
                <a:moveTo>
                  <a:pt x="1863" y="528"/>
                </a:moveTo>
                <a:lnTo>
                  <a:pt x="1863" y="528"/>
                </a:lnTo>
                <a:lnTo>
                  <a:pt x="1679" y="76"/>
                </a:lnTo>
                <a:cubicBezTo>
                  <a:pt x="1692" y="76"/>
                  <a:pt x="1704" y="88"/>
                  <a:pt x="1704" y="103"/>
                </a:cubicBezTo>
                <a:cubicBezTo>
                  <a:pt x="1704" y="118"/>
                  <a:pt x="1692" y="130"/>
                  <a:pt x="1679" y="130"/>
                </a:cubicBezTo>
                <a:cubicBezTo>
                  <a:pt x="1665" y="130"/>
                  <a:pt x="1654" y="118"/>
                  <a:pt x="1654" y="103"/>
                </a:cubicBezTo>
                <a:cubicBezTo>
                  <a:pt x="1652" y="88"/>
                  <a:pt x="1663" y="76"/>
                  <a:pt x="1679" y="76"/>
                </a:cubicBezTo>
                <a:lnTo>
                  <a:pt x="1863" y="528"/>
                </a:lnTo>
                <a:close/>
                <a:moveTo>
                  <a:pt x="1740" y="179"/>
                </a:moveTo>
                <a:lnTo>
                  <a:pt x="1740" y="179"/>
                </a:lnTo>
                <a:lnTo>
                  <a:pt x="1733" y="186"/>
                </a:lnTo>
                <a:lnTo>
                  <a:pt x="1740" y="179"/>
                </a:lnTo>
                <a:close/>
                <a:moveTo>
                  <a:pt x="1726" y="191"/>
                </a:moveTo>
                <a:lnTo>
                  <a:pt x="1726" y="191"/>
                </a:lnTo>
                <a:lnTo>
                  <a:pt x="1717" y="196"/>
                </a:lnTo>
                <a:lnTo>
                  <a:pt x="1726" y="191"/>
                </a:lnTo>
                <a:close/>
                <a:moveTo>
                  <a:pt x="1710" y="199"/>
                </a:moveTo>
                <a:lnTo>
                  <a:pt x="1710" y="199"/>
                </a:lnTo>
                <a:lnTo>
                  <a:pt x="1701" y="201"/>
                </a:lnTo>
                <a:lnTo>
                  <a:pt x="1710" y="199"/>
                </a:lnTo>
                <a:close/>
                <a:moveTo>
                  <a:pt x="1143" y="76"/>
                </a:moveTo>
                <a:lnTo>
                  <a:pt x="1143" y="76"/>
                </a:lnTo>
                <a:cubicBezTo>
                  <a:pt x="1157" y="76"/>
                  <a:pt x="1168" y="88"/>
                  <a:pt x="1168" y="103"/>
                </a:cubicBezTo>
                <a:cubicBezTo>
                  <a:pt x="1168" y="118"/>
                  <a:pt x="1157" y="130"/>
                  <a:pt x="1143" y="130"/>
                </a:cubicBezTo>
                <a:cubicBezTo>
                  <a:pt x="1130" y="130"/>
                  <a:pt x="1119" y="118"/>
                  <a:pt x="1119" y="103"/>
                </a:cubicBezTo>
                <a:cubicBezTo>
                  <a:pt x="1119" y="88"/>
                  <a:pt x="1130" y="76"/>
                  <a:pt x="1143" y="76"/>
                </a:cubicBezTo>
                <a:close/>
                <a:moveTo>
                  <a:pt x="1105" y="196"/>
                </a:moveTo>
                <a:lnTo>
                  <a:pt x="1105" y="196"/>
                </a:lnTo>
                <a:lnTo>
                  <a:pt x="1096" y="191"/>
                </a:lnTo>
                <a:lnTo>
                  <a:pt x="1105" y="196"/>
                </a:lnTo>
                <a:close/>
                <a:moveTo>
                  <a:pt x="1089" y="186"/>
                </a:moveTo>
                <a:lnTo>
                  <a:pt x="1089" y="186"/>
                </a:lnTo>
                <a:lnTo>
                  <a:pt x="1083" y="179"/>
                </a:lnTo>
                <a:lnTo>
                  <a:pt x="1089" y="186"/>
                </a:lnTo>
                <a:close/>
                <a:moveTo>
                  <a:pt x="1076" y="174"/>
                </a:moveTo>
                <a:lnTo>
                  <a:pt x="1076" y="174"/>
                </a:lnTo>
                <a:lnTo>
                  <a:pt x="945" y="682"/>
                </a:lnTo>
                <a:lnTo>
                  <a:pt x="1076" y="174"/>
                </a:lnTo>
                <a:close/>
                <a:moveTo>
                  <a:pt x="939" y="687"/>
                </a:moveTo>
                <a:lnTo>
                  <a:pt x="939" y="687"/>
                </a:lnTo>
                <a:lnTo>
                  <a:pt x="930" y="692"/>
                </a:lnTo>
                <a:lnTo>
                  <a:pt x="939" y="687"/>
                </a:lnTo>
                <a:close/>
                <a:moveTo>
                  <a:pt x="923" y="694"/>
                </a:moveTo>
                <a:lnTo>
                  <a:pt x="923" y="694"/>
                </a:lnTo>
                <a:lnTo>
                  <a:pt x="914" y="697"/>
                </a:lnTo>
                <a:lnTo>
                  <a:pt x="923" y="694"/>
                </a:lnTo>
                <a:close/>
                <a:moveTo>
                  <a:pt x="1076" y="1023"/>
                </a:moveTo>
                <a:lnTo>
                  <a:pt x="1076" y="1023"/>
                </a:lnTo>
                <a:lnTo>
                  <a:pt x="1083" y="1016"/>
                </a:lnTo>
                <a:cubicBezTo>
                  <a:pt x="1083" y="1018"/>
                  <a:pt x="1083" y="1018"/>
                  <a:pt x="1083" y="1016"/>
                </a:cubicBezTo>
                <a:cubicBezTo>
                  <a:pt x="1083" y="1018"/>
                  <a:pt x="1083" y="1018"/>
                  <a:pt x="1083" y="1016"/>
                </a:cubicBezTo>
                <a:lnTo>
                  <a:pt x="1076" y="1023"/>
                </a:lnTo>
                <a:close/>
                <a:moveTo>
                  <a:pt x="1089" y="1011"/>
                </a:moveTo>
                <a:lnTo>
                  <a:pt x="1089" y="1011"/>
                </a:lnTo>
                <a:lnTo>
                  <a:pt x="1096" y="1006"/>
                </a:lnTo>
                <a:lnTo>
                  <a:pt x="1089" y="1011"/>
                </a:lnTo>
                <a:close/>
                <a:moveTo>
                  <a:pt x="1105" y="1001"/>
                </a:moveTo>
                <a:lnTo>
                  <a:pt x="1105" y="1001"/>
                </a:lnTo>
                <a:lnTo>
                  <a:pt x="952" y="675"/>
                </a:lnTo>
                <a:lnTo>
                  <a:pt x="1105" y="1001"/>
                </a:lnTo>
                <a:close/>
                <a:moveTo>
                  <a:pt x="914" y="501"/>
                </a:moveTo>
                <a:lnTo>
                  <a:pt x="914" y="501"/>
                </a:lnTo>
                <a:lnTo>
                  <a:pt x="952" y="523"/>
                </a:lnTo>
                <a:lnTo>
                  <a:pt x="914" y="501"/>
                </a:lnTo>
                <a:close/>
                <a:moveTo>
                  <a:pt x="945" y="515"/>
                </a:moveTo>
                <a:lnTo>
                  <a:pt x="945" y="515"/>
                </a:lnTo>
                <a:lnTo>
                  <a:pt x="939" y="510"/>
                </a:lnTo>
                <a:lnTo>
                  <a:pt x="945" y="515"/>
                </a:lnTo>
                <a:close/>
                <a:moveTo>
                  <a:pt x="932" y="505"/>
                </a:moveTo>
                <a:lnTo>
                  <a:pt x="932" y="505"/>
                </a:lnTo>
                <a:cubicBezTo>
                  <a:pt x="930" y="505"/>
                  <a:pt x="930" y="505"/>
                  <a:pt x="932" y="505"/>
                </a:cubicBezTo>
                <a:cubicBezTo>
                  <a:pt x="930" y="505"/>
                  <a:pt x="930" y="505"/>
                  <a:pt x="932" y="505"/>
                </a:cubicBezTo>
                <a:close/>
                <a:moveTo>
                  <a:pt x="923" y="503"/>
                </a:moveTo>
                <a:lnTo>
                  <a:pt x="923" y="503"/>
                </a:lnTo>
                <a:lnTo>
                  <a:pt x="891" y="572"/>
                </a:lnTo>
                <a:cubicBezTo>
                  <a:pt x="905" y="572"/>
                  <a:pt x="916" y="584"/>
                  <a:pt x="916" y="599"/>
                </a:cubicBezTo>
                <a:cubicBezTo>
                  <a:pt x="916" y="613"/>
                  <a:pt x="905" y="626"/>
                  <a:pt x="891" y="626"/>
                </a:cubicBezTo>
                <a:cubicBezTo>
                  <a:pt x="878" y="626"/>
                  <a:pt x="867" y="613"/>
                  <a:pt x="867" y="599"/>
                </a:cubicBezTo>
                <a:cubicBezTo>
                  <a:pt x="864" y="584"/>
                  <a:pt x="878" y="572"/>
                  <a:pt x="891" y="572"/>
                </a:cubicBezTo>
                <a:lnTo>
                  <a:pt x="923" y="503"/>
                </a:lnTo>
                <a:close/>
                <a:moveTo>
                  <a:pt x="797" y="589"/>
                </a:moveTo>
                <a:lnTo>
                  <a:pt x="797" y="589"/>
                </a:lnTo>
                <a:cubicBezTo>
                  <a:pt x="797" y="591"/>
                  <a:pt x="797" y="596"/>
                  <a:pt x="797" y="599"/>
                </a:cubicBezTo>
                <a:cubicBezTo>
                  <a:pt x="797" y="601"/>
                  <a:pt x="797" y="606"/>
                  <a:pt x="797" y="609"/>
                </a:cubicBezTo>
                <a:cubicBezTo>
                  <a:pt x="797" y="606"/>
                  <a:pt x="797" y="601"/>
                  <a:pt x="797" y="599"/>
                </a:cubicBezTo>
                <a:cubicBezTo>
                  <a:pt x="797" y="596"/>
                  <a:pt x="797" y="591"/>
                  <a:pt x="797" y="589"/>
                </a:cubicBezTo>
                <a:close/>
                <a:moveTo>
                  <a:pt x="801" y="569"/>
                </a:moveTo>
                <a:lnTo>
                  <a:pt x="801" y="569"/>
                </a:lnTo>
                <a:lnTo>
                  <a:pt x="799" y="579"/>
                </a:lnTo>
                <a:cubicBezTo>
                  <a:pt x="799" y="579"/>
                  <a:pt x="799" y="582"/>
                  <a:pt x="799" y="579"/>
                </a:cubicBezTo>
                <a:cubicBezTo>
                  <a:pt x="799" y="582"/>
                  <a:pt x="799" y="579"/>
                  <a:pt x="799" y="579"/>
                </a:cubicBezTo>
                <a:lnTo>
                  <a:pt x="801" y="569"/>
                </a:lnTo>
                <a:close/>
                <a:moveTo>
                  <a:pt x="356" y="572"/>
                </a:moveTo>
                <a:lnTo>
                  <a:pt x="356" y="572"/>
                </a:lnTo>
                <a:cubicBezTo>
                  <a:pt x="369" y="572"/>
                  <a:pt x="381" y="584"/>
                  <a:pt x="381" y="599"/>
                </a:cubicBezTo>
                <a:cubicBezTo>
                  <a:pt x="381" y="613"/>
                  <a:pt x="369" y="626"/>
                  <a:pt x="356" y="626"/>
                </a:cubicBezTo>
                <a:cubicBezTo>
                  <a:pt x="342" y="626"/>
                  <a:pt x="331" y="613"/>
                  <a:pt x="331" y="599"/>
                </a:cubicBezTo>
                <a:cubicBezTo>
                  <a:pt x="331" y="584"/>
                  <a:pt x="342" y="572"/>
                  <a:pt x="356" y="572"/>
                </a:cubicBezTo>
                <a:close/>
                <a:moveTo>
                  <a:pt x="68" y="1094"/>
                </a:moveTo>
                <a:lnTo>
                  <a:pt x="68" y="1094"/>
                </a:lnTo>
                <a:cubicBezTo>
                  <a:pt x="68" y="1080"/>
                  <a:pt x="79" y="1067"/>
                  <a:pt x="95" y="1067"/>
                </a:cubicBezTo>
                <a:cubicBezTo>
                  <a:pt x="111" y="1067"/>
                  <a:pt x="120" y="1080"/>
                  <a:pt x="120" y="1094"/>
                </a:cubicBezTo>
                <a:cubicBezTo>
                  <a:pt x="120" y="1109"/>
                  <a:pt x="108" y="1121"/>
                  <a:pt x="95" y="1121"/>
                </a:cubicBezTo>
                <a:cubicBezTo>
                  <a:pt x="81" y="1121"/>
                  <a:pt x="68" y="1109"/>
                  <a:pt x="68" y="1094"/>
                </a:cubicBezTo>
                <a:close/>
                <a:moveTo>
                  <a:pt x="356" y="1617"/>
                </a:moveTo>
                <a:lnTo>
                  <a:pt x="356" y="1617"/>
                </a:lnTo>
                <a:cubicBezTo>
                  <a:pt x="342" y="1617"/>
                  <a:pt x="331" y="1605"/>
                  <a:pt x="331" y="1590"/>
                </a:cubicBezTo>
                <a:cubicBezTo>
                  <a:pt x="331" y="1575"/>
                  <a:pt x="342" y="1563"/>
                  <a:pt x="356" y="1563"/>
                </a:cubicBezTo>
                <a:cubicBezTo>
                  <a:pt x="369" y="1563"/>
                  <a:pt x="381" y="1575"/>
                  <a:pt x="381" y="1590"/>
                </a:cubicBezTo>
                <a:cubicBezTo>
                  <a:pt x="381" y="1605"/>
                  <a:pt x="372" y="1617"/>
                  <a:pt x="356" y="1617"/>
                </a:cubicBezTo>
                <a:close/>
                <a:moveTo>
                  <a:pt x="891" y="1617"/>
                </a:moveTo>
                <a:lnTo>
                  <a:pt x="891" y="1617"/>
                </a:lnTo>
                <a:cubicBezTo>
                  <a:pt x="878" y="1617"/>
                  <a:pt x="867" y="1605"/>
                  <a:pt x="867" y="1590"/>
                </a:cubicBezTo>
                <a:cubicBezTo>
                  <a:pt x="867" y="1575"/>
                  <a:pt x="878" y="1563"/>
                  <a:pt x="891" y="1563"/>
                </a:cubicBezTo>
                <a:cubicBezTo>
                  <a:pt x="905" y="1563"/>
                  <a:pt x="916" y="1575"/>
                  <a:pt x="916" y="1590"/>
                </a:cubicBezTo>
                <a:cubicBezTo>
                  <a:pt x="916" y="1605"/>
                  <a:pt x="905" y="1617"/>
                  <a:pt x="891" y="1617"/>
                </a:cubicBezTo>
                <a:close/>
                <a:moveTo>
                  <a:pt x="896" y="1490"/>
                </a:moveTo>
                <a:lnTo>
                  <a:pt x="896" y="1490"/>
                </a:lnTo>
                <a:cubicBezTo>
                  <a:pt x="894" y="1490"/>
                  <a:pt x="891" y="1490"/>
                  <a:pt x="891" y="1490"/>
                </a:cubicBezTo>
                <a:cubicBezTo>
                  <a:pt x="851" y="1490"/>
                  <a:pt x="817" y="1517"/>
                  <a:pt x="804" y="1553"/>
                </a:cubicBezTo>
                <a:lnTo>
                  <a:pt x="444" y="1553"/>
                </a:lnTo>
                <a:cubicBezTo>
                  <a:pt x="430" y="1517"/>
                  <a:pt x="396" y="1490"/>
                  <a:pt x="356" y="1490"/>
                </a:cubicBezTo>
                <a:cubicBezTo>
                  <a:pt x="351" y="1490"/>
                  <a:pt x="347" y="1490"/>
                  <a:pt x="342" y="1492"/>
                </a:cubicBezTo>
                <a:lnTo>
                  <a:pt x="167" y="1161"/>
                </a:lnTo>
                <a:cubicBezTo>
                  <a:pt x="180" y="1143"/>
                  <a:pt x="187" y="1121"/>
                  <a:pt x="187" y="1097"/>
                </a:cubicBezTo>
                <a:cubicBezTo>
                  <a:pt x="187" y="1072"/>
                  <a:pt x="180" y="1050"/>
                  <a:pt x="167" y="1033"/>
                </a:cubicBezTo>
                <a:lnTo>
                  <a:pt x="342" y="699"/>
                </a:lnTo>
                <a:cubicBezTo>
                  <a:pt x="347" y="699"/>
                  <a:pt x="351" y="702"/>
                  <a:pt x="356" y="702"/>
                </a:cubicBezTo>
                <a:cubicBezTo>
                  <a:pt x="396" y="702"/>
                  <a:pt x="430" y="675"/>
                  <a:pt x="444" y="638"/>
                </a:cubicBezTo>
                <a:lnTo>
                  <a:pt x="804" y="638"/>
                </a:lnTo>
                <a:cubicBezTo>
                  <a:pt x="817" y="675"/>
                  <a:pt x="851" y="702"/>
                  <a:pt x="891" y="702"/>
                </a:cubicBezTo>
                <a:cubicBezTo>
                  <a:pt x="894" y="702"/>
                  <a:pt x="896" y="702"/>
                  <a:pt x="896" y="702"/>
                </a:cubicBezTo>
                <a:lnTo>
                  <a:pt x="1071" y="1033"/>
                </a:lnTo>
                <a:cubicBezTo>
                  <a:pt x="1058" y="1050"/>
                  <a:pt x="1051" y="1072"/>
                  <a:pt x="1051" y="1097"/>
                </a:cubicBezTo>
                <a:cubicBezTo>
                  <a:pt x="1051" y="1121"/>
                  <a:pt x="1058" y="1143"/>
                  <a:pt x="1071" y="1161"/>
                </a:cubicBezTo>
                <a:lnTo>
                  <a:pt x="896" y="1490"/>
                </a:lnTo>
                <a:close/>
                <a:moveTo>
                  <a:pt x="799" y="616"/>
                </a:moveTo>
                <a:lnTo>
                  <a:pt x="799" y="616"/>
                </a:lnTo>
                <a:cubicBezTo>
                  <a:pt x="799" y="616"/>
                  <a:pt x="799" y="618"/>
                  <a:pt x="799" y="616"/>
                </a:cubicBezTo>
                <a:cubicBezTo>
                  <a:pt x="799" y="618"/>
                  <a:pt x="799" y="616"/>
                  <a:pt x="799" y="616"/>
                </a:cubicBezTo>
                <a:close/>
                <a:moveTo>
                  <a:pt x="801" y="628"/>
                </a:moveTo>
                <a:lnTo>
                  <a:pt x="801" y="628"/>
                </a:lnTo>
                <a:lnTo>
                  <a:pt x="1076" y="1166"/>
                </a:lnTo>
                <a:lnTo>
                  <a:pt x="801" y="628"/>
                </a:lnTo>
                <a:close/>
                <a:moveTo>
                  <a:pt x="1105" y="1188"/>
                </a:moveTo>
                <a:lnTo>
                  <a:pt x="1105" y="1188"/>
                </a:lnTo>
                <a:lnTo>
                  <a:pt x="1083" y="1170"/>
                </a:lnTo>
                <a:cubicBezTo>
                  <a:pt x="1083" y="1170"/>
                  <a:pt x="1083" y="1173"/>
                  <a:pt x="1083" y="1170"/>
                </a:cubicBezTo>
                <a:cubicBezTo>
                  <a:pt x="1083" y="1173"/>
                  <a:pt x="1083" y="1170"/>
                  <a:pt x="1083" y="1170"/>
                </a:cubicBezTo>
                <a:lnTo>
                  <a:pt x="1105" y="1188"/>
                </a:lnTo>
                <a:close/>
                <a:moveTo>
                  <a:pt x="1089" y="1178"/>
                </a:moveTo>
                <a:lnTo>
                  <a:pt x="1089" y="1178"/>
                </a:lnTo>
                <a:lnTo>
                  <a:pt x="1096" y="1183"/>
                </a:lnTo>
                <a:lnTo>
                  <a:pt x="1089" y="1178"/>
                </a:lnTo>
                <a:close/>
                <a:moveTo>
                  <a:pt x="1143" y="1121"/>
                </a:moveTo>
                <a:lnTo>
                  <a:pt x="1143" y="1121"/>
                </a:lnTo>
                <a:cubicBezTo>
                  <a:pt x="1130" y="1121"/>
                  <a:pt x="1119" y="1109"/>
                  <a:pt x="1119" y="1094"/>
                </a:cubicBezTo>
                <a:cubicBezTo>
                  <a:pt x="1119" y="1080"/>
                  <a:pt x="1130" y="1067"/>
                  <a:pt x="1143" y="1067"/>
                </a:cubicBezTo>
                <a:cubicBezTo>
                  <a:pt x="1157" y="1067"/>
                  <a:pt x="1168" y="1080"/>
                  <a:pt x="1168" y="1094"/>
                </a:cubicBezTo>
                <a:cubicBezTo>
                  <a:pt x="1170" y="1109"/>
                  <a:pt x="1159" y="1121"/>
                  <a:pt x="1143" y="1121"/>
                </a:cubicBezTo>
                <a:close/>
                <a:moveTo>
                  <a:pt x="1679" y="1121"/>
                </a:moveTo>
                <a:lnTo>
                  <a:pt x="1679" y="1121"/>
                </a:lnTo>
                <a:cubicBezTo>
                  <a:pt x="1665" y="1121"/>
                  <a:pt x="1654" y="1109"/>
                  <a:pt x="1654" y="1094"/>
                </a:cubicBezTo>
                <a:cubicBezTo>
                  <a:pt x="1654" y="1080"/>
                  <a:pt x="1665" y="1067"/>
                  <a:pt x="1679" y="1067"/>
                </a:cubicBezTo>
                <a:cubicBezTo>
                  <a:pt x="1692" y="1067"/>
                  <a:pt x="1704" y="1080"/>
                  <a:pt x="1704" y="1094"/>
                </a:cubicBezTo>
                <a:cubicBezTo>
                  <a:pt x="1704" y="1109"/>
                  <a:pt x="1692" y="1121"/>
                  <a:pt x="1679" y="1121"/>
                </a:cubicBezTo>
                <a:close/>
                <a:moveTo>
                  <a:pt x="1701" y="996"/>
                </a:moveTo>
                <a:lnTo>
                  <a:pt x="1701" y="996"/>
                </a:lnTo>
                <a:lnTo>
                  <a:pt x="1740" y="1018"/>
                </a:lnTo>
                <a:lnTo>
                  <a:pt x="1701" y="996"/>
                </a:lnTo>
                <a:close/>
                <a:moveTo>
                  <a:pt x="1710" y="999"/>
                </a:moveTo>
                <a:lnTo>
                  <a:pt x="1710" y="999"/>
                </a:lnTo>
                <a:lnTo>
                  <a:pt x="1717" y="1001"/>
                </a:lnTo>
                <a:lnTo>
                  <a:pt x="1710" y="999"/>
                </a:lnTo>
                <a:close/>
                <a:moveTo>
                  <a:pt x="1726" y="1006"/>
                </a:moveTo>
                <a:lnTo>
                  <a:pt x="1726" y="1006"/>
                </a:lnTo>
                <a:lnTo>
                  <a:pt x="1733" y="1011"/>
                </a:lnTo>
                <a:lnTo>
                  <a:pt x="1726" y="1006"/>
                </a:lnTo>
                <a:close/>
                <a:moveTo>
                  <a:pt x="1683" y="991"/>
                </a:moveTo>
                <a:lnTo>
                  <a:pt x="1683" y="991"/>
                </a:lnTo>
                <a:cubicBezTo>
                  <a:pt x="1681" y="991"/>
                  <a:pt x="1679" y="991"/>
                  <a:pt x="1679" y="991"/>
                </a:cubicBezTo>
                <a:cubicBezTo>
                  <a:pt x="1638" y="991"/>
                  <a:pt x="1605" y="1018"/>
                  <a:pt x="1591" y="1055"/>
                </a:cubicBezTo>
                <a:lnTo>
                  <a:pt x="1231" y="1055"/>
                </a:lnTo>
                <a:cubicBezTo>
                  <a:pt x="1218" y="1018"/>
                  <a:pt x="1184" y="991"/>
                  <a:pt x="1143" y="991"/>
                </a:cubicBezTo>
                <a:cubicBezTo>
                  <a:pt x="1139" y="991"/>
                  <a:pt x="1134" y="991"/>
                  <a:pt x="1130" y="994"/>
                </a:cubicBezTo>
                <a:lnTo>
                  <a:pt x="959" y="670"/>
                </a:lnTo>
                <a:cubicBezTo>
                  <a:pt x="975" y="653"/>
                  <a:pt x="986" y="626"/>
                  <a:pt x="986" y="599"/>
                </a:cubicBezTo>
                <a:cubicBezTo>
                  <a:pt x="986" y="572"/>
                  <a:pt x="977" y="547"/>
                  <a:pt x="959" y="528"/>
                </a:cubicBezTo>
                <a:lnTo>
                  <a:pt x="1130" y="204"/>
                </a:lnTo>
                <a:cubicBezTo>
                  <a:pt x="1134" y="204"/>
                  <a:pt x="1139" y="206"/>
                  <a:pt x="1143" y="206"/>
                </a:cubicBezTo>
                <a:cubicBezTo>
                  <a:pt x="1184" y="206"/>
                  <a:pt x="1218" y="179"/>
                  <a:pt x="1231" y="142"/>
                </a:cubicBezTo>
                <a:lnTo>
                  <a:pt x="1591" y="142"/>
                </a:lnTo>
                <a:cubicBezTo>
                  <a:pt x="1605" y="179"/>
                  <a:pt x="1638" y="206"/>
                  <a:pt x="1679" y="206"/>
                </a:cubicBezTo>
                <a:cubicBezTo>
                  <a:pt x="1681" y="206"/>
                  <a:pt x="1683" y="206"/>
                  <a:pt x="1683" y="206"/>
                </a:cubicBezTo>
                <a:lnTo>
                  <a:pt x="1859" y="537"/>
                </a:lnTo>
                <a:cubicBezTo>
                  <a:pt x="1845" y="555"/>
                  <a:pt x="1839" y="577"/>
                  <a:pt x="1839" y="601"/>
                </a:cubicBezTo>
                <a:cubicBezTo>
                  <a:pt x="1839" y="626"/>
                  <a:pt x="1845" y="648"/>
                  <a:pt x="1859" y="665"/>
                </a:cubicBezTo>
                <a:lnTo>
                  <a:pt x="1683" y="991"/>
                </a:lnTo>
                <a:close/>
                <a:moveTo>
                  <a:pt x="1863" y="670"/>
                </a:moveTo>
                <a:lnTo>
                  <a:pt x="1863" y="670"/>
                </a:lnTo>
                <a:lnTo>
                  <a:pt x="1893" y="692"/>
                </a:lnTo>
                <a:lnTo>
                  <a:pt x="1863" y="670"/>
                </a:lnTo>
                <a:close/>
                <a:moveTo>
                  <a:pt x="1870" y="675"/>
                </a:moveTo>
                <a:lnTo>
                  <a:pt x="1870" y="675"/>
                </a:lnTo>
                <a:lnTo>
                  <a:pt x="1877" y="682"/>
                </a:lnTo>
                <a:lnTo>
                  <a:pt x="1870" y="675"/>
                </a:lnTo>
                <a:close/>
                <a:moveTo>
                  <a:pt x="1884" y="687"/>
                </a:moveTo>
                <a:lnTo>
                  <a:pt x="1884" y="687"/>
                </a:lnTo>
                <a:lnTo>
                  <a:pt x="1931" y="626"/>
                </a:lnTo>
                <a:cubicBezTo>
                  <a:pt x="1917" y="626"/>
                  <a:pt x="1906" y="613"/>
                  <a:pt x="1906" y="599"/>
                </a:cubicBezTo>
                <a:cubicBezTo>
                  <a:pt x="1906" y="584"/>
                  <a:pt x="1917" y="572"/>
                  <a:pt x="1931" y="572"/>
                </a:cubicBezTo>
                <a:cubicBezTo>
                  <a:pt x="1944" y="572"/>
                  <a:pt x="1956" y="584"/>
                  <a:pt x="1956" y="599"/>
                </a:cubicBezTo>
                <a:cubicBezTo>
                  <a:pt x="1958" y="613"/>
                  <a:pt x="1947" y="626"/>
                  <a:pt x="1931" y="626"/>
                </a:cubicBezTo>
                <a:lnTo>
                  <a:pt x="1884" y="687"/>
                </a:ln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8" name="Freeform 69"/>
          <p:cNvSpPr>
            <a:spLocks noEditPoints="1"/>
          </p:cNvSpPr>
          <p:nvPr/>
        </p:nvSpPr>
        <p:spPr bwMode="auto">
          <a:xfrm>
            <a:off x="6980238" y="3735388"/>
            <a:ext cx="273050" cy="377825"/>
          </a:xfrm>
          <a:custGeom>
            <a:avLst/>
            <a:gdLst>
              <a:gd name="T0" fmla="*/ 146 w 1226"/>
              <a:gd name="T1" fmla="*/ 1693 h 1693"/>
              <a:gd name="T2" fmla="*/ 0 w 1226"/>
              <a:gd name="T3" fmla="*/ 146 h 1693"/>
              <a:gd name="T4" fmla="*/ 1080 w 1226"/>
              <a:gd name="T5" fmla="*/ 0 h 1693"/>
              <a:gd name="T6" fmla="*/ 1226 w 1226"/>
              <a:gd name="T7" fmla="*/ 1547 h 1693"/>
              <a:gd name="T8" fmla="*/ 146 w 1226"/>
              <a:gd name="T9" fmla="*/ 58 h 1693"/>
              <a:gd name="T10" fmla="*/ 58 w 1226"/>
              <a:gd name="T11" fmla="*/ 146 h 1693"/>
              <a:gd name="T12" fmla="*/ 146 w 1226"/>
              <a:gd name="T13" fmla="*/ 1635 h 1693"/>
              <a:gd name="T14" fmla="*/ 1168 w 1226"/>
              <a:gd name="T15" fmla="*/ 1547 h 1693"/>
              <a:gd name="T16" fmla="*/ 1080 w 1226"/>
              <a:gd name="T17" fmla="*/ 58 h 1693"/>
              <a:gd name="T18" fmla="*/ 759 w 1226"/>
              <a:gd name="T19" fmla="*/ 759 h 1693"/>
              <a:gd name="T20" fmla="*/ 671 w 1226"/>
              <a:gd name="T21" fmla="*/ 759 h 1693"/>
              <a:gd name="T22" fmla="*/ 642 w 1226"/>
              <a:gd name="T23" fmla="*/ 642 h 1693"/>
              <a:gd name="T24" fmla="*/ 555 w 1226"/>
              <a:gd name="T25" fmla="*/ 671 h 1693"/>
              <a:gd name="T26" fmla="*/ 467 w 1226"/>
              <a:gd name="T27" fmla="*/ 759 h 1693"/>
              <a:gd name="T28" fmla="*/ 438 w 1226"/>
              <a:gd name="T29" fmla="*/ 846 h 1693"/>
              <a:gd name="T30" fmla="*/ 555 w 1226"/>
              <a:gd name="T31" fmla="*/ 876 h 1693"/>
              <a:gd name="T32" fmla="*/ 584 w 1226"/>
              <a:gd name="T33" fmla="*/ 992 h 1693"/>
              <a:gd name="T34" fmla="*/ 671 w 1226"/>
              <a:gd name="T35" fmla="*/ 963 h 1693"/>
              <a:gd name="T36" fmla="*/ 759 w 1226"/>
              <a:gd name="T37" fmla="*/ 876 h 1693"/>
              <a:gd name="T38" fmla="*/ 788 w 1226"/>
              <a:gd name="T39" fmla="*/ 788 h 1693"/>
              <a:gd name="T40" fmla="*/ 1080 w 1226"/>
              <a:gd name="T41" fmla="*/ 1460 h 1693"/>
              <a:gd name="T42" fmla="*/ 146 w 1226"/>
              <a:gd name="T43" fmla="*/ 1460 h 1693"/>
              <a:gd name="T44" fmla="*/ 146 w 1226"/>
              <a:gd name="T45" fmla="*/ 1401 h 1693"/>
              <a:gd name="T46" fmla="*/ 1109 w 1226"/>
              <a:gd name="T47" fmla="*/ 1430 h 1693"/>
              <a:gd name="T48" fmla="*/ 1080 w 1226"/>
              <a:gd name="T49" fmla="*/ 233 h 1693"/>
              <a:gd name="T50" fmla="*/ 146 w 1226"/>
              <a:gd name="T51" fmla="*/ 233 h 1693"/>
              <a:gd name="T52" fmla="*/ 146 w 1226"/>
              <a:gd name="T53" fmla="*/ 175 h 1693"/>
              <a:gd name="T54" fmla="*/ 1109 w 1226"/>
              <a:gd name="T55" fmla="*/ 204 h 1693"/>
              <a:gd name="T56" fmla="*/ 613 w 1226"/>
              <a:gd name="T57" fmla="*/ 1576 h 1693"/>
              <a:gd name="T58" fmla="*/ 592 w 1226"/>
              <a:gd name="T59" fmla="*/ 1568 h 1693"/>
              <a:gd name="T60" fmla="*/ 592 w 1226"/>
              <a:gd name="T61" fmla="*/ 1527 h 1693"/>
              <a:gd name="T62" fmla="*/ 642 w 1226"/>
              <a:gd name="T63" fmla="*/ 1547 h 1693"/>
              <a:gd name="T64" fmla="*/ 613 w 1226"/>
              <a:gd name="T65" fmla="*/ 1576 h 1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26" h="1693">
                <a:moveTo>
                  <a:pt x="1080" y="1693"/>
                </a:moveTo>
                <a:lnTo>
                  <a:pt x="146" y="1693"/>
                </a:lnTo>
                <a:cubicBezTo>
                  <a:pt x="65" y="1693"/>
                  <a:pt x="0" y="1628"/>
                  <a:pt x="0" y="1547"/>
                </a:cubicBezTo>
                <a:lnTo>
                  <a:pt x="0" y="146"/>
                </a:lnTo>
                <a:cubicBezTo>
                  <a:pt x="0" y="65"/>
                  <a:pt x="65" y="0"/>
                  <a:pt x="146" y="0"/>
                </a:cubicBezTo>
                <a:lnTo>
                  <a:pt x="1080" y="0"/>
                </a:lnTo>
                <a:cubicBezTo>
                  <a:pt x="1161" y="0"/>
                  <a:pt x="1226" y="65"/>
                  <a:pt x="1226" y="146"/>
                </a:cubicBezTo>
                <a:lnTo>
                  <a:pt x="1226" y="1547"/>
                </a:lnTo>
                <a:cubicBezTo>
                  <a:pt x="1226" y="1628"/>
                  <a:pt x="1161" y="1693"/>
                  <a:pt x="1080" y="1693"/>
                </a:cubicBezTo>
                <a:close/>
                <a:moveTo>
                  <a:pt x="146" y="58"/>
                </a:moveTo>
                <a:lnTo>
                  <a:pt x="146" y="58"/>
                </a:lnTo>
                <a:cubicBezTo>
                  <a:pt x="98" y="58"/>
                  <a:pt x="58" y="97"/>
                  <a:pt x="58" y="146"/>
                </a:cubicBezTo>
                <a:lnTo>
                  <a:pt x="58" y="1547"/>
                </a:lnTo>
                <a:cubicBezTo>
                  <a:pt x="58" y="1595"/>
                  <a:pt x="98" y="1635"/>
                  <a:pt x="146" y="1635"/>
                </a:cubicBezTo>
                <a:lnTo>
                  <a:pt x="1080" y="1635"/>
                </a:lnTo>
                <a:cubicBezTo>
                  <a:pt x="1128" y="1635"/>
                  <a:pt x="1168" y="1595"/>
                  <a:pt x="1168" y="1547"/>
                </a:cubicBezTo>
                <a:lnTo>
                  <a:pt x="1168" y="146"/>
                </a:lnTo>
                <a:cubicBezTo>
                  <a:pt x="1168" y="97"/>
                  <a:pt x="1128" y="58"/>
                  <a:pt x="1080" y="58"/>
                </a:cubicBezTo>
                <a:lnTo>
                  <a:pt x="146" y="58"/>
                </a:lnTo>
                <a:close/>
                <a:moveTo>
                  <a:pt x="759" y="759"/>
                </a:moveTo>
                <a:lnTo>
                  <a:pt x="759" y="759"/>
                </a:lnTo>
                <a:lnTo>
                  <a:pt x="671" y="759"/>
                </a:lnTo>
                <a:lnTo>
                  <a:pt x="671" y="671"/>
                </a:lnTo>
                <a:cubicBezTo>
                  <a:pt x="671" y="655"/>
                  <a:pt x="658" y="642"/>
                  <a:pt x="642" y="642"/>
                </a:cubicBezTo>
                <a:lnTo>
                  <a:pt x="584" y="642"/>
                </a:lnTo>
                <a:cubicBezTo>
                  <a:pt x="568" y="642"/>
                  <a:pt x="555" y="655"/>
                  <a:pt x="555" y="671"/>
                </a:cubicBezTo>
                <a:lnTo>
                  <a:pt x="555" y="759"/>
                </a:lnTo>
                <a:lnTo>
                  <a:pt x="467" y="759"/>
                </a:lnTo>
                <a:cubicBezTo>
                  <a:pt x="451" y="759"/>
                  <a:pt x="438" y="772"/>
                  <a:pt x="438" y="788"/>
                </a:cubicBezTo>
                <a:lnTo>
                  <a:pt x="438" y="846"/>
                </a:lnTo>
                <a:cubicBezTo>
                  <a:pt x="438" y="863"/>
                  <a:pt x="451" y="876"/>
                  <a:pt x="467" y="876"/>
                </a:cubicBezTo>
                <a:lnTo>
                  <a:pt x="555" y="876"/>
                </a:lnTo>
                <a:lnTo>
                  <a:pt x="555" y="963"/>
                </a:lnTo>
                <a:cubicBezTo>
                  <a:pt x="555" y="979"/>
                  <a:pt x="568" y="992"/>
                  <a:pt x="584" y="992"/>
                </a:cubicBezTo>
                <a:lnTo>
                  <a:pt x="642" y="992"/>
                </a:lnTo>
                <a:cubicBezTo>
                  <a:pt x="658" y="992"/>
                  <a:pt x="671" y="979"/>
                  <a:pt x="671" y="963"/>
                </a:cubicBezTo>
                <a:lnTo>
                  <a:pt x="671" y="876"/>
                </a:lnTo>
                <a:lnTo>
                  <a:pt x="759" y="876"/>
                </a:lnTo>
                <a:cubicBezTo>
                  <a:pt x="775" y="876"/>
                  <a:pt x="788" y="863"/>
                  <a:pt x="788" y="846"/>
                </a:cubicBezTo>
                <a:lnTo>
                  <a:pt x="788" y="788"/>
                </a:lnTo>
                <a:cubicBezTo>
                  <a:pt x="788" y="772"/>
                  <a:pt x="775" y="759"/>
                  <a:pt x="759" y="759"/>
                </a:cubicBezTo>
                <a:close/>
                <a:moveTo>
                  <a:pt x="1080" y="1460"/>
                </a:moveTo>
                <a:lnTo>
                  <a:pt x="1080" y="1460"/>
                </a:lnTo>
                <a:lnTo>
                  <a:pt x="146" y="1460"/>
                </a:lnTo>
                <a:cubicBezTo>
                  <a:pt x="130" y="1460"/>
                  <a:pt x="117" y="1446"/>
                  <a:pt x="117" y="1430"/>
                </a:cubicBezTo>
                <a:cubicBezTo>
                  <a:pt x="117" y="1414"/>
                  <a:pt x="130" y="1401"/>
                  <a:pt x="146" y="1401"/>
                </a:cubicBezTo>
                <a:lnTo>
                  <a:pt x="1080" y="1401"/>
                </a:lnTo>
                <a:cubicBezTo>
                  <a:pt x="1096" y="1401"/>
                  <a:pt x="1109" y="1414"/>
                  <a:pt x="1109" y="1430"/>
                </a:cubicBezTo>
                <a:cubicBezTo>
                  <a:pt x="1109" y="1446"/>
                  <a:pt x="1096" y="1460"/>
                  <a:pt x="1080" y="1460"/>
                </a:cubicBezTo>
                <a:close/>
                <a:moveTo>
                  <a:pt x="1080" y="233"/>
                </a:moveTo>
                <a:lnTo>
                  <a:pt x="1080" y="233"/>
                </a:lnTo>
                <a:lnTo>
                  <a:pt x="146" y="233"/>
                </a:lnTo>
                <a:cubicBezTo>
                  <a:pt x="130" y="233"/>
                  <a:pt x="117" y="220"/>
                  <a:pt x="117" y="204"/>
                </a:cubicBezTo>
                <a:cubicBezTo>
                  <a:pt x="117" y="188"/>
                  <a:pt x="130" y="175"/>
                  <a:pt x="146" y="175"/>
                </a:cubicBezTo>
                <a:lnTo>
                  <a:pt x="1080" y="175"/>
                </a:lnTo>
                <a:cubicBezTo>
                  <a:pt x="1096" y="175"/>
                  <a:pt x="1109" y="188"/>
                  <a:pt x="1109" y="204"/>
                </a:cubicBezTo>
                <a:cubicBezTo>
                  <a:pt x="1109" y="220"/>
                  <a:pt x="1096" y="233"/>
                  <a:pt x="1080" y="233"/>
                </a:cubicBezTo>
                <a:close/>
                <a:moveTo>
                  <a:pt x="613" y="1576"/>
                </a:moveTo>
                <a:lnTo>
                  <a:pt x="613" y="1576"/>
                </a:lnTo>
                <a:cubicBezTo>
                  <a:pt x="605" y="1576"/>
                  <a:pt x="598" y="1573"/>
                  <a:pt x="592" y="1568"/>
                </a:cubicBezTo>
                <a:cubicBezTo>
                  <a:pt x="587" y="1562"/>
                  <a:pt x="584" y="1555"/>
                  <a:pt x="584" y="1547"/>
                </a:cubicBezTo>
                <a:cubicBezTo>
                  <a:pt x="584" y="1539"/>
                  <a:pt x="587" y="1532"/>
                  <a:pt x="592" y="1527"/>
                </a:cubicBezTo>
                <a:cubicBezTo>
                  <a:pt x="603" y="1516"/>
                  <a:pt x="623" y="1516"/>
                  <a:pt x="634" y="1527"/>
                </a:cubicBezTo>
                <a:cubicBezTo>
                  <a:pt x="639" y="1532"/>
                  <a:pt x="642" y="1539"/>
                  <a:pt x="642" y="1547"/>
                </a:cubicBezTo>
                <a:cubicBezTo>
                  <a:pt x="642" y="1555"/>
                  <a:pt x="639" y="1562"/>
                  <a:pt x="634" y="1568"/>
                </a:cubicBezTo>
                <a:cubicBezTo>
                  <a:pt x="628" y="1573"/>
                  <a:pt x="621" y="1576"/>
                  <a:pt x="613" y="1576"/>
                </a:cubicBezTo>
                <a:close/>
              </a:path>
            </a:pathLst>
          </a:custGeom>
          <a:solidFill>
            <a:srgbClr val="0C0E1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17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лок-схе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769479" y="1925123"/>
            <a:ext cx="5264311" cy="3490353"/>
            <a:chOff x="769479" y="1925123"/>
            <a:chExt cx="5264311" cy="3490353"/>
          </a:xfrm>
        </p:grpSpPr>
        <p:cxnSp>
          <p:nvCxnSpPr>
            <p:cNvPr id="28" name="Прямая соединительная линия 27"/>
            <p:cNvCxnSpPr/>
            <p:nvPr/>
          </p:nvCxnSpPr>
          <p:spPr>
            <a:xfrm>
              <a:off x="1504825" y="3671234"/>
              <a:ext cx="1524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Прямая соединительная линия 6"/>
            <p:cNvCxnSpPr/>
            <p:nvPr/>
          </p:nvCxnSpPr>
          <p:spPr>
            <a:xfrm>
              <a:off x="769479" y="2290377"/>
              <a:ext cx="1293132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единительная линия 8"/>
            <p:cNvCxnSpPr/>
            <p:nvPr/>
          </p:nvCxnSpPr>
          <p:spPr>
            <a:xfrm>
              <a:off x="769479" y="3661977"/>
              <a:ext cx="569225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единительная линия 11"/>
            <p:cNvCxnSpPr/>
            <p:nvPr/>
          </p:nvCxnSpPr>
          <p:spPr>
            <a:xfrm>
              <a:off x="769479" y="5033577"/>
              <a:ext cx="1293132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единительная линия 12"/>
            <p:cNvCxnSpPr/>
            <p:nvPr/>
          </p:nvCxnSpPr>
          <p:spPr>
            <a:xfrm>
              <a:off x="4658169" y="2293552"/>
              <a:ext cx="1375621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>
              <a:off x="4658169" y="5037281"/>
              <a:ext cx="1375621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>
              <a:off x="5320160" y="3665152"/>
              <a:ext cx="694293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 flipV="1">
              <a:off x="3362323" y="2276145"/>
              <a:ext cx="1077265" cy="1358969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>
              <a:off x="3596441" y="3659815"/>
              <a:ext cx="1524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3341184" y="3662313"/>
              <a:ext cx="1088613" cy="1360787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>
              <a:endCxn id="27" idx="0"/>
            </p:cNvCxnSpPr>
            <p:nvPr/>
          </p:nvCxnSpPr>
          <p:spPr>
            <a:xfrm flipV="1">
              <a:off x="2266825" y="3671234"/>
              <a:ext cx="1077265" cy="1370406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>
              <a:endCxn id="27" idx="0"/>
            </p:cNvCxnSpPr>
            <p:nvPr/>
          </p:nvCxnSpPr>
          <p:spPr>
            <a:xfrm>
              <a:off x="2255469" y="2310455"/>
              <a:ext cx="1088613" cy="1360787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hape 2056"/>
            <p:cNvSpPr/>
            <p:nvPr/>
          </p:nvSpPr>
          <p:spPr>
            <a:xfrm>
              <a:off x="4051198" y="1925123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1AA6FC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2" name="Shape 2059"/>
            <p:cNvSpPr/>
            <p:nvPr/>
          </p:nvSpPr>
          <p:spPr>
            <a:xfrm>
              <a:off x="4712962" y="3295359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C5CE0B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3" name="Shape 2062"/>
            <p:cNvSpPr/>
            <p:nvPr/>
          </p:nvSpPr>
          <p:spPr>
            <a:xfrm>
              <a:off x="4048117" y="4677481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A02097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4" name="Shape 2071"/>
            <p:cNvSpPr/>
            <p:nvPr/>
          </p:nvSpPr>
          <p:spPr>
            <a:xfrm>
              <a:off x="1895973" y="1925123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F9CE0E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400">
                  <a:solidFill>
                    <a:srgbClr val="FFFFFF"/>
                  </a:solidFill>
                </a:defRPr>
              </a:pPr>
              <a:endParaRPr sz="2400">
                <a:solidFill>
                  <a:schemeClr val="tx1"/>
                </a:solidFill>
              </a:endParaRPr>
            </a:p>
          </p:txBody>
        </p:sp>
        <p:sp>
          <p:nvSpPr>
            <p:cNvPr id="25" name="Shape 2074"/>
            <p:cNvSpPr/>
            <p:nvPr/>
          </p:nvSpPr>
          <p:spPr>
            <a:xfrm>
              <a:off x="1235074" y="3295359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FF7F00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4000">
                  <a:solidFill>
                    <a:srgbClr val="FFFFFF"/>
                  </a:solidFill>
                </a:defRPr>
              </a:pPr>
              <a:endParaRPr sz="4000"/>
            </a:p>
          </p:txBody>
        </p:sp>
        <p:sp>
          <p:nvSpPr>
            <p:cNvPr id="26" name="Shape 2077"/>
            <p:cNvSpPr/>
            <p:nvPr/>
          </p:nvSpPr>
          <p:spPr>
            <a:xfrm>
              <a:off x="1895973" y="4677481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1FCFA1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0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27" name="Shape 2065"/>
            <p:cNvSpPr/>
            <p:nvPr/>
          </p:nvSpPr>
          <p:spPr>
            <a:xfrm>
              <a:off x="2636613" y="2965235"/>
              <a:ext cx="1414951" cy="1412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23B04A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6141579" y="1925123"/>
            <a:ext cx="5264311" cy="3490353"/>
            <a:chOff x="6141579" y="1925123"/>
            <a:chExt cx="5264311" cy="3490353"/>
          </a:xfrm>
        </p:grpSpPr>
        <p:cxnSp>
          <p:nvCxnSpPr>
            <p:cNvPr id="29" name="Прямая соединительная линия 28"/>
            <p:cNvCxnSpPr/>
            <p:nvPr/>
          </p:nvCxnSpPr>
          <p:spPr>
            <a:xfrm>
              <a:off x="6141579" y="2290377"/>
              <a:ext cx="1293132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единительная линия 29"/>
            <p:cNvCxnSpPr/>
            <p:nvPr/>
          </p:nvCxnSpPr>
          <p:spPr>
            <a:xfrm>
              <a:off x="6141579" y="5033577"/>
              <a:ext cx="1293132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единительная линия 30"/>
            <p:cNvCxnSpPr/>
            <p:nvPr/>
          </p:nvCxnSpPr>
          <p:spPr>
            <a:xfrm>
              <a:off x="10030269" y="2293552"/>
              <a:ext cx="1375621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единительная линия 31"/>
            <p:cNvCxnSpPr/>
            <p:nvPr/>
          </p:nvCxnSpPr>
          <p:spPr>
            <a:xfrm>
              <a:off x="10030269" y="5037281"/>
              <a:ext cx="1375621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Прямая соединительная линия 32"/>
            <p:cNvCxnSpPr/>
            <p:nvPr/>
          </p:nvCxnSpPr>
          <p:spPr>
            <a:xfrm flipV="1">
              <a:off x="8734423" y="2276145"/>
              <a:ext cx="1077265" cy="1358969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Прямая соединительная линия 33"/>
            <p:cNvCxnSpPr/>
            <p:nvPr/>
          </p:nvCxnSpPr>
          <p:spPr>
            <a:xfrm>
              <a:off x="8713284" y="3662313"/>
              <a:ext cx="1088613" cy="1360787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/>
            <p:cNvCxnSpPr>
              <a:endCxn id="41" idx="0"/>
            </p:cNvCxnSpPr>
            <p:nvPr/>
          </p:nvCxnSpPr>
          <p:spPr>
            <a:xfrm flipV="1">
              <a:off x="7638925" y="3671234"/>
              <a:ext cx="1077265" cy="1370406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/>
            <p:cNvCxnSpPr>
              <a:endCxn id="41" idx="0"/>
            </p:cNvCxnSpPr>
            <p:nvPr/>
          </p:nvCxnSpPr>
          <p:spPr>
            <a:xfrm>
              <a:off x="7627569" y="2310455"/>
              <a:ext cx="1088613" cy="1360787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Shape 2056"/>
            <p:cNvSpPr/>
            <p:nvPr/>
          </p:nvSpPr>
          <p:spPr>
            <a:xfrm>
              <a:off x="9423298" y="1925123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1AA6FC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8" name="Shape 2062"/>
            <p:cNvSpPr/>
            <p:nvPr/>
          </p:nvSpPr>
          <p:spPr>
            <a:xfrm>
              <a:off x="9420217" y="4677481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C5CE0B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9" name="Shape 2071"/>
            <p:cNvSpPr/>
            <p:nvPr/>
          </p:nvSpPr>
          <p:spPr>
            <a:xfrm>
              <a:off x="7268073" y="1925123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F9CE0E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400">
                  <a:solidFill>
                    <a:srgbClr val="FFFFFF"/>
                  </a:solidFill>
                </a:defRPr>
              </a:pPr>
              <a:endParaRPr sz="2400">
                <a:solidFill>
                  <a:schemeClr val="tx1"/>
                </a:solidFill>
              </a:endParaRPr>
            </a:p>
          </p:txBody>
        </p:sp>
        <p:sp>
          <p:nvSpPr>
            <p:cNvPr id="40" name="Shape 2077"/>
            <p:cNvSpPr/>
            <p:nvPr/>
          </p:nvSpPr>
          <p:spPr>
            <a:xfrm>
              <a:off x="7268073" y="4677481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EE3F44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0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41" name="Shape 2065"/>
            <p:cNvSpPr/>
            <p:nvPr/>
          </p:nvSpPr>
          <p:spPr>
            <a:xfrm>
              <a:off x="8008713" y="2965235"/>
              <a:ext cx="1414951" cy="1412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23B04A"/>
            </a:solidFill>
            <a:ln w="3175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</p:grpSp>
    </p:spTree>
    <p:extLst>
      <p:ext uri="{BB962C8B-B14F-4D97-AF65-F5344CB8AC3E}">
        <p14:creationId xmlns:p14="http://schemas.microsoft.com/office/powerpoint/2010/main" val="12271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лок-схемы однотонны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1369468" y="1806101"/>
            <a:ext cx="5373493" cy="3841450"/>
            <a:chOff x="1369468" y="1806101"/>
            <a:chExt cx="5373493" cy="3841450"/>
          </a:xfrm>
        </p:grpSpPr>
        <p:sp>
          <p:nvSpPr>
            <p:cNvPr id="7" name="Shape 2065"/>
            <p:cNvSpPr/>
            <p:nvPr/>
          </p:nvSpPr>
          <p:spPr>
            <a:xfrm>
              <a:off x="4591049" y="1806101"/>
              <a:ext cx="1095849" cy="109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>
                <a:alpha val="10000"/>
              </a:srgbClr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9" name="Shape 2065"/>
            <p:cNvSpPr/>
            <p:nvPr/>
          </p:nvSpPr>
          <p:spPr>
            <a:xfrm>
              <a:off x="1763697" y="3175773"/>
              <a:ext cx="1095849" cy="109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>
                <a:alpha val="10000"/>
              </a:srgbClr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0" name="Shape 2065"/>
            <p:cNvSpPr/>
            <p:nvPr/>
          </p:nvSpPr>
          <p:spPr>
            <a:xfrm>
              <a:off x="2428070" y="4553975"/>
              <a:ext cx="1095849" cy="109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>
                <a:alpha val="10000"/>
              </a:srgbClr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1" name="Shape 2065"/>
            <p:cNvSpPr/>
            <p:nvPr/>
          </p:nvSpPr>
          <p:spPr>
            <a:xfrm>
              <a:off x="4582966" y="4553975"/>
              <a:ext cx="1095849" cy="109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>
                <a:alpha val="10000"/>
              </a:srgbClr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12" name="Shape 2065"/>
            <p:cNvSpPr/>
            <p:nvPr/>
          </p:nvSpPr>
          <p:spPr>
            <a:xfrm>
              <a:off x="5244582" y="3175773"/>
              <a:ext cx="1095849" cy="109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>
                <a:alpha val="10000"/>
              </a:srgbClr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cxnSp>
          <p:nvCxnSpPr>
            <p:cNvPr id="13" name="Прямая соединительная линия 12"/>
            <p:cNvCxnSpPr/>
            <p:nvPr/>
          </p:nvCxnSpPr>
          <p:spPr>
            <a:xfrm>
              <a:off x="1369468" y="2349500"/>
              <a:ext cx="1402314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единительная линия 13"/>
            <p:cNvCxnSpPr/>
            <p:nvPr/>
          </p:nvCxnSpPr>
          <p:spPr>
            <a:xfrm>
              <a:off x="1369468" y="3721100"/>
              <a:ext cx="678407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/>
            <p:cNvCxnSpPr/>
            <p:nvPr/>
          </p:nvCxnSpPr>
          <p:spPr>
            <a:xfrm>
              <a:off x="1369468" y="5092700"/>
              <a:ext cx="1402314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/>
            <p:cNvCxnSpPr/>
            <p:nvPr/>
          </p:nvCxnSpPr>
          <p:spPr>
            <a:xfrm>
              <a:off x="5367340" y="2352676"/>
              <a:ext cx="1375621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>
              <a:off x="5367340" y="5096404"/>
              <a:ext cx="1375621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единительная линия 17"/>
            <p:cNvCxnSpPr/>
            <p:nvPr/>
          </p:nvCxnSpPr>
          <p:spPr>
            <a:xfrm>
              <a:off x="6029331" y="3724274"/>
              <a:ext cx="694293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 flipV="1">
              <a:off x="4071494" y="2335269"/>
              <a:ext cx="1077265" cy="1358969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/>
            <p:cNvCxnSpPr/>
            <p:nvPr/>
          </p:nvCxnSpPr>
          <p:spPr>
            <a:xfrm>
              <a:off x="4305612" y="3718938"/>
              <a:ext cx="1524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единительная линия 20"/>
            <p:cNvCxnSpPr/>
            <p:nvPr/>
          </p:nvCxnSpPr>
          <p:spPr>
            <a:xfrm>
              <a:off x="4050355" y="3721436"/>
              <a:ext cx="1088613" cy="1360787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Прямая соединительная линия 21"/>
            <p:cNvCxnSpPr>
              <a:stCxn id="10" idx="0"/>
              <a:endCxn id="33" idx="0"/>
            </p:cNvCxnSpPr>
            <p:nvPr/>
          </p:nvCxnSpPr>
          <p:spPr>
            <a:xfrm flipV="1">
              <a:off x="2975996" y="3730355"/>
              <a:ext cx="1077265" cy="1370406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Прямая соединительная линия 22"/>
            <p:cNvCxnSpPr/>
            <p:nvPr/>
          </p:nvCxnSpPr>
          <p:spPr>
            <a:xfrm>
              <a:off x="2275662" y="3718938"/>
              <a:ext cx="1524000" cy="0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Прямая соединительная линия 23"/>
            <p:cNvCxnSpPr>
              <a:endCxn id="33" idx="0"/>
            </p:cNvCxnSpPr>
            <p:nvPr/>
          </p:nvCxnSpPr>
          <p:spPr>
            <a:xfrm>
              <a:off x="2964640" y="2369579"/>
              <a:ext cx="1088613" cy="1360787"/>
            </a:xfrm>
            <a:prstGeom prst="line">
              <a:avLst/>
            </a:prstGeom>
            <a:ln w="3175">
              <a:solidFill>
                <a:schemeClr val="tx1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Shape 2065"/>
            <p:cNvSpPr/>
            <p:nvPr/>
          </p:nvSpPr>
          <p:spPr>
            <a:xfrm>
              <a:off x="2428070" y="1806101"/>
              <a:ext cx="1095849" cy="10935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>
                <a:alpha val="10000"/>
              </a:srgbClr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6" name="Shape 2065"/>
            <p:cNvSpPr/>
            <p:nvPr/>
          </p:nvSpPr>
          <p:spPr>
            <a:xfrm>
              <a:off x="2882513" y="2542965"/>
              <a:ext cx="2341538" cy="2336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>
                <a:alpha val="10000"/>
              </a:srgbClr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27" name="Shape 2056"/>
            <p:cNvSpPr/>
            <p:nvPr/>
          </p:nvSpPr>
          <p:spPr>
            <a:xfrm>
              <a:off x="4760369" y="1984255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/>
            </a:solidFill>
            <a:ln w="127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8" name="Shape 2059"/>
            <p:cNvSpPr/>
            <p:nvPr/>
          </p:nvSpPr>
          <p:spPr>
            <a:xfrm>
              <a:off x="5422133" y="3354480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/>
            </a:solidFill>
            <a:ln w="127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9" name="Shape 2062"/>
            <p:cNvSpPr/>
            <p:nvPr/>
          </p:nvSpPr>
          <p:spPr>
            <a:xfrm>
              <a:off x="4757288" y="4736602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/>
            </a:solidFill>
            <a:ln w="127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0" name="Shape 2071"/>
            <p:cNvSpPr/>
            <p:nvPr/>
          </p:nvSpPr>
          <p:spPr>
            <a:xfrm>
              <a:off x="2605144" y="1984255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/>
            </a:solidFill>
            <a:ln w="127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4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1" name="Shape 2074"/>
            <p:cNvSpPr/>
            <p:nvPr/>
          </p:nvSpPr>
          <p:spPr>
            <a:xfrm>
              <a:off x="1909886" y="3354480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/>
            </a:solidFill>
            <a:ln w="127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4000">
                  <a:solidFill>
                    <a:srgbClr val="FFFFFF"/>
                  </a:solidFill>
                </a:defRPr>
              </a:pPr>
              <a:endParaRPr sz="4000"/>
            </a:p>
          </p:txBody>
        </p:sp>
        <p:sp>
          <p:nvSpPr>
            <p:cNvPr id="32" name="Shape 2077"/>
            <p:cNvSpPr/>
            <p:nvPr/>
          </p:nvSpPr>
          <p:spPr>
            <a:xfrm>
              <a:off x="2605144" y="4736602"/>
              <a:ext cx="741691" cy="737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/>
            </a:solidFill>
            <a:ln w="127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2000">
                  <a:solidFill>
                    <a:srgbClr val="FFFFFF"/>
                  </a:solidFill>
                </a:defRPr>
              </a:pPr>
              <a:endParaRPr sz="2000"/>
            </a:p>
          </p:txBody>
        </p:sp>
        <p:sp>
          <p:nvSpPr>
            <p:cNvPr id="33" name="Shape 2065"/>
            <p:cNvSpPr/>
            <p:nvPr/>
          </p:nvSpPr>
          <p:spPr>
            <a:xfrm>
              <a:off x="3345784" y="3024348"/>
              <a:ext cx="1414951" cy="1412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43B858"/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</p:grpSp>
      <p:grpSp>
        <p:nvGrpSpPr>
          <p:cNvPr id="4" name="Группа 3"/>
          <p:cNvGrpSpPr/>
          <p:nvPr/>
        </p:nvGrpSpPr>
        <p:grpSpPr>
          <a:xfrm>
            <a:off x="7467903" y="1800764"/>
            <a:ext cx="3823967" cy="4382804"/>
            <a:chOff x="7467903" y="1800764"/>
            <a:chExt cx="3823967" cy="4382804"/>
          </a:xfrm>
        </p:grpSpPr>
        <p:sp>
          <p:nvSpPr>
            <p:cNvPr id="34" name="Shape 2065"/>
            <p:cNvSpPr/>
            <p:nvPr/>
          </p:nvSpPr>
          <p:spPr>
            <a:xfrm>
              <a:off x="7468716" y="1800764"/>
              <a:ext cx="1603377" cy="16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23B04A">
                <a:alpha val="10000"/>
              </a:srgbClr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35" name="Shape 2065"/>
            <p:cNvSpPr/>
            <p:nvPr/>
          </p:nvSpPr>
          <p:spPr>
            <a:xfrm>
              <a:off x="9655976" y="4583517"/>
              <a:ext cx="1603377" cy="16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23B04A">
                <a:alpha val="10000"/>
              </a:srgbClr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36" name="Shape 2065"/>
            <p:cNvSpPr/>
            <p:nvPr/>
          </p:nvSpPr>
          <p:spPr>
            <a:xfrm>
              <a:off x="7467903" y="3670695"/>
              <a:ext cx="1603377" cy="16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23B04A">
                <a:alpha val="10000"/>
              </a:srgbClr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sp>
          <p:nvSpPr>
            <p:cNvPr id="37" name="Shape 2065"/>
            <p:cNvSpPr/>
            <p:nvPr/>
          </p:nvSpPr>
          <p:spPr>
            <a:xfrm>
              <a:off x="9688493" y="2723142"/>
              <a:ext cx="1603377" cy="1600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7936"/>
                    <a:pt x="1138" y="5189"/>
                    <a:pt x="3163" y="3163"/>
                  </a:cubicBezTo>
                  <a:cubicBezTo>
                    <a:pt x="5189" y="1138"/>
                    <a:pt x="7936" y="0"/>
                    <a:pt x="10800" y="0"/>
                  </a:cubicBezTo>
                  <a:cubicBezTo>
                    <a:pt x="13664" y="0"/>
                    <a:pt x="16411" y="1138"/>
                    <a:pt x="18437" y="3163"/>
                  </a:cubicBezTo>
                  <a:cubicBezTo>
                    <a:pt x="20462" y="5189"/>
                    <a:pt x="21600" y="7936"/>
                    <a:pt x="21600" y="10800"/>
                  </a:cubicBezTo>
                  <a:cubicBezTo>
                    <a:pt x="21600" y="13664"/>
                    <a:pt x="20462" y="16411"/>
                    <a:pt x="18437" y="18437"/>
                  </a:cubicBezTo>
                  <a:cubicBezTo>
                    <a:pt x="16411" y="20462"/>
                    <a:pt x="13664" y="21600"/>
                    <a:pt x="10800" y="21600"/>
                  </a:cubicBezTo>
                  <a:cubicBezTo>
                    <a:pt x="7936" y="21600"/>
                    <a:pt x="5189" y="20462"/>
                    <a:pt x="3163" y="18437"/>
                  </a:cubicBezTo>
                  <a:cubicBezTo>
                    <a:pt x="1138" y="16411"/>
                    <a:pt x="0" y="13664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solidFill>
              <a:srgbClr val="23B04A">
                <a:alpha val="10000"/>
              </a:srgbClr>
            </a:solidFill>
            <a:ln w="25400" cap="flat">
              <a:noFill/>
              <a:prstDash val="solid"/>
              <a:beve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88764">
                <a:lnSpc>
                  <a:spcPct val="90000"/>
                </a:lnSpc>
                <a:spcBef>
                  <a:spcPts val="1067"/>
                </a:spcBef>
                <a:defRPr sz="3600">
                  <a:solidFill>
                    <a:srgbClr val="FFFFFF"/>
                  </a:solidFill>
                </a:defRPr>
              </a:pPr>
              <a:endParaRPr sz="3600"/>
            </a:p>
          </p:txBody>
        </p:sp>
        <p:cxnSp>
          <p:nvCxnSpPr>
            <p:cNvPr id="38" name="Straight Connector 35"/>
            <p:cNvCxnSpPr/>
            <p:nvPr/>
          </p:nvCxnSpPr>
          <p:spPr>
            <a:xfrm>
              <a:off x="8247595" y="4447712"/>
              <a:ext cx="2215561" cy="905545"/>
            </a:xfrm>
            <a:prstGeom prst="line">
              <a:avLst/>
            </a:prstGeom>
            <a:ln w="101600">
              <a:solidFill>
                <a:srgbClr val="23B04A">
                  <a:alpha val="3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5"/>
            <p:cNvCxnSpPr/>
            <p:nvPr/>
          </p:nvCxnSpPr>
          <p:spPr>
            <a:xfrm>
              <a:off x="8272504" y="2593386"/>
              <a:ext cx="2215561" cy="905545"/>
            </a:xfrm>
            <a:prstGeom prst="line">
              <a:avLst/>
            </a:prstGeom>
            <a:ln w="101600">
              <a:solidFill>
                <a:srgbClr val="23B04A">
                  <a:alpha val="3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lowchart: Connector 29"/>
            <p:cNvSpPr/>
            <p:nvPr/>
          </p:nvSpPr>
          <p:spPr>
            <a:xfrm>
              <a:off x="7673467" y="1997313"/>
              <a:ext cx="1198073" cy="1192128"/>
            </a:xfrm>
            <a:prstGeom prst="flowChartConnector">
              <a:avLst/>
            </a:prstGeom>
            <a:solidFill>
              <a:srgbClr val="43B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41" name="Straight Connector 35"/>
            <p:cNvCxnSpPr/>
            <p:nvPr/>
          </p:nvCxnSpPr>
          <p:spPr>
            <a:xfrm flipH="1">
              <a:off x="8240371" y="3510120"/>
              <a:ext cx="2247698" cy="984653"/>
            </a:xfrm>
            <a:prstGeom prst="line">
              <a:avLst/>
            </a:prstGeom>
            <a:ln w="101600">
              <a:solidFill>
                <a:srgbClr val="23B04A">
                  <a:alpha val="3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owchart: Connector 29"/>
            <p:cNvSpPr/>
            <p:nvPr/>
          </p:nvSpPr>
          <p:spPr>
            <a:xfrm>
              <a:off x="9888559" y="2927104"/>
              <a:ext cx="1198073" cy="1192128"/>
            </a:xfrm>
            <a:prstGeom prst="flowChartConnector">
              <a:avLst/>
            </a:prstGeom>
            <a:solidFill>
              <a:srgbClr val="43B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Flowchart: Connector 29"/>
            <p:cNvSpPr/>
            <p:nvPr/>
          </p:nvSpPr>
          <p:spPr>
            <a:xfrm>
              <a:off x="7673467" y="3867029"/>
              <a:ext cx="1198073" cy="1192128"/>
            </a:xfrm>
            <a:prstGeom prst="flowChartConnector">
              <a:avLst/>
            </a:prstGeom>
            <a:solidFill>
              <a:srgbClr val="43B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Flowchart: Connector 29"/>
            <p:cNvSpPr/>
            <p:nvPr/>
          </p:nvSpPr>
          <p:spPr>
            <a:xfrm>
              <a:off x="9863651" y="4781429"/>
              <a:ext cx="1198073" cy="1192128"/>
            </a:xfrm>
            <a:prstGeom prst="flowChartConnector">
              <a:avLst/>
            </a:prstGeom>
            <a:solidFill>
              <a:srgbClr val="43B8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77058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кругленный прямоугольник 8"/>
          <p:cNvSpPr/>
          <p:nvPr/>
        </p:nvSpPr>
        <p:spPr>
          <a:xfrm>
            <a:off x="1235074" y="1774382"/>
            <a:ext cx="3512788" cy="1737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235081" y="1774393"/>
            <a:ext cx="2690367" cy="164180"/>
          </a:xfrm>
          <a:prstGeom prst="roundRect">
            <a:avLst/>
          </a:prstGeom>
          <a:solidFill>
            <a:srgbClr val="FF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Скругленный прямоугольник 13"/>
          <p:cNvSpPr/>
          <p:nvPr/>
        </p:nvSpPr>
        <p:spPr>
          <a:xfrm>
            <a:off x="1235074" y="2135717"/>
            <a:ext cx="3512788" cy="1641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235074" y="2135717"/>
            <a:ext cx="1794578" cy="164180"/>
          </a:xfrm>
          <a:prstGeom prst="roundRect">
            <a:avLst/>
          </a:prstGeom>
          <a:solidFill>
            <a:srgbClr val="FF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235074" y="2497043"/>
            <a:ext cx="3512788" cy="1641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1235074" y="2497043"/>
            <a:ext cx="2021554" cy="164180"/>
          </a:xfrm>
          <a:prstGeom prst="roundRect">
            <a:avLst/>
          </a:prstGeom>
          <a:solidFill>
            <a:srgbClr val="FF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aphicFrame>
        <p:nvGraphicFramePr>
          <p:cNvPr id="18" name="Диаграмма 17"/>
          <p:cNvGraphicFramePr/>
          <p:nvPr>
            <p:extLst>
              <p:ext uri="{D42A27DB-BD31-4B8C-83A1-F6EECF244321}">
                <p14:modId xmlns:p14="http://schemas.microsoft.com/office/powerpoint/2010/main" val="4028612366"/>
              </p:ext>
            </p:extLst>
          </p:nvPr>
        </p:nvGraphicFramePr>
        <p:xfrm>
          <a:off x="5375832" y="1412874"/>
          <a:ext cx="5616017" cy="46919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1900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рафи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3144844966"/>
              </p:ext>
            </p:extLst>
          </p:nvPr>
        </p:nvGraphicFramePr>
        <p:xfrm>
          <a:off x="1063058" y="1566476"/>
          <a:ext cx="5753527" cy="55830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4"/>
          <p:cNvGraphicFramePr/>
          <p:nvPr>
            <p:extLst>
              <p:ext uri="{D42A27DB-BD31-4B8C-83A1-F6EECF244321}">
                <p14:modId xmlns:p14="http://schemas.microsoft.com/office/powerpoint/2010/main" val="2726344091"/>
              </p:ext>
            </p:extLst>
          </p:nvPr>
        </p:nvGraphicFramePr>
        <p:xfrm>
          <a:off x="6365119" y="1549910"/>
          <a:ext cx="6352414" cy="5010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4"/>
          <p:cNvGraphicFramePr/>
          <p:nvPr>
            <p:extLst>
              <p:ext uri="{D42A27DB-BD31-4B8C-83A1-F6EECF244321}">
                <p14:modId xmlns:p14="http://schemas.microsoft.com/office/powerpoint/2010/main" val="2481127168"/>
              </p:ext>
            </p:extLst>
          </p:nvPr>
        </p:nvGraphicFramePr>
        <p:xfrm>
          <a:off x="6966941" y="2024620"/>
          <a:ext cx="5148763" cy="4061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Chart 4"/>
          <p:cNvGraphicFramePr/>
          <p:nvPr>
            <p:extLst>
              <p:ext uri="{D42A27DB-BD31-4B8C-83A1-F6EECF244321}">
                <p14:modId xmlns:p14="http://schemas.microsoft.com/office/powerpoint/2010/main" val="3461857415"/>
              </p:ext>
            </p:extLst>
          </p:nvPr>
        </p:nvGraphicFramePr>
        <p:xfrm>
          <a:off x="7544414" y="2480132"/>
          <a:ext cx="3993817" cy="3150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4"/>
          <p:cNvGraphicFramePr/>
          <p:nvPr>
            <p:extLst>
              <p:ext uri="{D42A27DB-BD31-4B8C-83A1-F6EECF244321}">
                <p14:modId xmlns:p14="http://schemas.microsoft.com/office/powerpoint/2010/main" val="2019162778"/>
              </p:ext>
            </p:extLst>
          </p:nvPr>
        </p:nvGraphicFramePr>
        <p:xfrm>
          <a:off x="8090810" y="2911113"/>
          <a:ext cx="2901039" cy="2288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2191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Графи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Диаграмма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6191015"/>
              </p:ext>
            </p:extLst>
          </p:nvPr>
        </p:nvGraphicFramePr>
        <p:xfrm>
          <a:off x="1016830" y="2071545"/>
          <a:ext cx="10209947" cy="3761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1699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руговые диаграммы и УО нас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4"/>
          <p:cNvGraphicFramePr/>
          <p:nvPr>
            <p:extLst>
              <p:ext uri="{D42A27DB-BD31-4B8C-83A1-F6EECF244321}">
                <p14:modId xmlns:p14="http://schemas.microsoft.com/office/powerpoint/2010/main" val="3423025051"/>
              </p:ext>
            </p:extLst>
          </p:nvPr>
        </p:nvGraphicFramePr>
        <p:xfrm>
          <a:off x="609600" y="605113"/>
          <a:ext cx="3538329" cy="2482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Текст 7"/>
          <p:cNvSpPr>
            <a:spLocks noGrp="1"/>
          </p:cNvSpPr>
          <p:nvPr>
            <p:ph type="body" sz="quarter" idx="72" hasCustomPrompt="1"/>
          </p:nvPr>
        </p:nvSpPr>
        <p:spPr>
          <a:xfrm>
            <a:off x="1272208" y="1625357"/>
            <a:ext cx="2213109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marL="0" marR="0" lvl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30%</a:t>
            </a:r>
          </a:p>
        </p:txBody>
      </p:sp>
      <p:graphicFrame>
        <p:nvGraphicFramePr>
          <p:cNvPr id="15" name="Chart 4"/>
          <p:cNvGraphicFramePr/>
          <p:nvPr>
            <p:extLst>
              <p:ext uri="{D42A27DB-BD31-4B8C-83A1-F6EECF244321}">
                <p14:modId xmlns:p14="http://schemas.microsoft.com/office/powerpoint/2010/main" val="272437706"/>
              </p:ext>
            </p:extLst>
          </p:nvPr>
        </p:nvGraphicFramePr>
        <p:xfrm>
          <a:off x="3313043" y="605115"/>
          <a:ext cx="3140766" cy="2592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Текст 7"/>
          <p:cNvSpPr>
            <a:spLocks noGrp="1"/>
          </p:cNvSpPr>
          <p:nvPr>
            <p:ph type="body" sz="quarter" idx="76" hasCustomPrompt="1"/>
          </p:nvPr>
        </p:nvSpPr>
        <p:spPr>
          <a:xfrm>
            <a:off x="3763617" y="1625357"/>
            <a:ext cx="2266121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marL="0" marR="0" lvl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40%</a:t>
            </a:r>
            <a:endParaRPr lang="en-US" dirty="0"/>
          </a:p>
        </p:txBody>
      </p:sp>
      <p:graphicFrame>
        <p:nvGraphicFramePr>
          <p:cNvPr id="19" name="Chart 4"/>
          <p:cNvGraphicFramePr/>
          <p:nvPr>
            <p:extLst>
              <p:ext uri="{D42A27DB-BD31-4B8C-83A1-F6EECF244321}">
                <p14:modId xmlns:p14="http://schemas.microsoft.com/office/powerpoint/2010/main" val="3599831884"/>
              </p:ext>
            </p:extLst>
          </p:nvPr>
        </p:nvGraphicFramePr>
        <p:xfrm>
          <a:off x="5791203" y="605114"/>
          <a:ext cx="3209630" cy="2500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Текст 7"/>
          <p:cNvSpPr>
            <a:spLocks noGrp="1"/>
          </p:cNvSpPr>
          <p:nvPr>
            <p:ph type="body" sz="quarter" idx="80" hasCustomPrompt="1"/>
          </p:nvPr>
        </p:nvSpPr>
        <p:spPr>
          <a:xfrm>
            <a:off x="6308037" y="1625357"/>
            <a:ext cx="2213111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marL="0" marR="0" lvl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10</a:t>
            </a:r>
            <a:r>
              <a:rPr lang="en-US" dirty="0"/>
              <a:t>%</a:t>
            </a:r>
          </a:p>
        </p:txBody>
      </p:sp>
      <p:graphicFrame>
        <p:nvGraphicFramePr>
          <p:cNvPr id="23" name="Chart 4"/>
          <p:cNvGraphicFramePr/>
          <p:nvPr>
            <p:extLst>
              <p:ext uri="{D42A27DB-BD31-4B8C-83A1-F6EECF244321}">
                <p14:modId xmlns:p14="http://schemas.microsoft.com/office/powerpoint/2010/main" val="2945920231"/>
              </p:ext>
            </p:extLst>
          </p:nvPr>
        </p:nvGraphicFramePr>
        <p:xfrm>
          <a:off x="8269356" y="605113"/>
          <a:ext cx="3154018" cy="2510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6" name="Текст 7"/>
          <p:cNvSpPr>
            <a:spLocks noGrp="1"/>
          </p:cNvSpPr>
          <p:nvPr>
            <p:ph type="body" sz="quarter" idx="84" hasCustomPrompt="1"/>
          </p:nvPr>
        </p:nvSpPr>
        <p:spPr>
          <a:xfrm>
            <a:off x="8799447" y="1625357"/>
            <a:ext cx="2160101" cy="523874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marL="0" marR="0" indent="0" algn="ctr" defTabSz="9143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tx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marL="0" marR="0" lvl="0" indent="0" algn="ctr" defTabSz="914318" rtl="0" eaLnBrk="1" fontAlgn="auto" latinLnBrk="0" hangingPunct="1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2</a:t>
            </a:r>
            <a:r>
              <a:rPr lang="en-US" dirty="0"/>
              <a:t>0%</a:t>
            </a:r>
          </a:p>
        </p:txBody>
      </p:sp>
      <p:grpSp>
        <p:nvGrpSpPr>
          <p:cNvPr id="10" name="Группа 9"/>
          <p:cNvGrpSpPr/>
          <p:nvPr/>
        </p:nvGrpSpPr>
        <p:grpSpPr>
          <a:xfrm flipH="1">
            <a:off x="9142257" y="3790121"/>
            <a:ext cx="552450" cy="914400"/>
            <a:chOff x="3352800" y="2397125"/>
            <a:chExt cx="1150938" cy="1905001"/>
          </a:xfrm>
          <a:solidFill>
            <a:srgbClr val="D9D9D9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3352800" y="2925763"/>
              <a:ext cx="1150938" cy="1376363"/>
            </a:xfrm>
            <a:custGeom>
              <a:avLst/>
              <a:gdLst>
                <a:gd name="T0" fmla="*/ 57 w 3149"/>
                <a:gd name="T1" fmla="*/ 1451 h 3803"/>
                <a:gd name="T2" fmla="*/ 723 w 3149"/>
                <a:gd name="T3" fmla="*/ 94 h 3803"/>
                <a:gd name="T4" fmla="*/ 875 w 3149"/>
                <a:gd name="T5" fmla="*/ 0 h 3803"/>
                <a:gd name="T6" fmla="*/ 2285 w 3149"/>
                <a:gd name="T7" fmla="*/ 1 h 3803"/>
                <a:gd name="T8" fmla="*/ 2436 w 3149"/>
                <a:gd name="T9" fmla="*/ 94 h 3803"/>
                <a:gd name="T10" fmla="*/ 3097 w 3149"/>
                <a:gd name="T11" fmla="*/ 1395 h 3803"/>
                <a:gd name="T12" fmla="*/ 3025 w 3149"/>
                <a:gd name="T13" fmla="*/ 1689 h 3803"/>
                <a:gd name="T14" fmla="*/ 2684 w 3149"/>
                <a:gd name="T15" fmla="*/ 1607 h 3803"/>
                <a:gd name="T16" fmla="*/ 2237 w 3149"/>
                <a:gd name="T17" fmla="*/ 742 h 3803"/>
                <a:gd name="T18" fmla="*/ 2145 w 3149"/>
                <a:gd name="T19" fmla="*/ 1623 h 3803"/>
                <a:gd name="T20" fmla="*/ 2362 w 3149"/>
                <a:gd name="T21" fmla="*/ 3469 h 3803"/>
                <a:gd name="T22" fmla="*/ 2066 w 3149"/>
                <a:gd name="T23" fmla="*/ 3801 h 3803"/>
                <a:gd name="T24" fmla="*/ 2065 w 3149"/>
                <a:gd name="T25" fmla="*/ 3801 h 3803"/>
                <a:gd name="T26" fmla="*/ 1770 w 3149"/>
                <a:gd name="T27" fmla="*/ 3540 h 3803"/>
                <a:gd name="T28" fmla="*/ 1588 w 3149"/>
                <a:gd name="T29" fmla="*/ 2063 h 3803"/>
                <a:gd name="T30" fmla="*/ 1412 w 3149"/>
                <a:gd name="T31" fmla="*/ 3540 h 3803"/>
                <a:gd name="T32" fmla="*/ 1116 w 3149"/>
                <a:gd name="T33" fmla="*/ 3803 h 3803"/>
                <a:gd name="T34" fmla="*/ 820 w 3149"/>
                <a:gd name="T35" fmla="*/ 3472 h 3803"/>
                <a:gd name="T36" fmla="*/ 1028 w 3149"/>
                <a:gd name="T37" fmla="*/ 1628 h 3803"/>
                <a:gd name="T38" fmla="*/ 930 w 3149"/>
                <a:gd name="T39" fmla="*/ 748 h 3803"/>
                <a:gd name="T40" fmla="*/ 468 w 3149"/>
                <a:gd name="T41" fmla="*/ 1656 h 3803"/>
                <a:gd name="T42" fmla="*/ 165 w 3149"/>
                <a:gd name="T43" fmla="*/ 1760 h 3803"/>
                <a:gd name="T44" fmla="*/ 57 w 3149"/>
                <a:gd name="T45" fmla="*/ 1451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9" h="3803">
                  <a:moveTo>
                    <a:pt x="57" y="1451"/>
                  </a:moveTo>
                  <a:lnTo>
                    <a:pt x="723" y="94"/>
                  </a:lnTo>
                  <a:cubicBezTo>
                    <a:pt x="751" y="36"/>
                    <a:pt x="810" y="0"/>
                    <a:pt x="875" y="0"/>
                  </a:cubicBezTo>
                  <a:lnTo>
                    <a:pt x="2285" y="1"/>
                  </a:lnTo>
                  <a:cubicBezTo>
                    <a:pt x="2349" y="1"/>
                    <a:pt x="2407" y="37"/>
                    <a:pt x="2436" y="94"/>
                  </a:cubicBezTo>
                  <a:lnTo>
                    <a:pt x="3097" y="1395"/>
                  </a:lnTo>
                  <a:cubicBezTo>
                    <a:pt x="3149" y="1497"/>
                    <a:pt x="3118" y="1622"/>
                    <a:pt x="3025" y="1689"/>
                  </a:cubicBezTo>
                  <a:cubicBezTo>
                    <a:pt x="2910" y="1771"/>
                    <a:pt x="2749" y="1732"/>
                    <a:pt x="2684" y="1607"/>
                  </a:cubicBezTo>
                  <a:lnTo>
                    <a:pt x="2237" y="742"/>
                  </a:lnTo>
                  <a:lnTo>
                    <a:pt x="2145" y="1623"/>
                  </a:lnTo>
                  <a:lnTo>
                    <a:pt x="2362" y="3469"/>
                  </a:lnTo>
                  <a:cubicBezTo>
                    <a:pt x="2382" y="3646"/>
                    <a:pt x="2244" y="3801"/>
                    <a:pt x="2066" y="3801"/>
                  </a:cubicBezTo>
                  <a:lnTo>
                    <a:pt x="2065" y="3801"/>
                  </a:lnTo>
                  <a:cubicBezTo>
                    <a:pt x="1915" y="3801"/>
                    <a:pt x="1788" y="3689"/>
                    <a:pt x="1770" y="3540"/>
                  </a:cubicBezTo>
                  <a:lnTo>
                    <a:pt x="1588" y="2063"/>
                  </a:lnTo>
                  <a:lnTo>
                    <a:pt x="1412" y="3540"/>
                  </a:lnTo>
                  <a:cubicBezTo>
                    <a:pt x="1394" y="3690"/>
                    <a:pt x="1267" y="3803"/>
                    <a:pt x="1116" y="3803"/>
                  </a:cubicBezTo>
                  <a:cubicBezTo>
                    <a:pt x="938" y="3803"/>
                    <a:pt x="800" y="3648"/>
                    <a:pt x="820" y="3472"/>
                  </a:cubicBezTo>
                  <a:lnTo>
                    <a:pt x="1028" y="1628"/>
                  </a:lnTo>
                  <a:lnTo>
                    <a:pt x="930" y="748"/>
                  </a:lnTo>
                  <a:lnTo>
                    <a:pt x="468" y="1656"/>
                  </a:lnTo>
                  <a:cubicBezTo>
                    <a:pt x="411" y="1767"/>
                    <a:pt x="278" y="1813"/>
                    <a:pt x="165" y="1760"/>
                  </a:cubicBezTo>
                  <a:cubicBezTo>
                    <a:pt x="49" y="1706"/>
                    <a:pt x="0" y="1566"/>
                    <a:pt x="57" y="1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3702050" y="2397125"/>
              <a:ext cx="454025" cy="449263"/>
            </a:xfrm>
            <a:custGeom>
              <a:avLst/>
              <a:gdLst>
                <a:gd name="T0" fmla="*/ 1241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1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1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1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1" y="0"/>
                    <a:pt x="1240" y="276"/>
                    <a:pt x="1241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16" name="Группа 15"/>
          <p:cNvGrpSpPr/>
          <p:nvPr/>
        </p:nvGrpSpPr>
        <p:grpSpPr>
          <a:xfrm flipH="1">
            <a:off x="8461605" y="3790121"/>
            <a:ext cx="552450" cy="914400"/>
            <a:chOff x="3352800" y="2397125"/>
            <a:chExt cx="1150938" cy="1905001"/>
          </a:xfrm>
          <a:solidFill>
            <a:srgbClr val="D9D9D9"/>
          </a:solidFill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3352800" y="2925763"/>
              <a:ext cx="1150938" cy="1376363"/>
            </a:xfrm>
            <a:custGeom>
              <a:avLst/>
              <a:gdLst>
                <a:gd name="T0" fmla="*/ 57 w 3149"/>
                <a:gd name="T1" fmla="*/ 1451 h 3803"/>
                <a:gd name="T2" fmla="*/ 723 w 3149"/>
                <a:gd name="T3" fmla="*/ 94 h 3803"/>
                <a:gd name="T4" fmla="*/ 875 w 3149"/>
                <a:gd name="T5" fmla="*/ 0 h 3803"/>
                <a:gd name="T6" fmla="*/ 2285 w 3149"/>
                <a:gd name="T7" fmla="*/ 1 h 3803"/>
                <a:gd name="T8" fmla="*/ 2436 w 3149"/>
                <a:gd name="T9" fmla="*/ 94 h 3803"/>
                <a:gd name="T10" fmla="*/ 3097 w 3149"/>
                <a:gd name="T11" fmla="*/ 1395 h 3803"/>
                <a:gd name="T12" fmla="*/ 3025 w 3149"/>
                <a:gd name="T13" fmla="*/ 1689 h 3803"/>
                <a:gd name="T14" fmla="*/ 2684 w 3149"/>
                <a:gd name="T15" fmla="*/ 1607 h 3803"/>
                <a:gd name="T16" fmla="*/ 2237 w 3149"/>
                <a:gd name="T17" fmla="*/ 742 h 3803"/>
                <a:gd name="T18" fmla="*/ 2145 w 3149"/>
                <a:gd name="T19" fmla="*/ 1623 h 3803"/>
                <a:gd name="T20" fmla="*/ 2362 w 3149"/>
                <a:gd name="T21" fmla="*/ 3469 h 3803"/>
                <a:gd name="T22" fmla="*/ 2066 w 3149"/>
                <a:gd name="T23" fmla="*/ 3801 h 3803"/>
                <a:gd name="T24" fmla="*/ 2065 w 3149"/>
                <a:gd name="T25" fmla="*/ 3801 h 3803"/>
                <a:gd name="T26" fmla="*/ 1770 w 3149"/>
                <a:gd name="T27" fmla="*/ 3540 h 3803"/>
                <a:gd name="T28" fmla="*/ 1588 w 3149"/>
                <a:gd name="T29" fmla="*/ 2063 h 3803"/>
                <a:gd name="T30" fmla="*/ 1412 w 3149"/>
                <a:gd name="T31" fmla="*/ 3540 h 3803"/>
                <a:gd name="T32" fmla="*/ 1116 w 3149"/>
                <a:gd name="T33" fmla="*/ 3803 h 3803"/>
                <a:gd name="T34" fmla="*/ 820 w 3149"/>
                <a:gd name="T35" fmla="*/ 3472 h 3803"/>
                <a:gd name="T36" fmla="*/ 1028 w 3149"/>
                <a:gd name="T37" fmla="*/ 1628 h 3803"/>
                <a:gd name="T38" fmla="*/ 930 w 3149"/>
                <a:gd name="T39" fmla="*/ 748 h 3803"/>
                <a:gd name="T40" fmla="*/ 468 w 3149"/>
                <a:gd name="T41" fmla="*/ 1656 h 3803"/>
                <a:gd name="T42" fmla="*/ 165 w 3149"/>
                <a:gd name="T43" fmla="*/ 1760 h 3803"/>
                <a:gd name="T44" fmla="*/ 57 w 3149"/>
                <a:gd name="T45" fmla="*/ 1451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9" h="3803">
                  <a:moveTo>
                    <a:pt x="57" y="1451"/>
                  </a:moveTo>
                  <a:lnTo>
                    <a:pt x="723" y="94"/>
                  </a:lnTo>
                  <a:cubicBezTo>
                    <a:pt x="751" y="36"/>
                    <a:pt x="810" y="0"/>
                    <a:pt x="875" y="0"/>
                  </a:cubicBezTo>
                  <a:lnTo>
                    <a:pt x="2285" y="1"/>
                  </a:lnTo>
                  <a:cubicBezTo>
                    <a:pt x="2349" y="1"/>
                    <a:pt x="2407" y="37"/>
                    <a:pt x="2436" y="94"/>
                  </a:cubicBezTo>
                  <a:lnTo>
                    <a:pt x="3097" y="1395"/>
                  </a:lnTo>
                  <a:cubicBezTo>
                    <a:pt x="3149" y="1497"/>
                    <a:pt x="3118" y="1622"/>
                    <a:pt x="3025" y="1689"/>
                  </a:cubicBezTo>
                  <a:cubicBezTo>
                    <a:pt x="2910" y="1771"/>
                    <a:pt x="2749" y="1732"/>
                    <a:pt x="2684" y="1607"/>
                  </a:cubicBezTo>
                  <a:lnTo>
                    <a:pt x="2237" y="742"/>
                  </a:lnTo>
                  <a:lnTo>
                    <a:pt x="2145" y="1623"/>
                  </a:lnTo>
                  <a:lnTo>
                    <a:pt x="2362" y="3469"/>
                  </a:lnTo>
                  <a:cubicBezTo>
                    <a:pt x="2382" y="3646"/>
                    <a:pt x="2244" y="3801"/>
                    <a:pt x="2066" y="3801"/>
                  </a:cubicBezTo>
                  <a:lnTo>
                    <a:pt x="2065" y="3801"/>
                  </a:lnTo>
                  <a:cubicBezTo>
                    <a:pt x="1915" y="3801"/>
                    <a:pt x="1788" y="3689"/>
                    <a:pt x="1770" y="3540"/>
                  </a:cubicBezTo>
                  <a:lnTo>
                    <a:pt x="1588" y="2063"/>
                  </a:lnTo>
                  <a:lnTo>
                    <a:pt x="1412" y="3540"/>
                  </a:lnTo>
                  <a:cubicBezTo>
                    <a:pt x="1394" y="3690"/>
                    <a:pt x="1267" y="3803"/>
                    <a:pt x="1116" y="3803"/>
                  </a:cubicBezTo>
                  <a:cubicBezTo>
                    <a:pt x="938" y="3803"/>
                    <a:pt x="800" y="3648"/>
                    <a:pt x="820" y="3472"/>
                  </a:cubicBezTo>
                  <a:lnTo>
                    <a:pt x="1028" y="1628"/>
                  </a:lnTo>
                  <a:lnTo>
                    <a:pt x="930" y="748"/>
                  </a:lnTo>
                  <a:lnTo>
                    <a:pt x="468" y="1656"/>
                  </a:lnTo>
                  <a:cubicBezTo>
                    <a:pt x="411" y="1767"/>
                    <a:pt x="278" y="1813"/>
                    <a:pt x="165" y="1760"/>
                  </a:cubicBezTo>
                  <a:cubicBezTo>
                    <a:pt x="49" y="1706"/>
                    <a:pt x="0" y="1566"/>
                    <a:pt x="57" y="1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3702050" y="2397125"/>
              <a:ext cx="454025" cy="449263"/>
            </a:xfrm>
            <a:custGeom>
              <a:avLst/>
              <a:gdLst>
                <a:gd name="T0" fmla="*/ 1241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1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1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1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1" y="0"/>
                    <a:pt x="1240" y="276"/>
                    <a:pt x="1241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21" name="Группа 20"/>
          <p:cNvGrpSpPr/>
          <p:nvPr/>
        </p:nvGrpSpPr>
        <p:grpSpPr>
          <a:xfrm flipH="1">
            <a:off x="7747665" y="3790121"/>
            <a:ext cx="552450" cy="914400"/>
            <a:chOff x="3352800" y="2397125"/>
            <a:chExt cx="1150938" cy="1905001"/>
          </a:xfrm>
          <a:solidFill>
            <a:srgbClr val="D9D9D9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3352800" y="2925763"/>
              <a:ext cx="1150938" cy="1376363"/>
            </a:xfrm>
            <a:custGeom>
              <a:avLst/>
              <a:gdLst>
                <a:gd name="T0" fmla="*/ 57 w 3149"/>
                <a:gd name="T1" fmla="*/ 1451 h 3803"/>
                <a:gd name="T2" fmla="*/ 723 w 3149"/>
                <a:gd name="T3" fmla="*/ 94 h 3803"/>
                <a:gd name="T4" fmla="*/ 875 w 3149"/>
                <a:gd name="T5" fmla="*/ 0 h 3803"/>
                <a:gd name="T6" fmla="*/ 2285 w 3149"/>
                <a:gd name="T7" fmla="*/ 1 h 3803"/>
                <a:gd name="T8" fmla="*/ 2436 w 3149"/>
                <a:gd name="T9" fmla="*/ 94 h 3803"/>
                <a:gd name="T10" fmla="*/ 3097 w 3149"/>
                <a:gd name="T11" fmla="*/ 1395 h 3803"/>
                <a:gd name="T12" fmla="*/ 3025 w 3149"/>
                <a:gd name="T13" fmla="*/ 1689 h 3803"/>
                <a:gd name="T14" fmla="*/ 2684 w 3149"/>
                <a:gd name="T15" fmla="*/ 1607 h 3803"/>
                <a:gd name="T16" fmla="*/ 2237 w 3149"/>
                <a:gd name="T17" fmla="*/ 742 h 3803"/>
                <a:gd name="T18" fmla="*/ 2145 w 3149"/>
                <a:gd name="T19" fmla="*/ 1623 h 3803"/>
                <a:gd name="T20" fmla="*/ 2362 w 3149"/>
                <a:gd name="T21" fmla="*/ 3469 h 3803"/>
                <a:gd name="T22" fmla="*/ 2066 w 3149"/>
                <a:gd name="T23" fmla="*/ 3801 h 3803"/>
                <a:gd name="T24" fmla="*/ 2065 w 3149"/>
                <a:gd name="T25" fmla="*/ 3801 h 3803"/>
                <a:gd name="T26" fmla="*/ 1770 w 3149"/>
                <a:gd name="T27" fmla="*/ 3540 h 3803"/>
                <a:gd name="T28" fmla="*/ 1588 w 3149"/>
                <a:gd name="T29" fmla="*/ 2063 h 3803"/>
                <a:gd name="T30" fmla="*/ 1412 w 3149"/>
                <a:gd name="T31" fmla="*/ 3540 h 3803"/>
                <a:gd name="T32" fmla="*/ 1116 w 3149"/>
                <a:gd name="T33" fmla="*/ 3803 h 3803"/>
                <a:gd name="T34" fmla="*/ 820 w 3149"/>
                <a:gd name="T35" fmla="*/ 3472 h 3803"/>
                <a:gd name="T36" fmla="*/ 1028 w 3149"/>
                <a:gd name="T37" fmla="*/ 1628 h 3803"/>
                <a:gd name="T38" fmla="*/ 930 w 3149"/>
                <a:gd name="T39" fmla="*/ 748 h 3803"/>
                <a:gd name="T40" fmla="*/ 468 w 3149"/>
                <a:gd name="T41" fmla="*/ 1656 h 3803"/>
                <a:gd name="T42" fmla="*/ 165 w 3149"/>
                <a:gd name="T43" fmla="*/ 1760 h 3803"/>
                <a:gd name="T44" fmla="*/ 57 w 3149"/>
                <a:gd name="T45" fmla="*/ 1451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9" h="3803">
                  <a:moveTo>
                    <a:pt x="57" y="1451"/>
                  </a:moveTo>
                  <a:lnTo>
                    <a:pt x="723" y="94"/>
                  </a:lnTo>
                  <a:cubicBezTo>
                    <a:pt x="751" y="36"/>
                    <a:pt x="810" y="0"/>
                    <a:pt x="875" y="0"/>
                  </a:cubicBezTo>
                  <a:lnTo>
                    <a:pt x="2285" y="1"/>
                  </a:lnTo>
                  <a:cubicBezTo>
                    <a:pt x="2349" y="1"/>
                    <a:pt x="2407" y="37"/>
                    <a:pt x="2436" y="94"/>
                  </a:cubicBezTo>
                  <a:lnTo>
                    <a:pt x="3097" y="1395"/>
                  </a:lnTo>
                  <a:cubicBezTo>
                    <a:pt x="3149" y="1497"/>
                    <a:pt x="3118" y="1622"/>
                    <a:pt x="3025" y="1689"/>
                  </a:cubicBezTo>
                  <a:cubicBezTo>
                    <a:pt x="2910" y="1771"/>
                    <a:pt x="2749" y="1732"/>
                    <a:pt x="2684" y="1607"/>
                  </a:cubicBezTo>
                  <a:lnTo>
                    <a:pt x="2237" y="742"/>
                  </a:lnTo>
                  <a:lnTo>
                    <a:pt x="2145" y="1623"/>
                  </a:lnTo>
                  <a:lnTo>
                    <a:pt x="2362" y="3469"/>
                  </a:lnTo>
                  <a:cubicBezTo>
                    <a:pt x="2382" y="3646"/>
                    <a:pt x="2244" y="3801"/>
                    <a:pt x="2066" y="3801"/>
                  </a:cubicBezTo>
                  <a:lnTo>
                    <a:pt x="2065" y="3801"/>
                  </a:lnTo>
                  <a:cubicBezTo>
                    <a:pt x="1915" y="3801"/>
                    <a:pt x="1788" y="3689"/>
                    <a:pt x="1770" y="3540"/>
                  </a:cubicBezTo>
                  <a:lnTo>
                    <a:pt x="1588" y="2063"/>
                  </a:lnTo>
                  <a:lnTo>
                    <a:pt x="1412" y="3540"/>
                  </a:lnTo>
                  <a:cubicBezTo>
                    <a:pt x="1394" y="3690"/>
                    <a:pt x="1267" y="3803"/>
                    <a:pt x="1116" y="3803"/>
                  </a:cubicBezTo>
                  <a:cubicBezTo>
                    <a:pt x="938" y="3803"/>
                    <a:pt x="800" y="3648"/>
                    <a:pt x="820" y="3472"/>
                  </a:cubicBezTo>
                  <a:lnTo>
                    <a:pt x="1028" y="1628"/>
                  </a:lnTo>
                  <a:lnTo>
                    <a:pt x="930" y="748"/>
                  </a:lnTo>
                  <a:lnTo>
                    <a:pt x="468" y="1656"/>
                  </a:lnTo>
                  <a:cubicBezTo>
                    <a:pt x="411" y="1767"/>
                    <a:pt x="278" y="1813"/>
                    <a:pt x="165" y="1760"/>
                  </a:cubicBezTo>
                  <a:cubicBezTo>
                    <a:pt x="49" y="1706"/>
                    <a:pt x="0" y="1566"/>
                    <a:pt x="57" y="1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3702050" y="2397125"/>
              <a:ext cx="454025" cy="449263"/>
            </a:xfrm>
            <a:custGeom>
              <a:avLst/>
              <a:gdLst>
                <a:gd name="T0" fmla="*/ 1241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1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1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1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1" y="0"/>
                    <a:pt x="1240" y="276"/>
                    <a:pt x="1241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27" name="Группа 26"/>
          <p:cNvGrpSpPr/>
          <p:nvPr/>
        </p:nvGrpSpPr>
        <p:grpSpPr>
          <a:xfrm flipH="1">
            <a:off x="7058609" y="3790121"/>
            <a:ext cx="552450" cy="914400"/>
            <a:chOff x="3352800" y="2397125"/>
            <a:chExt cx="1150938" cy="1905001"/>
          </a:xfrm>
          <a:solidFill>
            <a:srgbClr val="D9D9D9"/>
          </a:solidFill>
        </p:grpSpPr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3352800" y="2925763"/>
              <a:ext cx="1150938" cy="1376363"/>
            </a:xfrm>
            <a:custGeom>
              <a:avLst/>
              <a:gdLst>
                <a:gd name="T0" fmla="*/ 57 w 3149"/>
                <a:gd name="T1" fmla="*/ 1451 h 3803"/>
                <a:gd name="T2" fmla="*/ 723 w 3149"/>
                <a:gd name="T3" fmla="*/ 94 h 3803"/>
                <a:gd name="T4" fmla="*/ 875 w 3149"/>
                <a:gd name="T5" fmla="*/ 0 h 3803"/>
                <a:gd name="T6" fmla="*/ 2285 w 3149"/>
                <a:gd name="T7" fmla="*/ 1 h 3803"/>
                <a:gd name="T8" fmla="*/ 2436 w 3149"/>
                <a:gd name="T9" fmla="*/ 94 h 3803"/>
                <a:gd name="T10" fmla="*/ 3097 w 3149"/>
                <a:gd name="T11" fmla="*/ 1395 h 3803"/>
                <a:gd name="T12" fmla="*/ 3025 w 3149"/>
                <a:gd name="T13" fmla="*/ 1689 h 3803"/>
                <a:gd name="T14" fmla="*/ 2684 w 3149"/>
                <a:gd name="T15" fmla="*/ 1607 h 3803"/>
                <a:gd name="T16" fmla="*/ 2237 w 3149"/>
                <a:gd name="T17" fmla="*/ 742 h 3803"/>
                <a:gd name="T18" fmla="*/ 2145 w 3149"/>
                <a:gd name="T19" fmla="*/ 1623 h 3803"/>
                <a:gd name="T20" fmla="*/ 2362 w 3149"/>
                <a:gd name="T21" fmla="*/ 3469 h 3803"/>
                <a:gd name="T22" fmla="*/ 2066 w 3149"/>
                <a:gd name="T23" fmla="*/ 3801 h 3803"/>
                <a:gd name="T24" fmla="*/ 2065 w 3149"/>
                <a:gd name="T25" fmla="*/ 3801 h 3803"/>
                <a:gd name="T26" fmla="*/ 1770 w 3149"/>
                <a:gd name="T27" fmla="*/ 3540 h 3803"/>
                <a:gd name="T28" fmla="*/ 1588 w 3149"/>
                <a:gd name="T29" fmla="*/ 2063 h 3803"/>
                <a:gd name="T30" fmla="*/ 1412 w 3149"/>
                <a:gd name="T31" fmla="*/ 3540 h 3803"/>
                <a:gd name="T32" fmla="*/ 1116 w 3149"/>
                <a:gd name="T33" fmla="*/ 3803 h 3803"/>
                <a:gd name="T34" fmla="*/ 820 w 3149"/>
                <a:gd name="T35" fmla="*/ 3472 h 3803"/>
                <a:gd name="T36" fmla="*/ 1028 w 3149"/>
                <a:gd name="T37" fmla="*/ 1628 h 3803"/>
                <a:gd name="T38" fmla="*/ 930 w 3149"/>
                <a:gd name="T39" fmla="*/ 748 h 3803"/>
                <a:gd name="T40" fmla="*/ 468 w 3149"/>
                <a:gd name="T41" fmla="*/ 1656 h 3803"/>
                <a:gd name="T42" fmla="*/ 165 w 3149"/>
                <a:gd name="T43" fmla="*/ 1760 h 3803"/>
                <a:gd name="T44" fmla="*/ 57 w 3149"/>
                <a:gd name="T45" fmla="*/ 1451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9" h="3803">
                  <a:moveTo>
                    <a:pt x="57" y="1451"/>
                  </a:moveTo>
                  <a:lnTo>
                    <a:pt x="723" y="94"/>
                  </a:lnTo>
                  <a:cubicBezTo>
                    <a:pt x="751" y="36"/>
                    <a:pt x="810" y="0"/>
                    <a:pt x="875" y="0"/>
                  </a:cubicBezTo>
                  <a:lnTo>
                    <a:pt x="2285" y="1"/>
                  </a:lnTo>
                  <a:cubicBezTo>
                    <a:pt x="2349" y="1"/>
                    <a:pt x="2407" y="37"/>
                    <a:pt x="2436" y="94"/>
                  </a:cubicBezTo>
                  <a:lnTo>
                    <a:pt x="3097" y="1395"/>
                  </a:lnTo>
                  <a:cubicBezTo>
                    <a:pt x="3149" y="1497"/>
                    <a:pt x="3118" y="1622"/>
                    <a:pt x="3025" y="1689"/>
                  </a:cubicBezTo>
                  <a:cubicBezTo>
                    <a:pt x="2910" y="1771"/>
                    <a:pt x="2749" y="1732"/>
                    <a:pt x="2684" y="1607"/>
                  </a:cubicBezTo>
                  <a:lnTo>
                    <a:pt x="2237" y="742"/>
                  </a:lnTo>
                  <a:lnTo>
                    <a:pt x="2145" y="1623"/>
                  </a:lnTo>
                  <a:lnTo>
                    <a:pt x="2362" y="3469"/>
                  </a:lnTo>
                  <a:cubicBezTo>
                    <a:pt x="2382" y="3646"/>
                    <a:pt x="2244" y="3801"/>
                    <a:pt x="2066" y="3801"/>
                  </a:cubicBezTo>
                  <a:lnTo>
                    <a:pt x="2065" y="3801"/>
                  </a:lnTo>
                  <a:cubicBezTo>
                    <a:pt x="1915" y="3801"/>
                    <a:pt x="1788" y="3689"/>
                    <a:pt x="1770" y="3540"/>
                  </a:cubicBezTo>
                  <a:lnTo>
                    <a:pt x="1588" y="2063"/>
                  </a:lnTo>
                  <a:lnTo>
                    <a:pt x="1412" y="3540"/>
                  </a:lnTo>
                  <a:cubicBezTo>
                    <a:pt x="1394" y="3690"/>
                    <a:pt x="1267" y="3803"/>
                    <a:pt x="1116" y="3803"/>
                  </a:cubicBezTo>
                  <a:cubicBezTo>
                    <a:pt x="938" y="3803"/>
                    <a:pt x="800" y="3648"/>
                    <a:pt x="820" y="3472"/>
                  </a:cubicBezTo>
                  <a:lnTo>
                    <a:pt x="1028" y="1628"/>
                  </a:lnTo>
                  <a:lnTo>
                    <a:pt x="930" y="748"/>
                  </a:lnTo>
                  <a:lnTo>
                    <a:pt x="468" y="1656"/>
                  </a:lnTo>
                  <a:cubicBezTo>
                    <a:pt x="411" y="1767"/>
                    <a:pt x="278" y="1813"/>
                    <a:pt x="165" y="1760"/>
                  </a:cubicBezTo>
                  <a:cubicBezTo>
                    <a:pt x="49" y="1706"/>
                    <a:pt x="0" y="1566"/>
                    <a:pt x="57" y="1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3702050" y="2397125"/>
              <a:ext cx="454025" cy="449263"/>
            </a:xfrm>
            <a:custGeom>
              <a:avLst/>
              <a:gdLst>
                <a:gd name="T0" fmla="*/ 1241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1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1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1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1" y="0"/>
                    <a:pt x="1240" y="276"/>
                    <a:pt x="1241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30" name="Группа 29"/>
          <p:cNvGrpSpPr/>
          <p:nvPr/>
        </p:nvGrpSpPr>
        <p:grpSpPr>
          <a:xfrm flipH="1">
            <a:off x="6331489" y="3790121"/>
            <a:ext cx="552450" cy="914400"/>
            <a:chOff x="3352800" y="2397125"/>
            <a:chExt cx="1150938" cy="1905001"/>
          </a:xfrm>
          <a:solidFill>
            <a:srgbClr val="D9D9D9"/>
          </a:solidFill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3352800" y="2925763"/>
              <a:ext cx="1150938" cy="1376363"/>
            </a:xfrm>
            <a:custGeom>
              <a:avLst/>
              <a:gdLst>
                <a:gd name="T0" fmla="*/ 57 w 3149"/>
                <a:gd name="T1" fmla="*/ 1451 h 3803"/>
                <a:gd name="T2" fmla="*/ 723 w 3149"/>
                <a:gd name="T3" fmla="*/ 94 h 3803"/>
                <a:gd name="T4" fmla="*/ 875 w 3149"/>
                <a:gd name="T5" fmla="*/ 0 h 3803"/>
                <a:gd name="T6" fmla="*/ 2285 w 3149"/>
                <a:gd name="T7" fmla="*/ 1 h 3803"/>
                <a:gd name="T8" fmla="*/ 2436 w 3149"/>
                <a:gd name="T9" fmla="*/ 94 h 3803"/>
                <a:gd name="T10" fmla="*/ 3097 w 3149"/>
                <a:gd name="T11" fmla="*/ 1395 h 3803"/>
                <a:gd name="T12" fmla="*/ 3025 w 3149"/>
                <a:gd name="T13" fmla="*/ 1689 h 3803"/>
                <a:gd name="T14" fmla="*/ 2684 w 3149"/>
                <a:gd name="T15" fmla="*/ 1607 h 3803"/>
                <a:gd name="T16" fmla="*/ 2237 w 3149"/>
                <a:gd name="T17" fmla="*/ 742 h 3803"/>
                <a:gd name="T18" fmla="*/ 2145 w 3149"/>
                <a:gd name="T19" fmla="*/ 1623 h 3803"/>
                <a:gd name="T20" fmla="*/ 2362 w 3149"/>
                <a:gd name="T21" fmla="*/ 3469 h 3803"/>
                <a:gd name="T22" fmla="*/ 2066 w 3149"/>
                <a:gd name="T23" fmla="*/ 3801 h 3803"/>
                <a:gd name="T24" fmla="*/ 2065 w 3149"/>
                <a:gd name="T25" fmla="*/ 3801 h 3803"/>
                <a:gd name="T26" fmla="*/ 1770 w 3149"/>
                <a:gd name="T27" fmla="*/ 3540 h 3803"/>
                <a:gd name="T28" fmla="*/ 1588 w 3149"/>
                <a:gd name="T29" fmla="*/ 2063 h 3803"/>
                <a:gd name="T30" fmla="*/ 1412 w 3149"/>
                <a:gd name="T31" fmla="*/ 3540 h 3803"/>
                <a:gd name="T32" fmla="*/ 1116 w 3149"/>
                <a:gd name="T33" fmla="*/ 3803 h 3803"/>
                <a:gd name="T34" fmla="*/ 820 w 3149"/>
                <a:gd name="T35" fmla="*/ 3472 h 3803"/>
                <a:gd name="T36" fmla="*/ 1028 w 3149"/>
                <a:gd name="T37" fmla="*/ 1628 h 3803"/>
                <a:gd name="T38" fmla="*/ 930 w 3149"/>
                <a:gd name="T39" fmla="*/ 748 h 3803"/>
                <a:gd name="T40" fmla="*/ 468 w 3149"/>
                <a:gd name="T41" fmla="*/ 1656 h 3803"/>
                <a:gd name="T42" fmla="*/ 165 w 3149"/>
                <a:gd name="T43" fmla="*/ 1760 h 3803"/>
                <a:gd name="T44" fmla="*/ 57 w 3149"/>
                <a:gd name="T45" fmla="*/ 1451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9" h="3803">
                  <a:moveTo>
                    <a:pt x="57" y="1451"/>
                  </a:moveTo>
                  <a:lnTo>
                    <a:pt x="723" y="94"/>
                  </a:lnTo>
                  <a:cubicBezTo>
                    <a:pt x="751" y="36"/>
                    <a:pt x="810" y="0"/>
                    <a:pt x="875" y="0"/>
                  </a:cubicBezTo>
                  <a:lnTo>
                    <a:pt x="2285" y="1"/>
                  </a:lnTo>
                  <a:cubicBezTo>
                    <a:pt x="2349" y="1"/>
                    <a:pt x="2407" y="37"/>
                    <a:pt x="2436" y="94"/>
                  </a:cubicBezTo>
                  <a:lnTo>
                    <a:pt x="3097" y="1395"/>
                  </a:lnTo>
                  <a:cubicBezTo>
                    <a:pt x="3149" y="1497"/>
                    <a:pt x="3118" y="1622"/>
                    <a:pt x="3025" y="1689"/>
                  </a:cubicBezTo>
                  <a:cubicBezTo>
                    <a:pt x="2910" y="1771"/>
                    <a:pt x="2749" y="1732"/>
                    <a:pt x="2684" y="1607"/>
                  </a:cubicBezTo>
                  <a:lnTo>
                    <a:pt x="2237" y="742"/>
                  </a:lnTo>
                  <a:lnTo>
                    <a:pt x="2145" y="1623"/>
                  </a:lnTo>
                  <a:lnTo>
                    <a:pt x="2362" y="3469"/>
                  </a:lnTo>
                  <a:cubicBezTo>
                    <a:pt x="2382" y="3646"/>
                    <a:pt x="2244" y="3801"/>
                    <a:pt x="2066" y="3801"/>
                  </a:cubicBezTo>
                  <a:lnTo>
                    <a:pt x="2065" y="3801"/>
                  </a:lnTo>
                  <a:cubicBezTo>
                    <a:pt x="1915" y="3801"/>
                    <a:pt x="1788" y="3689"/>
                    <a:pt x="1770" y="3540"/>
                  </a:cubicBezTo>
                  <a:lnTo>
                    <a:pt x="1588" y="2063"/>
                  </a:lnTo>
                  <a:lnTo>
                    <a:pt x="1412" y="3540"/>
                  </a:lnTo>
                  <a:cubicBezTo>
                    <a:pt x="1394" y="3690"/>
                    <a:pt x="1267" y="3803"/>
                    <a:pt x="1116" y="3803"/>
                  </a:cubicBezTo>
                  <a:cubicBezTo>
                    <a:pt x="938" y="3803"/>
                    <a:pt x="800" y="3648"/>
                    <a:pt x="820" y="3472"/>
                  </a:cubicBezTo>
                  <a:lnTo>
                    <a:pt x="1028" y="1628"/>
                  </a:lnTo>
                  <a:lnTo>
                    <a:pt x="930" y="748"/>
                  </a:lnTo>
                  <a:lnTo>
                    <a:pt x="468" y="1656"/>
                  </a:lnTo>
                  <a:cubicBezTo>
                    <a:pt x="411" y="1767"/>
                    <a:pt x="278" y="1813"/>
                    <a:pt x="165" y="1760"/>
                  </a:cubicBezTo>
                  <a:cubicBezTo>
                    <a:pt x="49" y="1706"/>
                    <a:pt x="0" y="1566"/>
                    <a:pt x="57" y="1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3702050" y="2397125"/>
              <a:ext cx="454025" cy="449263"/>
            </a:xfrm>
            <a:custGeom>
              <a:avLst/>
              <a:gdLst>
                <a:gd name="T0" fmla="*/ 1241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1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1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1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1" y="0"/>
                    <a:pt x="1240" y="276"/>
                    <a:pt x="1241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33" name="Группа 32"/>
          <p:cNvGrpSpPr/>
          <p:nvPr/>
        </p:nvGrpSpPr>
        <p:grpSpPr>
          <a:xfrm flipH="1">
            <a:off x="5652140" y="3790121"/>
            <a:ext cx="552450" cy="914400"/>
            <a:chOff x="3352800" y="2397125"/>
            <a:chExt cx="1150938" cy="1905001"/>
          </a:xfrm>
          <a:solidFill>
            <a:srgbClr val="D9D9D9"/>
          </a:solidFill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3352800" y="2925763"/>
              <a:ext cx="1150938" cy="1376363"/>
            </a:xfrm>
            <a:custGeom>
              <a:avLst/>
              <a:gdLst>
                <a:gd name="T0" fmla="*/ 57 w 3149"/>
                <a:gd name="T1" fmla="*/ 1451 h 3803"/>
                <a:gd name="T2" fmla="*/ 723 w 3149"/>
                <a:gd name="T3" fmla="*/ 94 h 3803"/>
                <a:gd name="T4" fmla="*/ 875 w 3149"/>
                <a:gd name="T5" fmla="*/ 0 h 3803"/>
                <a:gd name="T6" fmla="*/ 2285 w 3149"/>
                <a:gd name="T7" fmla="*/ 1 h 3803"/>
                <a:gd name="T8" fmla="*/ 2436 w 3149"/>
                <a:gd name="T9" fmla="*/ 94 h 3803"/>
                <a:gd name="T10" fmla="*/ 3097 w 3149"/>
                <a:gd name="T11" fmla="*/ 1395 h 3803"/>
                <a:gd name="T12" fmla="*/ 3025 w 3149"/>
                <a:gd name="T13" fmla="*/ 1689 h 3803"/>
                <a:gd name="T14" fmla="*/ 2684 w 3149"/>
                <a:gd name="T15" fmla="*/ 1607 h 3803"/>
                <a:gd name="T16" fmla="*/ 2237 w 3149"/>
                <a:gd name="T17" fmla="*/ 742 h 3803"/>
                <a:gd name="T18" fmla="*/ 2145 w 3149"/>
                <a:gd name="T19" fmla="*/ 1623 h 3803"/>
                <a:gd name="T20" fmla="*/ 2362 w 3149"/>
                <a:gd name="T21" fmla="*/ 3469 h 3803"/>
                <a:gd name="T22" fmla="*/ 2066 w 3149"/>
                <a:gd name="T23" fmla="*/ 3801 h 3803"/>
                <a:gd name="T24" fmla="*/ 2065 w 3149"/>
                <a:gd name="T25" fmla="*/ 3801 h 3803"/>
                <a:gd name="T26" fmla="*/ 1770 w 3149"/>
                <a:gd name="T27" fmla="*/ 3540 h 3803"/>
                <a:gd name="T28" fmla="*/ 1588 w 3149"/>
                <a:gd name="T29" fmla="*/ 2063 h 3803"/>
                <a:gd name="T30" fmla="*/ 1412 w 3149"/>
                <a:gd name="T31" fmla="*/ 3540 h 3803"/>
                <a:gd name="T32" fmla="*/ 1116 w 3149"/>
                <a:gd name="T33" fmla="*/ 3803 h 3803"/>
                <a:gd name="T34" fmla="*/ 820 w 3149"/>
                <a:gd name="T35" fmla="*/ 3472 h 3803"/>
                <a:gd name="T36" fmla="*/ 1028 w 3149"/>
                <a:gd name="T37" fmla="*/ 1628 h 3803"/>
                <a:gd name="T38" fmla="*/ 930 w 3149"/>
                <a:gd name="T39" fmla="*/ 748 h 3803"/>
                <a:gd name="T40" fmla="*/ 468 w 3149"/>
                <a:gd name="T41" fmla="*/ 1656 h 3803"/>
                <a:gd name="T42" fmla="*/ 165 w 3149"/>
                <a:gd name="T43" fmla="*/ 1760 h 3803"/>
                <a:gd name="T44" fmla="*/ 57 w 3149"/>
                <a:gd name="T45" fmla="*/ 1451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9" h="3803">
                  <a:moveTo>
                    <a:pt x="57" y="1451"/>
                  </a:moveTo>
                  <a:lnTo>
                    <a:pt x="723" y="94"/>
                  </a:lnTo>
                  <a:cubicBezTo>
                    <a:pt x="751" y="36"/>
                    <a:pt x="810" y="0"/>
                    <a:pt x="875" y="0"/>
                  </a:cubicBezTo>
                  <a:lnTo>
                    <a:pt x="2285" y="1"/>
                  </a:lnTo>
                  <a:cubicBezTo>
                    <a:pt x="2349" y="1"/>
                    <a:pt x="2407" y="37"/>
                    <a:pt x="2436" y="94"/>
                  </a:cubicBezTo>
                  <a:lnTo>
                    <a:pt x="3097" y="1395"/>
                  </a:lnTo>
                  <a:cubicBezTo>
                    <a:pt x="3149" y="1497"/>
                    <a:pt x="3118" y="1622"/>
                    <a:pt x="3025" y="1689"/>
                  </a:cubicBezTo>
                  <a:cubicBezTo>
                    <a:pt x="2910" y="1771"/>
                    <a:pt x="2749" y="1732"/>
                    <a:pt x="2684" y="1607"/>
                  </a:cubicBezTo>
                  <a:lnTo>
                    <a:pt x="2237" y="742"/>
                  </a:lnTo>
                  <a:lnTo>
                    <a:pt x="2145" y="1623"/>
                  </a:lnTo>
                  <a:lnTo>
                    <a:pt x="2362" y="3469"/>
                  </a:lnTo>
                  <a:cubicBezTo>
                    <a:pt x="2382" y="3646"/>
                    <a:pt x="2244" y="3801"/>
                    <a:pt x="2066" y="3801"/>
                  </a:cubicBezTo>
                  <a:lnTo>
                    <a:pt x="2065" y="3801"/>
                  </a:lnTo>
                  <a:cubicBezTo>
                    <a:pt x="1915" y="3801"/>
                    <a:pt x="1788" y="3689"/>
                    <a:pt x="1770" y="3540"/>
                  </a:cubicBezTo>
                  <a:lnTo>
                    <a:pt x="1588" y="2063"/>
                  </a:lnTo>
                  <a:lnTo>
                    <a:pt x="1412" y="3540"/>
                  </a:lnTo>
                  <a:cubicBezTo>
                    <a:pt x="1394" y="3690"/>
                    <a:pt x="1267" y="3803"/>
                    <a:pt x="1116" y="3803"/>
                  </a:cubicBezTo>
                  <a:cubicBezTo>
                    <a:pt x="938" y="3803"/>
                    <a:pt x="800" y="3648"/>
                    <a:pt x="820" y="3472"/>
                  </a:cubicBezTo>
                  <a:lnTo>
                    <a:pt x="1028" y="1628"/>
                  </a:lnTo>
                  <a:lnTo>
                    <a:pt x="930" y="748"/>
                  </a:lnTo>
                  <a:lnTo>
                    <a:pt x="468" y="1656"/>
                  </a:lnTo>
                  <a:cubicBezTo>
                    <a:pt x="411" y="1767"/>
                    <a:pt x="278" y="1813"/>
                    <a:pt x="165" y="1760"/>
                  </a:cubicBezTo>
                  <a:cubicBezTo>
                    <a:pt x="49" y="1706"/>
                    <a:pt x="0" y="1566"/>
                    <a:pt x="57" y="1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702050" y="2397125"/>
              <a:ext cx="454025" cy="449263"/>
            </a:xfrm>
            <a:custGeom>
              <a:avLst/>
              <a:gdLst>
                <a:gd name="T0" fmla="*/ 1241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1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1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1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1" y="0"/>
                    <a:pt x="1240" y="276"/>
                    <a:pt x="1241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36" name="Группа 35"/>
          <p:cNvGrpSpPr/>
          <p:nvPr/>
        </p:nvGrpSpPr>
        <p:grpSpPr>
          <a:xfrm flipH="1">
            <a:off x="4926353" y="3790121"/>
            <a:ext cx="552450" cy="914400"/>
            <a:chOff x="3352800" y="2397125"/>
            <a:chExt cx="1150938" cy="1905001"/>
          </a:xfrm>
          <a:solidFill>
            <a:srgbClr val="D9D9D9"/>
          </a:solidFill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>
              <a:off x="3352800" y="2925763"/>
              <a:ext cx="1150938" cy="1376363"/>
            </a:xfrm>
            <a:custGeom>
              <a:avLst/>
              <a:gdLst>
                <a:gd name="T0" fmla="*/ 57 w 3149"/>
                <a:gd name="T1" fmla="*/ 1451 h 3803"/>
                <a:gd name="T2" fmla="*/ 723 w 3149"/>
                <a:gd name="T3" fmla="*/ 94 h 3803"/>
                <a:gd name="T4" fmla="*/ 875 w 3149"/>
                <a:gd name="T5" fmla="*/ 0 h 3803"/>
                <a:gd name="T6" fmla="*/ 2285 w 3149"/>
                <a:gd name="T7" fmla="*/ 1 h 3803"/>
                <a:gd name="T8" fmla="*/ 2436 w 3149"/>
                <a:gd name="T9" fmla="*/ 94 h 3803"/>
                <a:gd name="T10" fmla="*/ 3097 w 3149"/>
                <a:gd name="T11" fmla="*/ 1395 h 3803"/>
                <a:gd name="T12" fmla="*/ 3025 w 3149"/>
                <a:gd name="T13" fmla="*/ 1689 h 3803"/>
                <a:gd name="T14" fmla="*/ 2684 w 3149"/>
                <a:gd name="T15" fmla="*/ 1607 h 3803"/>
                <a:gd name="T16" fmla="*/ 2237 w 3149"/>
                <a:gd name="T17" fmla="*/ 742 h 3803"/>
                <a:gd name="T18" fmla="*/ 2145 w 3149"/>
                <a:gd name="T19" fmla="*/ 1623 h 3803"/>
                <a:gd name="T20" fmla="*/ 2362 w 3149"/>
                <a:gd name="T21" fmla="*/ 3469 h 3803"/>
                <a:gd name="T22" fmla="*/ 2066 w 3149"/>
                <a:gd name="T23" fmla="*/ 3801 h 3803"/>
                <a:gd name="T24" fmla="*/ 2065 w 3149"/>
                <a:gd name="T25" fmla="*/ 3801 h 3803"/>
                <a:gd name="T26" fmla="*/ 1770 w 3149"/>
                <a:gd name="T27" fmla="*/ 3540 h 3803"/>
                <a:gd name="T28" fmla="*/ 1588 w 3149"/>
                <a:gd name="T29" fmla="*/ 2063 h 3803"/>
                <a:gd name="T30" fmla="*/ 1412 w 3149"/>
                <a:gd name="T31" fmla="*/ 3540 h 3803"/>
                <a:gd name="T32" fmla="*/ 1116 w 3149"/>
                <a:gd name="T33" fmla="*/ 3803 h 3803"/>
                <a:gd name="T34" fmla="*/ 820 w 3149"/>
                <a:gd name="T35" fmla="*/ 3472 h 3803"/>
                <a:gd name="T36" fmla="*/ 1028 w 3149"/>
                <a:gd name="T37" fmla="*/ 1628 h 3803"/>
                <a:gd name="T38" fmla="*/ 930 w 3149"/>
                <a:gd name="T39" fmla="*/ 748 h 3803"/>
                <a:gd name="T40" fmla="*/ 468 w 3149"/>
                <a:gd name="T41" fmla="*/ 1656 h 3803"/>
                <a:gd name="T42" fmla="*/ 165 w 3149"/>
                <a:gd name="T43" fmla="*/ 1760 h 3803"/>
                <a:gd name="T44" fmla="*/ 57 w 3149"/>
                <a:gd name="T45" fmla="*/ 1451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9" h="3803">
                  <a:moveTo>
                    <a:pt x="57" y="1451"/>
                  </a:moveTo>
                  <a:lnTo>
                    <a:pt x="723" y="94"/>
                  </a:lnTo>
                  <a:cubicBezTo>
                    <a:pt x="751" y="36"/>
                    <a:pt x="810" y="0"/>
                    <a:pt x="875" y="0"/>
                  </a:cubicBezTo>
                  <a:lnTo>
                    <a:pt x="2285" y="1"/>
                  </a:lnTo>
                  <a:cubicBezTo>
                    <a:pt x="2349" y="1"/>
                    <a:pt x="2407" y="37"/>
                    <a:pt x="2436" y="94"/>
                  </a:cubicBezTo>
                  <a:lnTo>
                    <a:pt x="3097" y="1395"/>
                  </a:lnTo>
                  <a:cubicBezTo>
                    <a:pt x="3149" y="1497"/>
                    <a:pt x="3118" y="1622"/>
                    <a:pt x="3025" y="1689"/>
                  </a:cubicBezTo>
                  <a:cubicBezTo>
                    <a:pt x="2910" y="1771"/>
                    <a:pt x="2749" y="1732"/>
                    <a:pt x="2684" y="1607"/>
                  </a:cubicBezTo>
                  <a:lnTo>
                    <a:pt x="2237" y="742"/>
                  </a:lnTo>
                  <a:lnTo>
                    <a:pt x="2145" y="1623"/>
                  </a:lnTo>
                  <a:lnTo>
                    <a:pt x="2362" y="3469"/>
                  </a:lnTo>
                  <a:cubicBezTo>
                    <a:pt x="2382" y="3646"/>
                    <a:pt x="2244" y="3801"/>
                    <a:pt x="2066" y="3801"/>
                  </a:cubicBezTo>
                  <a:lnTo>
                    <a:pt x="2065" y="3801"/>
                  </a:lnTo>
                  <a:cubicBezTo>
                    <a:pt x="1915" y="3801"/>
                    <a:pt x="1788" y="3689"/>
                    <a:pt x="1770" y="3540"/>
                  </a:cubicBezTo>
                  <a:lnTo>
                    <a:pt x="1588" y="2063"/>
                  </a:lnTo>
                  <a:lnTo>
                    <a:pt x="1412" y="3540"/>
                  </a:lnTo>
                  <a:cubicBezTo>
                    <a:pt x="1394" y="3690"/>
                    <a:pt x="1267" y="3803"/>
                    <a:pt x="1116" y="3803"/>
                  </a:cubicBezTo>
                  <a:cubicBezTo>
                    <a:pt x="938" y="3803"/>
                    <a:pt x="800" y="3648"/>
                    <a:pt x="820" y="3472"/>
                  </a:cubicBezTo>
                  <a:lnTo>
                    <a:pt x="1028" y="1628"/>
                  </a:lnTo>
                  <a:lnTo>
                    <a:pt x="930" y="748"/>
                  </a:lnTo>
                  <a:lnTo>
                    <a:pt x="468" y="1656"/>
                  </a:lnTo>
                  <a:cubicBezTo>
                    <a:pt x="411" y="1767"/>
                    <a:pt x="278" y="1813"/>
                    <a:pt x="165" y="1760"/>
                  </a:cubicBezTo>
                  <a:cubicBezTo>
                    <a:pt x="49" y="1706"/>
                    <a:pt x="0" y="1566"/>
                    <a:pt x="57" y="1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3702050" y="2397125"/>
              <a:ext cx="454025" cy="449263"/>
            </a:xfrm>
            <a:custGeom>
              <a:avLst/>
              <a:gdLst>
                <a:gd name="T0" fmla="*/ 1241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1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1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1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1" y="0"/>
                    <a:pt x="1240" y="276"/>
                    <a:pt x="1241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39" name="Группа 38"/>
          <p:cNvGrpSpPr/>
          <p:nvPr/>
        </p:nvGrpSpPr>
        <p:grpSpPr>
          <a:xfrm flipH="1">
            <a:off x="4233708" y="3790121"/>
            <a:ext cx="552450" cy="914400"/>
            <a:chOff x="3352800" y="2397125"/>
            <a:chExt cx="1150938" cy="1905001"/>
          </a:xfrm>
          <a:solidFill>
            <a:srgbClr val="FF7F00"/>
          </a:solidFill>
        </p:grpSpPr>
        <p:sp>
          <p:nvSpPr>
            <p:cNvPr id="40" name="Freeform 5"/>
            <p:cNvSpPr>
              <a:spLocks/>
            </p:cNvSpPr>
            <p:nvPr/>
          </p:nvSpPr>
          <p:spPr bwMode="auto">
            <a:xfrm>
              <a:off x="3352800" y="2925763"/>
              <a:ext cx="1150938" cy="1376363"/>
            </a:xfrm>
            <a:custGeom>
              <a:avLst/>
              <a:gdLst>
                <a:gd name="T0" fmla="*/ 57 w 3149"/>
                <a:gd name="T1" fmla="*/ 1451 h 3803"/>
                <a:gd name="T2" fmla="*/ 723 w 3149"/>
                <a:gd name="T3" fmla="*/ 94 h 3803"/>
                <a:gd name="T4" fmla="*/ 875 w 3149"/>
                <a:gd name="T5" fmla="*/ 0 h 3803"/>
                <a:gd name="T6" fmla="*/ 2285 w 3149"/>
                <a:gd name="T7" fmla="*/ 1 h 3803"/>
                <a:gd name="T8" fmla="*/ 2436 w 3149"/>
                <a:gd name="T9" fmla="*/ 94 h 3803"/>
                <a:gd name="T10" fmla="*/ 3097 w 3149"/>
                <a:gd name="T11" fmla="*/ 1395 h 3803"/>
                <a:gd name="T12" fmla="*/ 3025 w 3149"/>
                <a:gd name="T13" fmla="*/ 1689 h 3803"/>
                <a:gd name="T14" fmla="*/ 2684 w 3149"/>
                <a:gd name="T15" fmla="*/ 1607 h 3803"/>
                <a:gd name="T16" fmla="*/ 2237 w 3149"/>
                <a:gd name="T17" fmla="*/ 742 h 3803"/>
                <a:gd name="T18" fmla="*/ 2145 w 3149"/>
                <a:gd name="T19" fmla="*/ 1623 h 3803"/>
                <a:gd name="T20" fmla="*/ 2362 w 3149"/>
                <a:gd name="T21" fmla="*/ 3469 h 3803"/>
                <a:gd name="T22" fmla="*/ 2066 w 3149"/>
                <a:gd name="T23" fmla="*/ 3801 h 3803"/>
                <a:gd name="T24" fmla="*/ 2065 w 3149"/>
                <a:gd name="T25" fmla="*/ 3801 h 3803"/>
                <a:gd name="T26" fmla="*/ 1770 w 3149"/>
                <a:gd name="T27" fmla="*/ 3540 h 3803"/>
                <a:gd name="T28" fmla="*/ 1588 w 3149"/>
                <a:gd name="T29" fmla="*/ 2063 h 3803"/>
                <a:gd name="T30" fmla="*/ 1412 w 3149"/>
                <a:gd name="T31" fmla="*/ 3540 h 3803"/>
                <a:gd name="T32" fmla="*/ 1116 w 3149"/>
                <a:gd name="T33" fmla="*/ 3803 h 3803"/>
                <a:gd name="T34" fmla="*/ 820 w 3149"/>
                <a:gd name="T35" fmla="*/ 3472 h 3803"/>
                <a:gd name="T36" fmla="*/ 1028 w 3149"/>
                <a:gd name="T37" fmla="*/ 1628 h 3803"/>
                <a:gd name="T38" fmla="*/ 930 w 3149"/>
                <a:gd name="T39" fmla="*/ 748 h 3803"/>
                <a:gd name="T40" fmla="*/ 468 w 3149"/>
                <a:gd name="T41" fmla="*/ 1656 h 3803"/>
                <a:gd name="T42" fmla="*/ 165 w 3149"/>
                <a:gd name="T43" fmla="*/ 1760 h 3803"/>
                <a:gd name="T44" fmla="*/ 57 w 3149"/>
                <a:gd name="T45" fmla="*/ 1451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9" h="3803">
                  <a:moveTo>
                    <a:pt x="57" y="1451"/>
                  </a:moveTo>
                  <a:lnTo>
                    <a:pt x="723" y="94"/>
                  </a:lnTo>
                  <a:cubicBezTo>
                    <a:pt x="751" y="36"/>
                    <a:pt x="810" y="0"/>
                    <a:pt x="875" y="0"/>
                  </a:cubicBezTo>
                  <a:lnTo>
                    <a:pt x="2285" y="1"/>
                  </a:lnTo>
                  <a:cubicBezTo>
                    <a:pt x="2349" y="1"/>
                    <a:pt x="2407" y="37"/>
                    <a:pt x="2436" y="94"/>
                  </a:cubicBezTo>
                  <a:lnTo>
                    <a:pt x="3097" y="1395"/>
                  </a:lnTo>
                  <a:cubicBezTo>
                    <a:pt x="3149" y="1497"/>
                    <a:pt x="3118" y="1622"/>
                    <a:pt x="3025" y="1689"/>
                  </a:cubicBezTo>
                  <a:cubicBezTo>
                    <a:pt x="2910" y="1771"/>
                    <a:pt x="2749" y="1732"/>
                    <a:pt x="2684" y="1607"/>
                  </a:cubicBezTo>
                  <a:lnTo>
                    <a:pt x="2237" y="742"/>
                  </a:lnTo>
                  <a:lnTo>
                    <a:pt x="2145" y="1623"/>
                  </a:lnTo>
                  <a:lnTo>
                    <a:pt x="2362" y="3469"/>
                  </a:lnTo>
                  <a:cubicBezTo>
                    <a:pt x="2382" y="3646"/>
                    <a:pt x="2244" y="3801"/>
                    <a:pt x="2066" y="3801"/>
                  </a:cubicBezTo>
                  <a:lnTo>
                    <a:pt x="2065" y="3801"/>
                  </a:lnTo>
                  <a:cubicBezTo>
                    <a:pt x="1915" y="3801"/>
                    <a:pt x="1788" y="3689"/>
                    <a:pt x="1770" y="3540"/>
                  </a:cubicBezTo>
                  <a:lnTo>
                    <a:pt x="1588" y="2063"/>
                  </a:lnTo>
                  <a:lnTo>
                    <a:pt x="1412" y="3540"/>
                  </a:lnTo>
                  <a:cubicBezTo>
                    <a:pt x="1394" y="3690"/>
                    <a:pt x="1267" y="3803"/>
                    <a:pt x="1116" y="3803"/>
                  </a:cubicBezTo>
                  <a:cubicBezTo>
                    <a:pt x="938" y="3803"/>
                    <a:pt x="800" y="3648"/>
                    <a:pt x="820" y="3472"/>
                  </a:cubicBezTo>
                  <a:lnTo>
                    <a:pt x="1028" y="1628"/>
                  </a:lnTo>
                  <a:lnTo>
                    <a:pt x="930" y="748"/>
                  </a:lnTo>
                  <a:lnTo>
                    <a:pt x="468" y="1656"/>
                  </a:lnTo>
                  <a:cubicBezTo>
                    <a:pt x="411" y="1767"/>
                    <a:pt x="278" y="1813"/>
                    <a:pt x="165" y="1760"/>
                  </a:cubicBezTo>
                  <a:cubicBezTo>
                    <a:pt x="49" y="1706"/>
                    <a:pt x="0" y="1566"/>
                    <a:pt x="57" y="1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3702050" y="2397125"/>
              <a:ext cx="454025" cy="449263"/>
            </a:xfrm>
            <a:custGeom>
              <a:avLst/>
              <a:gdLst>
                <a:gd name="T0" fmla="*/ 1241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1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1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1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1" y="0"/>
                    <a:pt x="1240" y="276"/>
                    <a:pt x="1241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42" name="Группа 41"/>
          <p:cNvGrpSpPr/>
          <p:nvPr/>
        </p:nvGrpSpPr>
        <p:grpSpPr>
          <a:xfrm flipH="1">
            <a:off x="3515308" y="3790121"/>
            <a:ext cx="552450" cy="914400"/>
            <a:chOff x="3352800" y="2397125"/>
            <a:chExt cx="1150938" cy="1905001"/>
          </a:xfrm>
          <a:solidFill>
            <a:srgbClr val="FF7F00"/>
          </a:solidFill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3352800" y="2925763"/>
              <a:ext cx="1150938" cy="1376363"/>
            </a:xfrm>
            <a:custGeom>
              <a:avLst/>
              <a:gdLst>
                <a:gd name="T0" fmla="*/ 57 w 3149"/>
                <a:gd name="T1" fmla="*/ 1451 h 3803"/>
                <a:gd name="T2" fmla="*/ 723 w 3149"/>
                <a:gd name="T3" fmla="*/ 94 h 3803"/>
                <a:gd name="T4" fmla="*/ 875 w 3149"/>
                <a:gd name="T5" fmla="*/ 0 h 3803"/>
                <a:gd name="T6" fmla="*/ 2285 w 3149"/>
                <a:gd name="T7" fmla="*/ 1 h 3803"/>
                <a:gd name="T8" fmla="*/ 2436 w 3149"/>
                <a:gd name="T9" fmla="*/ 94 h 3803"/>
                <a:gd name="T10" fmla="*/ 3097 w 3149"/>
                <a:gd name="T11" fmla="*/ 1395 h 3803"/>
                <a:gd name="T12" fmla="*/ 3025 w 3149"/>
                <a:gd name="T13" fmla="*/ 1689 h 3803"/>
                <a:gd name="T14" fmla="*/ 2684 w 3149"/>
                <a:gd name="T15" fmla="*/ 1607 h 3803"/>
                <a:gd name="T16" fmla="*/ 2237 w 3149"/>
                <a:gd name="T17" fmla="*/ 742 h 3803"/>
                <a:gd name="T18" fmla="*/ 2145 w 3149"/>
                <a:gd name="T19" fmla="*/ 1623 h 3803"/>
                <a:gd name="T20" fmla="*/ 2362 w 3149"/>
                <a:gd name="T21" fmla="*/ 3469 h 3803"/>
                <a:gd name="T22" fmla="*/ 2066 w 3149"/>
                <a:gd name="T23" fmla="*/ 3801 h 3803"/>
                <a:gd name="T24" fmla="*/ 2065 w 3149"/>
                <a:gd name="T25" fmla="*/ 3801 h 3803"/>
                <a:gd name="T26" fmla="*/ 1770 w 3149"/>
                <a:gd name="T27" fmla="*/ 3540 h 3803"/>
                <a:gd name="T28" fmla="*/ 1588 w 3149"/>
                <a:gd name="T29" fmla="*/ 2063 h 3803"/>
                <a:gd name="T30" fmla="*/ 1412 w 3149"/>
                <a:gd name="T31" fmla="*/ 3540 h 3803"/>
                <a:gd name="T32" fmla="*/ 1116 w 3149"/>
                <a:gd name="T33" fmla="*/ 3803 h 3803"/>
                <a:gd name="T34" fmla="*/ 820 w 3149"/>
                <a:gd name="T35" fmla="*/ 3472 h 3803"/>
                <a:gd name="T36" fmla="*/ 1028 w 3149"/>
                <a:gd name="T37" fmla="*/ 1628 h 3803"/>
                <a:gd name="T38" fmla="*/ 930 w 3149"/>
                <a:gd name="T39" fmla="*/ 748 h 3803"/>
                <a:gd name="T40" fmla="*/ 468 w 3149"/>
                <a:gd name="T41" fmla="*/ 1656 h 3803"/>
                <a:gd name="T42" fmla="*/ 165 w 3149"/>
                <a:gd name="T43" fmla="*/ 1760 h 3803"/>
                <a:gd name="T44" fmla="*/ 57 w 3149"/>
                <a:gd name="T45" fmla="*/ 1451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9" h="3803">
                  <a:moveTo>
                    <a:pt x="57" y="1451"/>
                  </a:moveTo>
                  <a:lnTo>
                    <a:pt x="723" y="94"/>
                  </a:lnTo>
                  <a:cubicBezTo>
                    <a:pt x="751" y="36"/>
                    <a:pt x="810" y="0"/>
                    <a:pt x="875" y="0"/>
                  </a:cubicBezTo>
                  <a:lnTo>
                    <a:pt x="2285" y="1"/>
                  </a:lnTo>
                  <a:cubicBezTo>
                    <a:pt x="2349" y="1"/>
                    <a:pt x="2407" y="37"/>
                    <a:pt x="2436" y="94"/>
                  </a:cubicBezTo>
                  <a:lnTo>
                    <a:pt x="3097" y="1395"/>
                  </a:lnTo>
                  <a:cubicBezTo>
                    <a:pt x="3149" y="1497"/>
                    <a:pt x="3118" y="1622"/>
                    <a:pt x="3025" y="1689"/>
                  </a:cubicBezTo>
                  <a:cubicBezTo>
                    <a:pt x="2910" y="1771"/>
                    <a:pt x="2749" y="1732"/>
                    <a:pt x="2684" y="1607"/>
                  </a:cubicBezTo>
                  <a:lnTo>
                    <a:pt x="2237" y="742"/>
                  </a:lnTo>
                  <a:lnTo>
                    <a:pt x="2145" y="1623"/>
                  </a:lnTo>
                  <a:lnTo>
                    <a:pt x="2362" y="3469"/>
                  </a:lnTo>
                  <a:cubicBezTo>
                    <a:pt x="2382" y="3646"/>
                    <a:pt x="2244" y="3801"/>
                    <a:pt x="2066" y="3801"/>
                  </a:cubicBezTo>
                  <a:lnTo>
                    <a:pt x="2065" y="3801"/>
                  </a:lnTo>
                  <a:cubicBezTo>
                    <a:pt x="1915" y="3801"/>
                    <a:pt x="1788" y="3689"/>
                    <a:pt x="1770" y="3540"/>
                  </a:cubicBezTo>
                  <a:lnTo>
                    <a:pt x="1588" y="2063"/>
                  </a:lnTo>
                  <a:lnTo>
                    <a:pt x="1412" y="3540"/>
                  </a:lnTo>
                  <a:cubicBezTo>
                    <a:pt x="1394" y="3690"/>
                    <a:pt x="1267" y="3803"/>
                    <a:pt x="1116" y="3803"/>
                  </a:cubicBezTo>
                  <a:cubicBezTo>
                    <a:pt x="938" y="3803"/>
                    <a:pt x="800" y="3648"/>
                    <a:pt x="820" y="3472"/>
                  </a:cubicBezTo>
                  <a:lnTo>
                    <a:pt x="1028" y="1628"/>
                  </a:lnTo>
                  <a:lnTo>
                    <a:pt x="930" y="748"/>
                  </a:lnTo>
                  <a:lnTo>
                    <a:pt x="468" y="1656"/>
                  </a:lnTo>
                  <a:cubicBezTo>
                    <a:pt x="411" y="1767"/>
                    <a:pt x="278" y="1813"/>
                    <a:pt x="165" y="1760"/>
                  </a:cubicBezTo>
                  <a:cubicBezTo>
                    <a:pt x="49" y="1706"/>
                    <a:pt x="0" y="1566"/>
                    <a:pt x="57" y="1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3702050" y="2397125"/>
              <a:ext cx="454025" cy="449263"/>
            </a:xfrm>
            <a:custGeom>
              <a:avLst/>
              <a:gdLst>
                <a:gd name="T0" fmla="*/ 1241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1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1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1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1" y="0"/>
                    <a:pt x="1240" y="276"/>
                    <a:pt x="1241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45" name="Группа 44"/>
          <p:cNvGrpSpPr/>
          <p:nvPr/>
        </p:nvGrpSpPr>
        <p:grpSpPr>
          <a:xfrm flipH="1">
            <a:off x="2824817" y="3790121"/>
            <a:ext cx="552450" cy="914400"/>
            <a:chOff x="3352800" y="2397125"/>
            <a:chExt cx="1150938" cy="1905001"/>
          </a:xfrm>
          <a:solidFill>
            <a:srgbClr val="FF7F00"/>
          </a:solidFill>
        </p:grpSpPr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3352800" y="2925763"/>
              <a:ext cx="1150938" cy="1376363"/>
            </a:xfrm>
            <a:custGeom>
              <a:avLst/>
              <a:gdLst>
                <a:gd name="T0" fmla="*/ 57 w 3149"/>
                <a:gd name="T1" fmla="*/ 1451 h 3803"/>
                <a:gd name="T2" fmla="*/ 723 w 3149"/>
                <a:gd name="T3" fmla="*/ 94 h 3803"/>
                <a:gd name="T4" fmla="*/ 875 w 3149"/>
                <a:gd name="T5" fmla="*/ 0 h 3803"/>
                <a:gd name="T6" fmla="*/ 2285 w 3149"/>
                <a:gd name="T7" fmla="*/ 1 h 3803"/>
                <a:gd name="T8" fmla="*/ 2436 w 3149"/>
                <a:gd name="T9" fmla="*/ 94 h 3803"/>
                <a:gd name="T10" fmla="*/ 3097 w 3149"/>
                <a:gd name="T11" fmla="*/ 1395 h 3803"/>
                <a:gd name="T12" fmla="*/ 3025 w 3149"/>
                <a:gd name="T13" fmla="*/ 1689 h 3803"/>
                <a:gd name="T14" fmla="*/ 2684 w 3149"/>
                <a:gd name="T15" fmla="*/ 1607 h 3803"/>
                <a:gd name="T16" fmla="*/ 2237 w 3149"/>
                <a:gd name="T17" fmla="*/ 742 h 3803"/>
                <a:gd name="T18" fmla="*/ 2145 w 3149"/>
                <a:gd name="T19" fmla="*/ 1623 h 3803"/>
                <a:gd name="T20" fmla="*/ 2362 w 3149"/>
                <a:gd name="T21" fmla="*/ 3469 h 3803"/>
                <a:gd name="T22" fmla="*/ 2066 w 3149"/>
                <a:gd name="T23" fmla="*/ 3801 h 3803"/>
                <a:gd name="T24" fmla="*/ 2065 w 3149"/>
                <a:gd name="T25" fmla="*/ 3801 h 3803"/>
                <a:gd name="T26" fmla="*/ 1770 w 3149"/>
                <a:gd name="T27" fmla="*/ 3540 h 3803"/>
                <a:gd name="T28" fmla="*/ 1588 w 3149"/>
                <a:gd name="T29" fmla="*/ 2063 h 3803"/>
                <a:gd name="T30" fmla="*/ 1412 w 3149"/>
                <a:gd name="T31" fmla="*/ 3540 h 3803"/>
                <a:gd name="T32" fmla="*/ 1116 w 3149"/>
                <a:gd name="T33" fmla="*/ 3803 h 3803"/>
                <a:gd name="T34" fmla="*/ 820 w 3149"/>
                <a:gd name="T35" fmla="*/ 3472 h 3803"/>
                <a:gd name="T36" fmla="*/ 1028 w 3149"/>
                <a:gd name="T37" fmla="*/ 1628 h 3803"/>
                <a:gd name="T38" fmla="*/ 930 w 3149"/>
                <a:gd name="T39" fmla="*/ 748 h 3803"/>
                <a:gd name="T40" fmla="*/ 468 w 3149"/>
                <a:gd name="T41" fmla="*/ 1656 h 3803"/>
                <a:gd name="T42" fmla="*/ 165 w 3149"/>
                <a:gd name="T43" fmla="*/ 1760 h 3803"/>
                <a:gd name="T44" fmla="*/ 57 w 3149"/>
                <a:gd name="T45" fmla="*/ 1451 h 3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49" h="3803">
                  <a:moveTo>
                    <a:pt x="57" y="1451"/>
                  </a:moveTo>
                  <a:lnTo>
                    <a:pt x="723" y="94"/>
                  </a:lnTo>
                  <a:cubicBezTo>
                    <a:pt x="751" y="36"/>
                    <a:pt x="810" y="0"/>
                    <a:pt x="875" y="0"/>
                  </a:cubicBezTo>
                  <a:lnTo>
                    <a:pt x="2285" y="1"/>
                  </a:lnTo>
                  <a:cubicBezTo>
                    <a:pt x="2349" y="1"/>
                    <a:pt x="2407" y="37"/>
                    <a:pt x="2436" y="94"/>
                  </a:cubicBezTo>
                  <a:lnTo>
                    <a:pt x="3097" y="1395"/>
                  </a:lnTo>
                  <a:cubicBezTo>
                    <a:pt x="3149" y="1497"/>
                    <a:pt x="3118" y="1622"/>
                    <a:pt x="3025" y="1689"/>
                  </a:cubicBezTo>
                  <a:cubicBezTo>
                    <a:pt x="2910" y="1771"/>
                    <a:pt x="2749" y="1732"/>
                    <a:pt x="2684" y="1607"/>
                  </a:cubicBezTo>
                  <a:lnTo>
                    <a:pt x="2237" y="742"/>
                  </a:lnTo>
                  <a:lnTo>
                    <a:pt x="2145" y="1623"/>
                  </a:lnTo>
                  <a:lnTo>
                    <a:pt x="2362" y="3469"/>
                  </a:lnTo>
                  <a:cubicBezTo>
                    <a:pt x="2382" y="3646"/>
                    <a:pt x="2244" y="3801"/>
                    <a:pt x="2066" y="3801"/>
                  </a:cubicBezTo>
                  <a:lnTo>
                    <a:pt x="2065" y="3801"/>
                  </a:lnTo>
                  <a:cubicBezTo>
                    <a:pt x="1915" y="3801"/>
                    <a:pt x="1788" y="3689"/>
                    <a:pt x="1770" y="3540"/>
                  </a:cubicBezTo>
                  <a:lnTo>
                    <a:pt x="1588" y="2063"/>
                  </a:lnTo>
                  <a:lnTo>
                    <a:pt x="1412" y="3540"/>
                  </a:lnTo>
                  <a:cubicBezTo>
                    <a:pt x="1394" y="3690"/>
                    <a:pt x="1267" y="3803"/>
                    <a:pt x="1116" y="3803"/>
                  </a:cubicBezTo>
                  <a:cubicBezTo>
                    <a:pt x="938" y="3803"/>
                    <a:pt x="800" y="3648"/>
                    <a:pt x="820" y="3472"/>
                  </a:cubicBezTo>
                  <a:lnTo>
                    <a:pt x="1028" y="1628"/>
                  </a:lnTo>
                  <a:lnTo>
                    <a:pt x="930" y="748"/>
                  </a:lnTo>
                  <a:lnTo>
                    <a:pt x="468" y="1656"/>
                  </a:lnTo>
                  <a:cubicBezTo>
                    <a:pt x="411" y="1767"/>
                    <a:pt x="278" y="1813"/>
                    <a:pt x="165" y="1760"/>
                  </a:cubicBezTo>
                  <a:cubicBezTo>
                    <a:pt x="49" y="1706"/>
                    <a:pt x="0" y="1566"/>
                    <a:pt x="57" y="1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6"/>
            <p:cNvSpPr>
              <a:spLocks/>
            </p:cNvSpPr>
            <p:nvPr/>
          </p:nvSpPr>
          <p:spPr bwMode="auto">
            <a:xfrm>
              <a:off x="3702050" y="2397125"/>
              <a:ext cx="454025" cy="449263"/>
            </a:xfrm>
            <a:custGeom>
              <a:avLst/>
              <a:gdLst>
                <a:gd name="T0" fmla="*/ 1241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1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1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1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1" y="0"/>
                    <a:pt x="1240" y="276"/>
                    <a:pt x="1241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48" name="Группа 47"/>
          <p:cNvGrpSpPr/>
          <p:nvPr/>
        </p:nvGrpSpPr>
        <p:grpSpPr>
          <a:xfrm flipH="1">
            <a:off x="9117873" y="5161721"/>
            <a:ext cx="601218" cy="914400"/>
            <a:chOff x="8359775" y="2657475"/>
            <a:chExt cx="1252538" cy="1905001"/>
          </a:xfrm>
          <a:solidFill>
            <a:srgbClr val="D9D9D9"/>
          </a:solidFill>
        </p:grpSpPr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8758238" y="2657475"/>
              <a:ext cx="454025" cy="449263"/>
            </a:xfrm>
            <a:custGeom>
              <a:avLst/>
              <a:gdLst>
                <a:gd name="T0" fmla="*/ 1242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2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2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2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2" y="0"/>
                    <a:pt x="1240" y="276"/>
                    <a:pt x="1242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8359775" y="3186113"/>
              <a:ext cx="1252538" cy="1376363"/>
            </a:xfrm>
            <a:custGeom>
              <a:avLst/>
              <a:gdLst>
                <a:gd name="T0" fmla="*/ 72 w 3429"/>
                <a:gd name="T1" fmla="*/ 1365 h 3797"/>
                <a:gd name="T2" fmla="*/ 1061 w 3429"/>
                <a:gd name="T3" fmla="*/ 71 h 3797"/>
                <a:gd name="T4" fmla="*/ 1204 w 3429"/>
                <a:gd name="T5" fmla="*/ 0 h 3797"/>
                <a:gd name="T6" fmla="*/ 2214 w 3429"/>
                <a:gd name="T7" fmla="*/ 0 h 3797"/>
                <a:gd name="T8" fmla="*/ 2357 w 3429"/>
                <a:gd name="T9" fmla="*/ 69 h 3797"/>
                <a:gd name="T10" fmla="*/ 3356 w 3429"/>
                <a:gd name="T11" fmla="*/ 1354 h 3797"/>
                <a:gd name="T12" fmla="*/ 3318 w 3429"/>
                <a:gd name="T13" fmla="*/ 1653 h 3797"/>
                <a:gd name="T14" fmla="*/ 3043 w 3429"/>
                <a:gd name="T15" fmla="*/ 1639 h 3797"/>
                <a:gd name="T16" fmla="*/ 2337 w 3429"/>
                <a:gd name="T17" fmla="*/ 826 h 3797"/>
                <a:gd name="T18" fmla="*/ 2653 w 3429"/>
                <a:gd name="T19" fmla="*/ 2198 h 3797"/>
                <a:gd name="T20" fmla="*/ 2212 w 3429"/>
                <a:gd name="T21" fmla="*/ 2198 h 3797"/>
                <a:gd name="T22" fmla="*/ 2256 w 3429"/>
                <a:gd name="T23" fmla="*/ 3577 h 3797"/>
                <a:gd name="T24" fmla="*/ 2048 w 3429"/>
                <a:gd name="T25" fmla="*/ 3793 h 3797"/>
                <a:gd name="T26" fmla="*/ 2047 w 3429"/>
                <a:gd name="T27" fmla="*/ 3793 h 3797"/>
                <a:gd name="T28" fmla="*/ 1838 w 3429"/>
                <a:gd name="T29" fmla="*/ 3604 h 3797"/>
                <a:gd name="T30" fmla="*/ 1718 w 3429"/>
                <a:gd name="T31" fmla="*/ 2338 h 3797"/>
                <a:gd name="T32" fmla="*/ 1603 w 3429"/>
                <a:gd name="T33" fmla="*/ 3606 h 3797"/>
                <a:gd name="T34" fmla="*/ 1395 w 3429"/>
                <a:gd name="T35" fmla="*/ 3796 h 3797"/>
                <a:gd name="T36" fmla="*/ 1184 w 3429"/>
                <a:gd name="T37" fmla="*/ 3580 h 3797"/>
                <a:gd name="T38" fmla="*/ 1224 w 3429"/>
                <a:gd name="T39" fmla="*/ 2202 h 3797"/>
                <a:gd name="T40" fmla="*/ 784 w 3429"/>
                <a:gd name="T41" fmla="*/ 2203 h 3797"/>
                <a:gd name="T42" fmla="*/ 1089 w 3429"/>
                <a:gd name="T43" fmla="*/ 831 h 3797"/>
                <a:gd name="T44" fmla="*/ 387 w 3429"/>
                <a:gd name="T45" fmla="*/ 1648 h 3797"/>
                <a:gd name="T46" fmla="*/ 113 w 3429"/>
                <a:gd name="T47" fmla="*/ 1664 h 3797"/>
                <a:gd name="T48" fmla="*/ 113 w 3429"/>
                <a:gd name="T49" fmla="*/ 1664 h 3797"/>
                <a:gd name="T50" fmla="*/ 72 w 3429"/>
                <a:gd name="T51" fmla="*/ 1365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9" h="3797">
                  <a:moveTo>
                    <a:pt x="72" y="1365"/>
                  </a:moveTo>
                  <a:lnTo>
                    <a:pt x="1061" y="71"/>
                  </a:lnTo>
                  <a:cubicBezTo>
                    <a:pt x="1095" y="26"/>
                    <a:pt x="1148" y="0"/>
                    <a:pt x="1204" y="0"/>
                  </a:cubicBezTo>
                  <a:lnTo>
                    <a:pt x="2214" y="0"/>
                  </a:lnTo>
                  <a:cubicBezTo>
                    <a:pt x="2270" y="0"/>
                    <a:pt x="2323" y="25"/>
                    <a:pt x="2357" y="69"/>
                  </a:cubicBezTo>
                  <a:lnTo>
                    <a:pt x="3356" y="1354"/>
                  </a:lnTo>
                  <a:cubicBezTo>
                    <a:pt x="3429" y="1447"/>
                    <a:pt x="3411" y="1581"/>
                    <a:pt x="3318" y="1653"/>
                  </a:cubicBezTo>
                  <a:cubicBezTo>
                    <a:pt x="3235" y="1716"/>
                    <a:pt x="3119" y="1710"/>
                    <a:pt x="3043" y="1639"/>
                  </a:cubicBezTo>
                  <a:lnTo>
                    <a:pt x="2337" y="826"/>
                  </a:lnTo>
                  <a:lnTo>
                    <a:pt x="2653" y="2198"/>
                  </a:lnTo>
                  <a:lnTo>
                    <a:pt x="2212" y="2198"/>
                  </a:lnTo>
                  <a:lnTo>
                    <a:pt x="2256" y="3577"/>
                  </a:lnTo>
                  <a:cubicBezTo>
                    <a:pt x="2260" y="3695"/>
                    <a:pt x="2166" y="3793"/>
                    <a:pt x="2048" y="3793"/>
                  </a:cubicBezTo>
                  <a:lnTo>
                    <a:pt x="2047" y="3793"/>
                  </a:lnTo>
                  <a:cubicBezTo>
                    <a:pt x="1939" y="3794"/>
                    <a:pt x="1848" y="3712"/>
                    <a:pt x="1838" y="3604"/>
                  </a:cubicBezTo>
                  <a:lnTo>
                    <a:pt x="1718" y="2338"/>
                  </a:lnTo>
                  <a:lnTo>
                    <a:pt x="1603" y="3606"/>
                  </a:lnTo>
                  <a:cubicBezTo>
                    <a:pt x="1593" y="3713"/>
                    <a:pt x="1503" y="3795"/>
                    <a:pt x="1395" y="3796"/>
                  </a:cubicBezTo>
                  <a:cubicBezTo>
                    <a:pt x="1276" y="3797"/>
                    <a:pt x="1181" y="3699"/>
                    <a:pt x="1184" y="3580"/>
                  </a:cubicBezTo>
                  <a:lnTo>
                    <a:pt x="1224" y="2202"/>
                  </a:lnTo>
                  <a:lnTo>
                    <a:pt x="784" y="2203"/>
                  </a:lnTo>
                  <a:lnTo>
                    <a:pt x="1089" y="831"/>
                  </a:lnTo>
                  <a:lnTo>
                    <a:pt x="387" y="1648"/>
                  </a:lnTo>
                  <a:cubicBezTo>
                    <a:pt x="312" y="1720"/>
                    <a:pt x="196" y="1727"/>
                    <a:pt x="113" y="1664"/>
                  </a:cubicBezTo>
                  <a:lnTo>
                    <a:pt x="113" y="1664"/>
                  </a:lnTo>
                  <a:cubicBezTo>
                    <a:pt x="18" y="1593"/>
                    <a:pt x="0" y="1459"/>
                    <a:pt x="72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51" name="Группа 50"/>
          <p:cNvGrpSpPr/>
          <p:nvPr/>
        </p:nvGrpSpPr>
        <p:grpSpPr>
          <a:xfrm flipH="1">
            <a:off x="8437217" y="5161721"/>
            <a:ext cx="601218" cy="914400"/>
            <a:chOff x="8359775" y="2657475"/>
            <a:chExt cx="1252538" cy="1905001"/>
          </a:xfrm>
          <a:solidFill>
            <a:srgbClr val="D9D9D9"/>
          </a:solidFill>
        </p:grpSpPr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8758238" y="2657475"/>
              <a:ext cx="454025" cy="449263"/>
            </a:xfrm>
            <a:custGeom>
              <a:avLst/>
              <a:gdLst>
                <a:gd name="T0" fmla="*/ 1242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2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2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2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2" y="0"/>
                    <a:pt x="1240" y="276"/>
                    <a:pt x="1242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8359775" y="3186113"/>
              <a:ext cx="1252538" cy="1376363"/>
            </a:xfrm>
            <a:custGeom>
              <a:avLst/>
              <a:gdLst>
                <a:gd name="T0" fmla="*/ 72 w 3429"/>
                <a:gd name="T1" fmla="*/ 1365 h 3797"/>
                <a:gd name="T2" fmla="*/ 1061 w 3429"/>
                <a:gd name="T3" fmla="*/ 71 h 3797"/>
                <a:gd name="T4" fmla="*/ 1204 w 3429"/>
                <a:gd name="T5" fmla="*/ 0 h 3797"/>
                <a:gd name="T6" fmla="*/ 2214 w 3429"/>
                <a:gd name="T7" fmla="*/ 0 h 3797"/>
                <a:gd name="T8" fmla="*/ 2357 w 3429"/>
                <a:gd name="T9" fmla="*/ 69 h 3797"/>
                <a:gd name="T10" fmla="*/ 3356 w 3429"/>
                <a:gd name="T11" fmla="*/ 1354 h 3797"/>
                <a:gd name="T12" fmla="*/ 3318 w 3429"/>
                <a:gd name="T13" fmla="*/ 1653 h 3797"/>
                <a:gd name="T14" fmla="*/ 3043 w 3429"/>
                <a:gd name="T15" fmla="*/ 1639 h 3797"/>
                <a:gd name="T16" fmla="*/ 2337 w 3429"/>
                <a:gd name="T17" fmla="*/ 826 h 3797"/>
                <a:gd name="T18" fmla="*/ 2653 w 3429"/>
                <a:gd name="T19" fmla="*/ 2198 h 3797"/>
                <a:gd name="T20" fmla="*/ 2212 w 3429"/>
                <a:gd name="T21" fmla="*/ 2198 h 3797"/>
                <a:gd name="T22" fmla="*/ 2256 w 3429"/>
                <a:gd name="T23" fmla="*/ 3577 h 3797"/>
                <a:gd name="T24" fmla="*/ 2048 w 3429"/>
                <a:gd name="T25" fmla="*/ 3793 h 3797"/>
                <a:gd name="T26" fmla="*/ 2047 w 3429"/>
                <a:gd name="T27" fmla="*/ 3793 h 3797"/>
                <a:gd name="T28" fmla="*/ 1838 w 3429"/>
                <a:gd name="T29" fmla="*/ 3604 h 3797"/>
                <a:gd name="T30" fmla="*/ 1718 w 3429"/>
                <a:gd name="T31" fmla="*/ 2338 h 3797"/>
                <a:gd name="T32" fmla="*/ 1603 w 3429"/>
                <a:gd name="T33" fmla="*/ 3606 h 3797"/>
                <a:gd name="T34" fmla="*/ 1395 w 3429"/>
                <a:gd name="T35" fmla="*/ 3796 h 3797"/>
                <a:gd name="T36" fmla="*/ 1184 w 3429"/>
                <a:gd name="T37" fmla="*/ 3580 h 3797"/>
                <a:gd name="T38" fmla="*/ 1224 w 3429"/>
                <a:gd name="T39" fmla="*/ 2202 h 3797"/>
                <a:gd name="T40" fmla="*/ 784 w 3429"/>
                <a:gd name="T41" fmla="*/ 2203 h 3797"/>
                <a:gd name="T42" fmla="*/ 1089 w 3429"/>
                <a:gd name="T43" fmla="*/ 831 h 3797"/>
                <a:gd name="T44" fmla="*/ 387 w 3429"/>
                <a:gd name="T45" fmla="*/ 1648 h 3797"/>
                <a:gd name="T46" fmla="*/ 113 w 3429"/>
                <a:gd name="T47" fmla="*/ 1664 h 3797"/>
                <a:gd name="T48" fmla="*/ 113 w 3429"/>
                <a:gd name="T49" fmla="*/ 1664 h 3797"/>
                <a:gd name="T50" fmla="*/ 72 w 3429"/>
                <a:gd name="T51" fmla="*/ 1365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9" h="3797">
                  <a:moveTo>
                    <a:pt x="72" y="1365"/>
                  </a:moveTo>
                  <a:lnTo>
                    <a:pt x="1061" y="71"/>
                  </a:lnTo>
                  <a:cubicBezTo>
                    <a:pt x="1095" y="26"/>
                    <a:pt x="1148" y="0"/>
                    <a:pt x="1204" y="0"/>
                  </a:cubicBezTo>
                  <a:lnTo>
                    <a:pt x="2214" y="0"/>
                  </a:lnTo>
                  <a:cubicBezTo>
                    <a:pt x="2270" y="0"/>
                    <a:pt x="2323" y="25"/>
                    <a:pt x="2357" y="69"/>
                  </a:cubicBezTo>
                  <a:lnTo>
                    <a:pt x="3356" y="1354"/>
                  </a:lnTo>
                  <a:cubicBezTo>
                    <a:pt x="3429" y="1447"/>
                    <a:pt x="3411" y="1581"/>
                    <a:pt x="3318" y="1653"/>
                  </a:cubicBezTo>
                  <a:cubicBezTo>
                    <a:pt x="3235" y="1716"/>
                    <a:pt x="3119" y="1710"/>
                    <a:pt x="3043" y="1639"/>
                  </a:cubicBezTo>
                  <a:lnTo>
                    <a:pt x="2337" y="826"/>
                  </a:lnTo>
                  <a:lnTo>
                    <a:pt x="2653" y="2198"/>
                  </a:lnTo>
                  <a:lnTo>
                    <a:pt x="2212" y="2198"/>
                  </a:lnTo>
                  <a:lnTo>
                    <a:pt x="2256" y="3577"/>
                  </a:lnTo>
                  <a:cubicBezTo>
                    <a:pt x="2260" y="3695"/>
                    <a:pt x="2166" y="3793"/>
                    <a:pt x="2048" y="3793"/>
                  </a:cubicBezTo>
                  <a:lnTo>
                    <a:pt x="2047" y="3793"/>
                  </a:lnTo>
                  <a:cubicBezTo>
                    <a:pt x="1939" y="3794"/>
                    <a:pt x="1848" y="3712"/>
                    <a:pt x="1838" y="3604"/>
                  </a:cubicBezTo>
                  <a:lnTo>
                    <a:pt x="1718" y="2338"/>
                  </a:lnTo>
                  <a:lnTo>
                    <a:pt x="1603" y="3606"/>
                  </a:lnTo>
                  <a:cubicBezTo>
                    <a:pt x="1593" y="3713"/>
                    <a:pt x="1503" y="3795"/>
                    <a:pt x="1395" y="3796"/>
                  </a:cubicBezTo>
                  <a:cubicBezTo>
                    <a:pt x="1276" y="3797"/>
                    <a:pt x="1181" y="3699"/>
                    <a:pt x="1184" y="3580"/>
                  </a:cubicBezTo>
                  <a:lnTo>
                    <a:pt x="1224" y="2202"/>
                  </a:lnTo>
                  <a:lnTo>
                    <a:pt x="784" y="2203"/>
                  </a:lnTo>
                  <a:lnTo>
                    <a:pt x="1089" y="831"/>
                  </a:lnTo>
                  <a:lnTo>
                    <a:pt x="387" y="1648"/>
                  </a:lnTo>
                  <a:cubicBezTo>
                    <a:pt x="312" y="1720"/>
                    <a:pt x="196" y="1727"/>
                    <a:pt x="113" y="1664"/>
                  </a:cubicBezTo>
                  <a:lnTo>
                    <a:pt x="113" y="1664"/>
                  </a:lnTo>
                  <a:cubicBezTo>
                    <a:pt x="18" y="1593"/>
                    <a:pt x="0" y="1459"/>
                    <a:pt x="72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54" name="Группа 53"/>
          <p:cNvGrpSpPr/>
          <p:nvPr/>
        </p:nvGrpSpPr>
        <p:grpSpPr>
          <a:xfrm flipH="1">
            <a:off x="7723281" y="5161721"/>
            <a:ext cx="601218" cy="914400"/>
            <a:chOff x="8359775" y="2657475"/>
            <a:chExt cx="1252538" cy="1905001"/>
          </a:xfrm>
          <a:solidFill>
            <a:srgbClr val="D9D9D9"/>
          </a:solidFill>
        </p:grpSpPr>
        <p:sp>
          <p:nvSpPr>
            <p:cNvPr id="55" name="Freeform 10"/>
            <p:cNvSpPr>
              <a:spLocks/>
            </p:cNvSpPr>
            <p:nvPr/>
          </p:nvSpPr>
          <p:spPr bwMode="auto">
            <a:xfrm>
              <a:off x="8758238" y="2657475"/>
              <a:ext cx="454025" cy="449263"/>
            </a:xfrm>
            <a:custGeom>
              <a:avLst/>
              <a:gdLst>
                <a:gd name="T0" fmla="*/ 1242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2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2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2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2" y="0"/>
                    <a:pt x="1240" y="276"/>
                    <a:pt x="1242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1"/>
            <p:cNvSpPr>
              <a:spLocks/>
            </p:cNvSpPr>
            <p:nvPr/>
          </p:nvSpPr>
          <p:spPr bwMode="auto">
            <a:xfrm>
              <a:off x="8359775" y="3186113"/>
              <a:ext cx="1252538" cy="1376363"/>
            </a:xfrm>
            <a:custGeom>
              <a:avLst/>
              <a:gdLst>
                <a:gd name="T0" fmla="*/ 72 w 3429"/>
                <a:gd name="T1" fmla="*/ 1365 h 3797"/>
                <a:gd name="T2" fmla="*/ 1061 w 3429"/>
                <a:gd name="T3" fmla="*/ 71 h 3797"/>
                <a:gd name="T4" fmla="*/ 1204 w 3429"/>
                <a:gd name="T5" fmla="*/ 0 h 3797"/>
                <a:gd name="T6" fmla="*/ 2214 w 3429"/>
                <a:gd name="T7" fmla="*/ 0 h 3797"/>
                <a:gd name="T8" fmla="*/ 2357 w 3429"/>
                <a:gd name="T9" fmla="*/ 69 h 3797"/>
                <a:gd name="T10" fmla="*/ 3356 w 3429"/>
                <a:gd name="T11" fmla="*/ 1354 h 3797"/>
                <a:gd name="T12" fmla="*/ 3318 w 3429"/>
                <a:gd name="T13" fmla="*/ 1653 h 3797"/>
                <a:gd name="T14" fmla="*/ 3043 w 3429"/>
                <a:gd name="T15" fmla="*/ 1639 h 3797"/>
                <a:gd name="T16" fmla="*/ 2337 w 3429"/>
                <a:gd name="T17" fmla="*/ 826 h 3797"/>
                <a:gd name="T18" fmla="*/ 2653 w 3429"/>
                <a:gd name="T19" fmla="*/ 2198 h 3797"/>
                <a:gd name="T20" fmla="*/ 2212 w 3429"/>
                <a:gd name="T21" fmla="*/ 2198 h 3797"/>
                <a:gd name="T22" fmla="*/ 2256 w 3429"/>
                <a:gd name="T23" fmla="*/ 3577 h 3797"/>
                <a:gd name="T24" fmla="*/ 2048 w 3429"/>
                <a:gd name="T25" fmla="*/ 3793 h 3797"/>
                <a:gd name="T26" fmla="*/ 2047 w 3429"/>
                <a:gd name="T27" fmla="*/ 3793 h 3797"/>
                <a:gd name="T28" fmla="*/ 1838 w 3429"/>
                <a:gd name="T29" fmla="*/ 3604 h 3797"/>
                <a:gd name="T30" fmla="*/ 1718 w 3429"/>
                <a:gd name="T31" fmla="*/ 2338 h 3797"/>
                <a:gd name="T32" fmla="*/ 1603 w 3429"/>
                <a:gd name="T33" fmla="*/ 3606 h 3797"/>
                <a:gd name="T34" fmla="*/ 1395 w 3429"/>
                <a:gd name="T35" fmla="*/ 3796 h 3797"/>
                <a:gd name="T36" fmla="*/ 1184 w 3429"/>
                <a:gd name="T37" fmla="*/ 3580 h 3797"/>
                <a:gd name="T38" fmla="*/ 1224 w 3429"/>
                <a:gd name="T39" fmla="*/ 2202 h 3797"/>
                <a:gd name="T40" fmla="*/ 784 w 3429"/>
                <a:gd name="T41" fmla="*/ 2203 h 3797"/>
                <a:gd name="T42" fmla="*/ 1089 w 3429"/>
                <a:gd name="T43" fmla="*/ 831 h 3797"/>
                <a:gd name="T44" fmla="*/ 387 w 3429"/>
                <a:gd name="T45" fmla="*/ 1648 h 3797"/>
                <a:gd name="T46" fmla="*/ 113 w 3429"/>
                <a:gd name="T47" fmla="*/ 1664 h 3797"/>
                <a:gd name="T48" fmla="*/ 113 w 3429"/>
                <a:gd name="T49" fmla="*/ 1664 h 3797"/>
                <a:gd name="T50" fmla="*/ 72 w 3429"/>
                <a:gd name="T51" fmla="*/ 1365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9" h="3797">
                  <a:moveTo>
                    <a:pt x="72" y="1365"/>
                  </a:moveTo>
                  <a:lnTo>
                    <a:pt x="1061" y="71"/>
                  </a:lnTo>
                  <a:cubicBezTo>
                    <a:pt x="1095" y="26"/>
                    <a:pt x="1148" y="0"/>
                    <a:pt x="1204" y="0"/>
                  </a:cubicBezTo>
                  <a:lnTo>
                    <a:pt x="2214" y="0"/>
                  </a:lnTo>
                  <a:cubicBezTo>
                    <a:pt x="2270" y="0"/>
                    <a:pt x="2323" y="25"/>
                    <a:pt x="2357" y="69"/>
                  </a:cubicBezTo>
                  <a:lnTo>
                    <a:pt x="3356" y="1354"/>
                  </a:lnTo>
                  <a:cubicBezTo>
                    <a:pt x="3429" y="1447"/>
                    <a:pt x="3411" y="1581"/>
                    <a:pt x="3318" y="1653"/>
                  </a:cubicBezTo>
                  <a:cubicBezTo>
                    <a:pt x="3235" y="1716"/>
                    <a:pt x="3119" y="1710"/>
                    <a:pt x="3043" y="1639"/>
                  </a:cubicBezTo>
                  <a:lnTo>
                    <a:pt x="2337" y="826"/>
                  </a:lnTo>
                  <a:lnTo>
                    <a:pt x="2653" y="2198"/>
                  </a:lnTo>
                  <a:lnTo>
                    <a:pt x="2212" y="2198"/>
                  </a:lnTo>
                  <a:lnTo>
                    <a:pt x="2256" y="3577"/>
                  </a:lnTo>
                  <a:cubicBezTo>
                    <a:pt x="2260" y="3695"/>
                    <a:pt x="2166" y="3793"/>
                    <a:pt x="2048" y="3793"/>
                  </a:cubicBezTo>
                  <a:lnTo>
                    <a:pt x="2047" y="3793"/>
                  </a:lnTo>
                  <a:cubicBezTo>
                    <a:pt x="1939" y="3794"/>
                    <a:pt x="1848" y="3712"/>
                    <a:pt x="1838" y="3604"/>
                  </a:cubicBezTo>
                  <a:lnTo>
                    <a:pt x="1718" y="2338"/>
                  </a:lnTo>
                  <a:lnTo>
                    <a:pt x="1603" y="3606"/>
                  </a:lnTo>
                  <a:cubicBezTo>
                    <a:pt x="1593" y="3713"/>
                    <a:pt x="1503" y="3795"/>
                    <a:pt x="1395" y="3796"/>
                  </a:cubicBezTo>
                  <a:cubicBezTo>
                    <a:pt x="1276" y="3797"/>
                    <a:pt x="1181" y="3699"/>
                    <a:pt x="1184" y="3580"/>
                  </a:cubicBezTo>
                  <a:lnTo>
                    <a:pt x="1224" y="2202"/>
                  </a:lnTo>
                  <a:lnTo>
                    <a:pt x="784" y="2203"/>
                  </a:lnTo>
                  <a:lnTo>
                    <a:pt x="1089" y="831"/>
                  </a:lnTo>
                  <a:lnTo>
                    <a:pt x="387" y="1648"/>
                  </a:lnTo>
                  <a:cubicBezTo>
                    <a:pt x="312" y="1720"/>
                    <a:pt x="196" y="1727"/>
                    <a:pt x="113" y="1664"/>
                  </a:cubicBezTo>
                  <a:lnTo>
                    <a:pt x="113" y="1664"/>
                  </a:lnTo>
                  <a:cubicBezTo>
                    <a:pt x="18" y="1593"/>
                    <a:pt x="0" y="1459"/>
                    <a:pt x="72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57" name="Группа 56"/>
          <p:cNvGrpSpPr/>
          <p:nvPr/>
        </p:nvGrpSpPr>
        <p:grpSpPr>
          <a:xfrm flipH="1">
            <a:off x="7034225" y="5161721"/>
            <a:ext cx="601218" cy="914400"/>
            <a:chOff x="8359775" y="2657475"/>
            <a:chExt cx="1252538" cy="1905001"/>
          </a:xfrm>
          <a:solidFill>
            <a:srgbClr val="23B04A"/>
          </a:solidFill>
        </p:grpSpPr>
        <p:sp>
          <p:nvSpPr>
            <p:cNvPr id="58" name="Freeform 10"/>
            <p:cNvSpPr>
              <a:spLocks/>
            </p:cNvSpPr>
            <p:nvPr/>
          </p:nvSpPr>
          <p:spPr bwMode="auto">
            <a:xfrm>
              <a:off x="8758238" y="2657475"/>
              <a:ext cx="454025" cy="449263"/>
            </a:xfrm>
            <a:custGeom>
              <a:avLst/>
              <a:gdLst>
                <a:gd name="T0" fmla="*/ 1242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2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2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2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2" y="0"/>
                    <a:pt x="1240" y="276"/>
                    <a:pt x="1242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8359775" y="3186113"/>
              <a:ext cx="1252538" cy="1376363"/>
            </a:xfrm>
            <a:custGeom>
              <a:avLst/>
              <a:gdLst>
                <a:gd name="T0" fmla="*/ 72 w 3429"/>
                <a:gd name="T1" fmla="*/ 1365 h 3797"/>
                <a:gd name="T2" fmla="*/ 1061 w 3429"/>
                <a:gd name="T3" fmla="*/ 71 h 3797"/>
                <a:gd name="T4" fmla="*/ 1204 w 3429"/>
                <a:gd name="T5" fmla="*/ 0 h 3797"/>
                <a:gd name="T6" fmla="*/ 2214 w 3429"/>
                <a:gd name="T7" fmla="*/ 0 h 3797"/>
                <a:gd name="T8" fmla="*/ 2357 w 3429"/>
                <a:gd name="T9" fmla="*/ 69 h 3797"/>
                <a:gd name="T10" fmla="*/ 3356 w 3429"/>
                <a:gd name="T11" fmla="*/ 1354 h 3797"/>
                <a:gd name="T12" fmla="*/ 3318 w 3429"/>
                <a:gd name="T13" fmla="*/ 1653 h 3797"/>
                <a:gd name="T14" fmla="*/ 3043 w 3429"/>
                <a:gd name="T15" fmla="*/ 1639 h 3797"/>
                <a:gd name="T16" fmla="*/ 2337 w 3429"/>
                <a:gd name="T17" fmla="*/ 826 h 3797"/>
                <a:gd name="T18" fmla="*/ 2653 w 3429"/>
                <a:gd name="T19" fmla="*/ 2198 h 3797"/>
                <a:gd name="T20" fmla="*/ 2212 w 3429"/>
                <a:gd name="T21" fmla="*/ 2198 h 3797"/>
                <a:gd name="T22" fmla="*/ 2256 w 3429"/>
                <a:gd name="T23" fmla="*/ 3577 h 3797"/>
                <a:gd name="T24" fmla="*/ 2048 w 3429"/>
                <a:gd name="T25" fmla="*/ 3793 h 3797"/>
                <a:gd name="T26" fmla="*/ 2047 w 3429"/>
                <a:gd name="T27" fmla="*/ 3793 h 3797"/>
                <a:gd name="T28" fmla="*/ 1838 w 3429"/>
                <a:gd name="T29" fmla="*/ 3604 h 3797"/>
                <a:gd name="T30" fmla="*/ 1718 w 3429"/>
                <a:gd name="T31" fmla="*/ 2338 h 3797"/>
                <a:gd name="T32" fmla="*/ 1603 w 3429"/>
                <a:gd name="T33" fmla="*/ 3606 h 3797"/>
                <a:gd name="T34" fmla="*/ 1395 w 3429"/>
                <a:gd name="T35" fmla="*/ 3796 h 3797"/>
                <a:gd name="T36" fmla="*/ 1184 w 3429"/>
                <a:gd name="T37" fmla="*/ 3580 h 3797"/>
                <a:gd name="T38" fmla="*/ 1224 w 3429"/>
                <a:gd name="T39" fmla="*/ 2202 h 3797"/>
                <a:gd name="T40" fmla="*/ 784 w 3429"/>
                <a:gd name="T41" fmla="*/ 2203 h 3797"/>
                <a:gd name="T42" fmla="*/ 1089 w 3429"/>
                <a:gd name="T43" fmla="*/ 831 h 3797"/>
                <a:gd name="T44" fmla="*/ 387 w 3429"/>
                <a:gd name="T45" fmla="*/ 1648 h 3797"/>
                <a:gd name="T46" fmla="*/ 113 w 3429"/>
                <a:gd name="T47" fmla="*/ 1664 h 3797"/>
                <a:gd name="T48" fmla="*/ 113 w 3429"/>
                <a:gd name="T49" fmla="*/ 1664 h 3797"/>
                <a:gd name="T50" fmla="*/ 72 w 3429"/>
                <a:gd name="T51" fmla="*/ 1365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9" h="3797">
                  <a:moveTo>
                    <a:pt x="72" y="1365"/>
                  </a:moveTo>
                  <a:lnTo>
                    <a:pt x="1061" y="71"/>
                  </a:lnTo>
                  <a:cubicBezTo>
                    <a:pt x="1095" y="26"/>
                    <a:pt x="1148" y="0"/>
                    <a:pt x="1204" y="0"/>
                  </a:cubicBezTo>
                  <a:lnTo>
                    <a:pt x="2214" y="0"/>
                  </a:lnTo>
                  <a:cubicBezTo>
                    <a:pt x="2270" y="0"/>
                    <a:pt x="2323" y="25"/>
                    <a:pt x="2357" y="69"/>
                  </a:cubicBezTo>
                  <a:lnTo>
                    <a:pt x="3356" y="1354"/>
                  </a:lnTo>
                  <a:cubicBezTo>
                    <a:pt x="3429" y="1447"/>
                    <a:pt x="3411" y="1581"/>
                    <a:pt x="3318" y="1653"/>
                  </a:cubicBezTo>
                  <a:cubicBezTo>
                    <a:pt x="3235" y="1716"/>
                    <a:pt x="3119" y="1710"/>
                    <a:pt x="3043" y="1639"/>
                  </a:cubicBezTo>
                  <a:lnTo>
                    <a:pt x="2337" y="826"/>
                  </a:lnTo>
                  <a:lnTo>
                    <a:pt x="2653" y="2198"/>
                  </a:lnTo>
                  <a:lnTo>
                    <a:pt x="2212" y="2198"/>
                  </a:lnTo>
                  <a:lnTo>
                    <a:pt x="2256" y="3577"/>
                  </a:lnTo>
                  <a:cubicBezTo>
                    <a:pt x="2260" y="3695"/>
                    <a:pt x="2166" y="3793"/>
                    <a:pt x="2048" y="3793"/>
                  </a:cubicBezTo>
                  <a:lnTo>
                    <a:pt x="2047" y="3793"/>
                  </a:lnTo>
                  <a:cubicBezTo>
                    <a:pt x="1939" y="3794"/>
                    <a:pt x="1848" y="3712"/>
                    <a:pt x="1838" y="3604"/>
                  </a:cubicBezTo>
                  <a:lnTo>
                    <a:pt x="1718" y="2338"/>
                  </a:lnTo>
                  <a:lnTo>
                    <a:pt x="1603" y="3606"/>
                  </a:lnTo>
                  <a:cubicBezTo>
                    <a:pt x="1593" y="3713"/>
                    <a:pt x="1503" y="3795"/>
                    <a:pt x="1395" y="3796"/>
                  </a:cubicBezTo>
                  <a:cubicBezTo>
                    <a:pt x="1276" y="3797"/>
                    <a:pt x="1181" y="3699"/>
                    <a:pt x="1184" y="3580"/>
                  </a:cubicBezTo>
                  <a:lnTo>
                    <a:pt x="1224" y="2202"/>
                  </a:lnTo>
                  <a:lnTo>
                    <a:pt x="784" y="2203"/>
                  </a:lnTo>
                  <a:lnTo>
                    <a:pt x="1089" y="831"/>
                  </a:lnTo>
                  <a:lnTo>
                    <a:pt x="387" y="1648"/>
                  </a:lnTo>
                  <a:cubicBezTo>
                    <a:pt x="312" y="1720"/>
                    <a:pt x="196" y="1727"/>
                    <a:pt x="113" y="1664"/>
                  </a:cubicBezTo>
                  <a:lnTo>
                    <a:pt x="113" y="1664"/>
                  </a:lnTo>
                  <a:cubicBezTo>
                    <a:pt x="18" y="1593"/>
                    <a:pt x="0" y="1459"/>
                    <a:pt x="72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60" name="Группа 59"/>
          <p:cNvGrpSpPr/>
          <p:nvPr/>
        </p:nvGrpSpPr>
        <p:grpSpPr>
          <a:xfrm flipH="1">
            <a:off x="6307105" y="5161721"/>
            <a:ext cx="601218" cy="914400"/>
            <a:chOff x="8359775" y="2657475"/>
            <a:chExt cx="1252538" cy="1905001"/>
          </a:xfrm>
          <a:solidFill>
            <a:srgbClr val="23B04A"/>
          </a:solidFill>
        </p:grpSpPr>
        <p:sp>
          <p:nvSpPr>
            <p:cNvPr id="61" name="Freeform 10"/>
            <p:cNvSpPr>
              <a:spLocks/>
            </p:cNvSpPr>
            <p:nvPr/>
          </p:nvSpPr>
          <p:spPr bwMode="auto">
            <a:xfrm>
              <a:off x="8758238" y="2657475"/>
              <a:ext cx="454025" cy="449263"/>
            </a:xfrm>
            <a:custGeom>
              <a:avLst/>
              <a:gdLst>
                <a:gd name="T0" fmla="*/ 1242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2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2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2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2" y="0"/>
                    <a:pt x="1240" y="276"/>
                    <a:pt x="1242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11"/>
            <p:cNvSpPr>
              <a:spLocks/>
            </p:cNvSpPr>
            <p:nvPr/>
          </p:nvSpPr>
          <p:spPr bwMode="auto">
            <a:xfrm>
              <a:off x="8359775" y="3186113"/>
              <a:ext cx="1252538" cy="1376363"/>
            </a:xfrm>
            <a:custGeom>
              <a:avLst/>
              <a:gdLst>
                <a:gd name="T0" fmla="*/ 72 w 3429"/>
                <a:gd name="T1" fmla="*/ 1365 h 3797"/>
                <a:gd name="T2" fmla="*/ 1061 w 3429"/>
                <a:gd name="T3" fmla="*/ 71 h 3797"/>
                <a:gd name="T4" fmla="*/ 1204 w 3429"/>
                <a:gd name="T5" fmla="*/ 0 h 3797"/>
                <a:gd name="T6" fmla="*/ 2214 w 3429"/>
                <a:gd name="T7" fmla="*/ 0 h 3797"/>
                <a:gd name="T8" fmla="*/ 2357 w 3429"/>
                <a:gd name="T9" fmla="*/ 69 h 3797"/>
                <a:gd name="T10" fmla="*/ 3356 w 3429"/>
                <a:gd name="T11" fmla="*/ 1354 h 3797"/>
                <a:gd name="T12" fmla="*/ 3318 w 3429"/>
                <a:gd name="T13" fmla="*/ 1653 h 3797"/>
                <a:gd name="T14" fmla="*/ 3043 w 3429"/>
                <a:gd name="T15" fmla="*/ 1639 h 3797"/>
                <a:gd name="T16" fmla="*/ 2337 w 3429"/>
                <a:gd name="T17" fmla="*/ 826 h 3797"/>
                <a:gd name="T18" fmla="*/ 2653 w 3429"/>
                <a:gd name="T19" fmla="*/ 2198 h 3797"/>
                <a:gd name="T20" fmla="*/ 2212 w 3429"/>
                <a:gd name="T21" fmla="*/ 2198 h 3797"/>
                <a:gd name="T22" fmla="*/ 2256 w 3429"/>
                <a:gd name="T23" fmla="*/ 3577 h 3797"/>
                <a:gd name="T24" fmla="*/ 2048 w 3429"/>
                <a:gd name="T25" fmla="*/ 3793 h 3797"/>
                <a:gd name="T26" fmla="*/ 2047 w 3429"/>
                <a:gd name="T27" fmla="*/ 3793 h 3797"/>
                <a:gd name="T28" fmla="*/ 1838 w 3429"/>
                <a:gd name="T29" fmla="*/ 3604 h 3797"/>
                <a:gd name="T30" fmla="*/ 1718 w 3429"/>
                <a:gd name="T31" fmla="*/ 2338 h 3797"/>
                <a:gd name="T32" fmla="*/ 1603 w 3429"/>
                <a:gd name="T33" fmla="*/ 3606 h 3797"/>
                <a:gd name="T34" fmla="*/ 1395 w 3429"/>
                <a:gd name="T35" fmla="*/ 3796 h 3797"/>
                <a:gd name="T36" fmla="*/ 1184 w 3429"/>
                <a:gd name="T37" fmla="*/ 3580 h 3797"/>
                <a:gd name="T38" fmla="*/ 1224 w 3429"/>
                <a:gd name="T39" fmla="*/ 2202 h 3797"/>
                <a:gd name="T40" fmla="*/ 784 w 3429"/>
                <a:gd name="T41" fmla="*/ 2203 h 3797"/>
                <a:gd name="T42" fmla="*/ 1089 w 3429"/>
                <a:gd name="T43" fmla="*/ 831 h 3797"/>
                <a:gd name="T44" fmla="*/ 387 w 3429"/>
                <a:gd name="T45" fmla="*/ 1648 h 3797"/>
                <a:gd name="T46" fmla="*/ 113 w 3429"/>
                <a:gd name="T47" fmla="*/ 1664 h 3797"/>
                <a:gd name="T48" fmla="*/ 113 w 3429"/>
                <a:gd name="T49" fmla="*/ 1664 h 3797"/>
                <a:gd name="T50" fmla="*/ 72 w 3429"/>
                <a:gd name="T51" fmla="*/ 1365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9" h="3797">
                  <a:moveTo>
                    <a:pt x="72" y="1365"/>
                  </a:moveTo>
                  <a:lnTo>
                    <a:pt x="1061" y="71"/>
                  </a:lnTo>
                  <a:cubicBezTo>
                    <a:pt x="1095" y="26"/>
                    <a:pt x="1148" y="0"/>
                    <a:pt x="1204" y="0"/>
                  </a:cubicBezTo>
                  <a:lnTo>
                    <a:pt x="2214" y="0"/>
                  </a:lnTo>
                  <a:cubicBezTo>
                    <a:pt x="2270" y="0"/>
                    <a:pt x="2323" y="25"/>
                    <a:pt x="2357" y="69"/>
                  </a:cubicBezTo>
                  <a:lnTo>
                    <a:pt x="3356" y="1354"/>
                  </a:lnTo>
                  <a:cubicBezTo>
                    <a:pt x="3429" y="1447"/>
                    <a:pt x="3411" y="1581"/>
                    <a:pt x="3318" y="1653"/>
                  </a:cubicBezTo>
                  <a:cubicBezTo>
                    <a:pt x="3235" y="1716"/>
                    <a:pt x="3119" y="1710"/>
                    <a:pt x="3043" y="1639"/>
                  </a:cubicBezTo>
                  <a:lnTo>
                    <a:pt x="2337" y="826"/>
                  </a:lnTo>
                  <a:lnTo>
                    <a:pt x="2653" y="2198"/>
                  </a:lnTo>
                  <a:lnTo>
                    <a:pt x="2212" y="2198"/>
                  </a:lnTo>
                  <a:lnTo>
                    <a:pt x="2256" y="3577"/>
                  </a:lnTo>
                  <a:cubicBezTo>
                    <a:pt x="2260" y="3695"/>
                    <a:pt x="2166" y="3793"/>
                    <a:pt x="2048" y="3793"/>
                  </a:cubicBezTo>
                  <a:lnTo>
                    <a:pt x="2047" y="3793"/>
                  </a:lnTo>
                  <a:cubicBezTo>
                    <a:pt x="1939" y="3794"/>
                    <a:pt x="1848" y="3712"/>
                    <a:pt x="1838" y="3604"/>
                  </a:cubicBezTo>
                  <a:lnTo>
                    <a:pt x="1718" y="2338"/>
                  </a:lnTo>
                  <a:lnTo>
                    <a:pt x="1603" y="3606"/>
                  </a:lnTo>
                  <a:cubicBezTo>
                    <a:pt x="1593" y="3713"/>
                    <a:pt x="1503" y="3795"/>
                    <a:pt x="1395" y="3796"/>
                  </a:cubicBezTo>
                  <a:cubicBezTo>
                    <a:pt x="1276" y="3797"/>
                    <a:pt x="1181" y="3699"/>
                    <a:pt x="1184" y="3580"/>
                  </a:cubicBezTo>
                  <a:lnTo>
                    <a:pt x="1224" y="2202"/>
                  </a:lnTo>
                  <a:lnTo>
                    <a:pt x="784" y="2203"/>
                  </a:lnTo>
                  <a:lnTo>
                    <a:pt x="1089" y="831"/>
                  </a:lnTo>
                  <a:lnTo>
                    <a:pt x="387" y="1648"/>
                  </a:lnTo>
                  <a:cubicBezTo>
                    <a:pt x="312" y="1720"/>
                    <a:pt x="196" y="1727"/>
                    <a:pt x="113" y="1664"/>
                  </a:cubicBezTo>
                  <a:lnTo>
                    <a:pt x="113" y="1664"/>
                  </a:lnTo>
                  <a:cubicBezTo>
                    <a:pt x="18" y="1593"/>
                    <a:pt x="0" y="1459"/>
                    <a:pt x="72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63" name="Группа 62"/>
          <p:cNvGrpSpPr/>
          <p:nvPr/>
        </p:nvGrpSpPr>
        <p:grpSpPr>
          <a:xfrm flipH="1">
            <a:off x="5627753" y="5161721"/>
            <a:ext cx="601218" cy="914400"/>
            <a:chOff x="8359775" y="2657475"/>
            <a:chExt cx="1252538" cy="1905001"/>
          </a:xfrm>
          <a:solidFill>
            <a:srgbClr val="23B04A"/>
          </a:solidFill>
        </p:grpSpPr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8758238" y="2657475"/>
              <a:ext cx="454025" cy="449263"/>
            </a:xfrm>
            <a:custGeom>
              <a:avLst/>
              <a:gdLst>
                <a:gd name="T0" fmla="*/ 1242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2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2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2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2" y="0"/>
                    <a:pt x="1240" y="276"/>
                    <a:pt x="1242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8359775" y="3186113"/>
              <a:ext cx="1252538" cy="1376363"/>
            </a:xfrm>
            <a:custGeom>
              <a:avLst/>
              <a:gdLst>
                <a:gd name="T0" fmla="*/ 72 w 3429"/>
                <a:gd name="T1" fmla="*/ 1365 h 3797"/>
                <a:gd name="T2" fmla="*/ 1061 w 3429"/>
                <a:gd name="T3" fmla="*/ 71 h 3797"/>
                <a:gd name="T4" fmla="*/ 1204 w 3429"/>
                <a:gd name="T5" fmla="*/ 0 h 3797"/>
                <a:gd name="T6" fmla="*/ 2214 w 3429"/>
                <a:gd name="T7" fmla="*/ 0 h 3797"/>
                <a:gd name="T8" fmla="*/ 2357 w 3429"/>
                <a:gd name="T9" fmla="*/ 69 h 3797"/>
                <a:gd name="T10" fmla="*/ 3356 w 3429"/>
                <a:gd name="T11" fmla="*/ 1354 h 3797"/>
                <a:gd name="T12" fmla="*/ 3318 w 3429"/>
                <a:gd name="T13" fmla="*/ 1653 h 3797"/>
                <a:gd name="T14" fmla="*/ 3043 w 3429"/>
                <a:gd name="T15" fmla="*/ 1639 h 3797"/>
                <a:gd name="T16" fmla="*/ 2337 w 3429"/>
                <a:gd name="T17" fmla="*/ 826 h 3797"/>
                <a:gd name="T18" fmla="*/ 2653 w 3429"/>
                <a:gd name="T19" fmla="*/ 2198 h 3797"/>
                <a:gd name="T20" fmla="*/ 2212 w 3429"/>
                <a:gd name="T21" fmla="*/ 2198 h 3797"/>
                <a:gd name="T22" fmla="*/ 2256 w 3429"/>
                <a:gd name="T23" fmla="*/ 3577 h 3797"/>
                <a:gd name="T24" fmla="*/ 2048 w 3429"/>
                <a:gd name="T25" fmla="*/ 3793 h 3797"/>
                <a:gd name="T26" fmla="*/ 2047 w 3429"/>
                <a:gd name="T27" fmla="*/ 3793 h 3797"/>
                <a:gd name="T28" fmla="*/ 1838 w 3429"/>
                <a:gd name="T29" fmla="*/ 3604 h 3797"/>
                <a:gd name="T30" fmla="*/ 1718 w 3429"/>
                <a:gd name="T31" fmla="*/ 2338 h 3797"/>
                <a:gd name="T32" fmla="*/ 1603 w 3429"/>
                <a:gd name="T33" fmla="*/ 3606 h 3797"/>
                <a:gd name="T34" fmla="*/ 1395 w 3429"/>
                <a:gd name="T35" fmla="*/ 3796 h 3797"/>
                <a:gd name="T36" fmla="*/ 1184 w 3429"/>
                <a:gd name="T37" fmla="*/ 3580 h 3797"/>
                <a:gd name="T38" fmla="*/ 1224 w 3429"/>
                <a:gd name="T39" fmla="*/ 2202 h 3797"/>
                <a:gd name="T40" fmla="*/ 784 w 3429"/>
                <a:gd name="T41" fmla="*/ 2203 h 3797"/>
                <a:gd name="T42" fmla="*/ 1089 w 3429"/>
                <a:gd name="T43" fmla="*/ 831 h 3797"/>
                <a:gd name="T44" fmla="*/ 387 w 3429"/>
                <a:gd name="T45" fmla="*/ 1648 h 3797"/>
                <a:gd name="T46" fmla="*/ 113 w 3429"/>
                <a:gd name="T47" fmla="*/ 1664 h 3797"/>
                <a:gd name="T48" fmla="*/ 113 w 3429"/>
                <a:gd name="T49" fmla="*/ 1664 h 3797"/>
                <a:gd name="T50" fmla="*/ 72 w 3429"/>
                <a:gd name="T51" fmla="*/ 1365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9" h="3797">
                  <a:moveTo>
                    <a:pt x="72" y="1365"/>
                  </a:moveTo>
                  <a:lnTo>
                    <a:pt x="1061" y="71"/>
                  </a:lnTo>
                  <a:cubicBezTo>
                    <a:pt x="1095" y="26"/>
                    <a:pt x="1148" y="0"/>
                    <a:pt x="1204" y="0"/>
                  </a:cubicBezTo>
                  <a:lnTo>
                    <a:pt x="2214" y="0"/>
                  </a:lnTo>
                  <a:cubicBezTo>
                    <a:pt x="2270" y="0"/>
                    <a:pt x="2323" y="25"/>
                    <a:pt x="2357" y="69"/>
                  </a:cubicBezTo>
                  <a:lnTo>
                    <a:pt x="3356" y="1354"/>
                  </a:lnTo>
                  <a:cubicBezTo>
                    <a:pt x="3429" y="1447"/>
                    <a:pt x="3411" y="1581"/>
                    <a:pt x="3318" y="1653"/>
                  </a:cubicBezTo>
                  <a:cubicBezTo>
                    <a:pt x="3235" y="1716"/>
                    <a:pt x="3119" y="1710"/>
                    <a:pt x="3043" y="1639"/>
                  </a:cubicBezTo>
                  <a:lnTo>
                    <a:pt x="2337" y="826"/>
                  </a:lnTo>
                  <a:lnTo>
                    <a:pt x="2653" y="2198"/>
                  </a:lnTo>
                  <a:lnTo>
                    <a:pt x="2212" y="2198"/>
                  </a:lnTo>
                  <a:lnTo>
                    <a:pt x="2256" y="3577"/>
                  </a:lnTo>
                  <a:cubicBezTo>
                    <a:pt x="2260" y="3695"/>
                    <a:pt x="2166" y="3793"/>
                    <a:pt x="2048" y="3793"/>
                  </a:cubicBezTo>
                  <a:lnTo>
                    <a:pt x="2047" y="3793"/>
                  </a:lnTo>
                  <a:cubicBezTo>
                    <a:pt x="1939" y="3794"/>
                    <a:pt x="1848" y="3712"/>
                    <a:pt x="1838" y="3604"/>
                  </a:cubicBezTo>
                  <a:lnTo>
                    <a:pt x="1718" y="2338"/>
                  </a:lnTo>
                  <a:lnTo>
                    <a:pt x="1603" y="3606"/>
                  </a:lnTo>
                  <a:cubicBezTo>
                    <a:pt x="1593" y="3713"/>
                    <a:pt x="1503" y="3795"/>
                    <a:pt x="1395" y="3796"/>
                  </a:cubicBezTo>
                  <a:cubicBezTo>
                    <a:pt x="1276" y="3797"/>
                    <a:pt x="1181" y="3699"/>
                    <a:pt x="1184" y="3580"/>
                  </a:cubicBezTo>
                  <a:lnTo>
                    <a:pt x="1224" y="2202"/>
                  </a:lnTo>
                  <a:lnTo>
                    <a:pt x="784" y="2203"/>
                  </a:lnTo>
                  <a:lnTo>
                    <a:pt x="1089" y="831"/>
                  </a:lnTo>
                  <a:lnTo>
                    <a:pt x="387" y="1648"/>
                  </a:lnTo>
                  <a:cubicBezTo>
                    <a:pt x="312" y="1720"/>
                    <a:pt x="196" y="1727"/>
                    <a:pt x="113" y="1664"/>
                  </a:cubicBezTo>
                  <a:lnTo>
                    <a:pt x="113" y="1664"/>
                  </a:lnTo>
                  <a:cubicBezTo>
                    <a:pt x="18" y="1593"/>
                    <a:pt x="0" y="1459"/>
                    <a:pt x="72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66" name="Группа 65"/>
          <p:cNvGrpSpPr/>
          <p:nvPr/>
        </p:nvGrpSpPr>
        <p:grpSpPr>
          <a:xfrm flipH="1">
            <a:off x="4901969" y="5161721"/>
            <a:ext cx="601218" cy="914400"/>
            <a:chOff x="8359775" y="2657475"/>
            <a:chExt cx="1252538" cy="1905001"/>
          </a:xfrm>
          <a:solidFill>
            <a:srgbClr val="23B04A"/>
          </a:solidFill>
        </p:grpSpPr>
        <p:sp>
          <p:nvSpPr>
            <p:cNvPr id="67" name="Freeform 10"/>
            <p:cNvSpPr>
              <a:spLocks/>
            </p:cNvSpPr>
            <p:nvPr/>
          </p:nvSpPr>
          <p:spPr bwMode="auto">
            <a:xfrm>
              <a:off x="8758238" y="2657475"/>
              <a:ext cx="454025" cy="449263"/>
            </a:xfrm>
            <a:custGeom>
              <a:avLst/>
              <a:gdLst>
                <a:gd name="T0" fmla="*/ 1242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2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2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2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2" y="0"/>
                    <a:pt x="1240" y="276"/>
                    <a:pt x="1242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11"/>
            <p:cNvSpPr>
              <a:spLocks/>
            </p:cNvSpPr>
            <p:nvPr/>
          </p:nvSpPr>
          <p:spPr bwMode="auto">
            <a:xfrm>
              <a:off x="8359775" y="3186113"/>
              <a:ext cx="1252538" cy="1376363"/>
            </a:xfrm>
            <a:custGeom>
              <a:avLst/>
              <a:gdLst>
                <a:gd name="T0" fmla="*/ 72 w 3429"/>
                <a:gd name="T1" fmla="*/ 1365 h 3797"/>
                <a:gd name="T2" fmla="*/ 1061 w 3429"/>
                <a:gd name="T3" fmla="*/ 71 h 3797"/>
                <a:gd name="T4" fmla="*/ 1204 w 3429"/>
                <a:gd name="T5" fmla="*/ 0 h 3797"/>
                <a:gd name="T6" fmla="*/ 2214 w 3429"/>
                <a:gd name="T7" fmla="*/ 0 h 3797"/>
                <a:gd name="T8" fmla="*/ 2357 w 3429"/>
                <a:gd name="T9" fmla="*/ 69 h 3797"/>
                <a:gd name="T10" fmla="*/ 3356 w 3429"/>
                <a:gd name="T11" fmla="*/ 1354 h 3797"/>
                <a:gd name="T12" fmla="*/ 3318 w 3429"/>
                <a:gd name="T13" fmla="*/ 1653 h 3797"/>
                <a:gd name="T14" fmla="*/ 3043 w 3429"/>
                <a:gd name="T15" fmla="*/ 1639 h 3797"/>
                <a:gd name="T16" fmla="*/ 2337 w 3429"/>
                <a:gd name="T17" fmla="*/ 826 h 3797"/>
                <a:gd name="T18" fmla="*/ 2653 w 3429"/>
                <a:gd name="T19" fmla="*/ 2198 h 3797"/>
                <a:gd name="T20" fmla="*/ 2212 w 3429"/>
                <a:gd name="T21" fmla="*/ 2198 h 3797"/>
                <a:gd name="T22" fmla="*/ 2256 w 3429"/>
                <a:gd name="T23" fmla="*/ 3577 h 3797"/>
                <a:gd name="T24" fmla="*/ 2048 w 3429"/>
                <a:gd name="T25" fmla="*/ 3793 h 3797"/>
                <a:gd name="T26" fmla="*/ 2047 w 3429"/>
                <a:gd name="T27" fmla="*/ 3793 h 3797"/>
                <a:gd name="T28" fmla="*/ 1838 w 3429"/>
                <a:gd name="T29" fmla="*/ 3604 h 3797"/>
                <a:gd name="T30" fmla="*/ 1718 w 3429"/>
                <a:gd name="T31" fmla="*/ 2338 h 3797"/>
                <a:gd name="T32" fmla="*/ 1603 w 3429"/>
                <a:gd name="T33" fmla="*/ 3606 h 3797"/>
                <a:gd name="T34" fmla="*/ 1395 w 3429"/>
                <a:gd name="T35" fmla="*/ 3796 h 3797"/>
                <a:gd name="T36" fmla="*/ 1184 w 3429"/>
                <a:gd name="T37" fmla="*/ 3580 h 3797"/>
                <a:gd name="T38" fmla="*/ 1224 w 3429"/>
                <a:gd name="T39" fmla="*/ 2202 h 3797"/>
                <a:gd name="T40" fmla="*/ 784 w 3429"/>
                <a:gd name="T41" fmla="*/ 2203 h 3797"/>
                <a:gd name="T42" fmla="*/ 1089 w 3429"/>
                <a:gd name="T43" fmla="*/ 831 h 3797"/>
                <a:gd name="T44" fmla="*/ 387 w 3429"/>
                <a:gd name="T45" fmla="*/ 1648 h 3797"/>
                <a:gd name="T46" fmla="*/ 113 w 3429"/>
                <a:gd name="T47" fmla="*/ 1664 h 3797"/>
                <a:gd name="T48" fmla="*/ 113 w 3429"/>
                <a:gd name="T49" fmla="*/ 1664 h 3797"/>
                <a:gd name="T50" fmla="*/ 72 w 3429"/>
                <a:gd name="T51" fmla="*/ 1365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9" h="3797">
                  <a:moveTo>
                    <a:pt x="72" y="1365"/>
                  </a:moveTo>
                  <a:lnTo>
                    <a:pt x="1061" y="71"/>
                  </a:lnTo>
                  <a:cubicBezTo>
                    <a:pt x="1095" y="26"/>
                    <a:pt x="1148" y="0"/>
                    <a:pt x="1204" y="0"/>
                  </a:cubicBezTo>
                  <a:lnTo>
                    <a:pt x="2214" y="0"/>
                  </a:lnTo>
                  <a:cubicBezTo>
                    <a:pt x="2270" y="0"/>
                    <a:pt x="2323" y="25"/>
                    <a:pt x="2357" y="69"/>
                  </a:cubicBezTo>
                  <a:lnTo>
                    <a:pt x="3356" y="1354"/>
                  </a:lnTo>
                  <a:cubicBezTo>
                    <a:pt x="3429" y="1447"/>
                    <a:pt x="3411" y="1581"/>
                    <a:pt x="3318" y="1653"/>
                  </a:cubicBezTo>
                  <a:cubicBezTo>
                    <a:pt x="3235" y="1716"/>
                    <a:pt x="3119" y="1710"/>
                    <a:pt x="3043" y="1639"/>
                  </a:cubicBezTo>
                  <a:lnTo>
                    <a:pt x="2337" y="826"/>
                  </a:lnTo>
                  <a:lnTo>
                    <a:pt x="2653" y="2198"/>
                  </a:lnTo>
                  <a:lnTo>
                    <a:pt x="2212" y="2198"/>
                  </a:lnTo>
                  <a:lnTo>
                    <a:pt x="2256" y="3577"/>
                  </a:lnTo>
                  <a:cubicBezTo>
                    <a:pt x="2260" y="3695"/>
                    <a:pt x="2166" y="3793"/>
                    <a:pt x="2048" y="3793"/>
                  </a:cubicBezTo>
                  <a:lnTo>
                    <a:pt x="2047" y="3793"/>
                  </a:lnTo>
                  <a:cubicBezTo>
                    <a:pt x="1939" y="3794"/>
                    <a:pt x="1848" y="3712"/>
                    <a:pt x="1838" y="3604"/>
                  </a:cubicBezTo>
                  <a:lnTo>
                    <a:pt x="1718" y="2338"/>
                  </a:lnTo>
                  <a:lnTo>
                    <a:pt x="1603" y="3606"/>
                  </a:lnTo>
                  <a:cubicBezTo>
                    <a:pt x="1593" y="3713"/>
                    <a:pt x="1503" y="3795"/>
                    <a:pt x="1395" y="3796"/>
                  </a:cubicBezTo>
                  <a:cubicBezTo>
                    <a:pt x="1276" y="3797"/>
                    <a:pt x="1181" y="3699"/>
                    <a:pt x="1184" y="3580"/>
                  </a:cubicBezTo>
                  <a:lnTo>
                    <a:pt x="1224" y="2202"/>
                  </a:lnTo>
                  <a:lnTo>
                    <a:pt x="784" y="2203"/>
                  </a:lnTo>
                  <a:lnTo>
                    <a:pt x="1089" y="831"/>
                  </a:lnTo>
                  <a:lnTo>
                    <a:pt x="387" y="1648"/>
                  </a:lnTo>
                  <a:cubicBezTo>
                    <a:pt x="312" y="1720"/>
                    <a:pt x="196" y="1727"/>
                    <a:pt x="113" y="1664"/>
                  </a:cubicBezTo>
                  <a:lnTo>
                    <a:pt x="113" y="1664"/>
                  </a:lnTo>
                  <a:cubicBezTo>
                    <a:pt x="18" y="1593"/>
                    <a:pt x="0" y="1459"/>
                    <a:pt x="72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69" name="Группа 68"/>
          <p:cNvGrpSpPr/>
          <p:nvPr/>
        </p:nvGrpSpPr>
        <p:grpSpPr>
          <a:xfrm flipH="1">
            <a:off x="4209321" y="5161721"/>
            <a:ext cx="601218" cy="914400"/>
            <a:chOff x="8359775" y="2657475"/>
            <a:chExt cx="1252538" cy="1905001"/>
          </a:xfrm>
          <a:solidFill>
            <a:srgbClr val="23B04A"/>
          </a:solidFill>
        </p:grpSpPr>
        <p:sp>
          <p:nvSpPr>
            <p:cNvPr id="70" name="Freeform 10"/>
            <p:cNvSpPr>
              <a:spLocks/>
            </p:cNvSpPr>
            <p:nvPr/>
          </p:nvSpPr>
          <p:spPr bwMode="auto">
            <a:xfrm>
              <a:off x="8758238" y="2657475"/>
              <a:ext cx="454025" cy="449263"/>
            </a:xfrm>
            <a:custGeom>
              <a:avLst/>
              <a:gdLst>
                <a:gd name="T0" fmla="*/ 1242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2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2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2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2" y="0"/>
                    <a:pt x="1240" y="276"/>
                    <a:pt x="1242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11"/>
            <p:cNvSpPr>
              <a:spLocks/>
            </p:cNvSpPr>
            <p:nvPr/>
          </p:nvSpPr>
          <p:spPr bwMode="auto">
            <a:xfrm>
              <a:off x="8359775" y="3186113"/>
              <a:ext cx="1252538" cy="1376363"/>
            </a:xfrm>
            <a:custGeom>
              <a:avLst/>
              <a:gdLst>
                <a:gd name="T0" fmla="*/ 72 w 3429"/>
                <a:gd name="T1" fmla="*/ 1365 h 3797"/>
                <a:gd name="T2" fmla="*/ 1061 w 3429"/>
                <a:gd name="T3" fmla="*/ 71 h 3797"/>
                <a:gd name="T4" fmla="*/ 1204 w 3429"/>
                <a:gd name="T5" fmla="*/ 0 h 3797"/>
                <a:gd name="T6" fmla="*/ 2214 w 3429"/>
                <a:gd name="T7" fmla="*/ 0 h 3797"/>
                <a:gd name="T8" fmla="*/ 2357 w 3429"/>
                <a:gd name="T9" fmla="*/ 69 h 3797"/>
                <a:gd name="T10" fmla="*/ 3356 w 3429"/>
                <a:gd name="T11" fmla="*/ 1354 h 3797"/>
                <a:gd name="T12" fmla="*/ 3318 w 3429"/>
                <a:gd name="T13" fmla="*/ 1653 h 3797"/>
                <a:gd name="T14" fmla="*/ 3043 w 3429"/>
                <a:gd name="T15" fmla="*/ 1639 h 3797"/>
                <a:gd name="T16" fmla="*/ 2337 w 3429"/>
                <a:gd name="T17" fmla="*/ 826 h 3797"/>
                <a:gd name="T18" fmla="*/ 2653 w 3429"/>
                <a:gd name="T19" fmla="*/ 2198 h 3797"/>
                <a:gd name="T20" fmla="*/ 2212 w 3429"/>
                <a:gd name="T21" fmla="*/ 2198 h 3797"/>
                <a:gd name="T22" fmla="*/ 2256 w 3429"/>
                <a:gd name="T23" fmla="*/ 3577 h 3797"/>
                <a:gd name="T24" fmla="*/ 2048 w 3429"/>
                <a:gd name="T25" fmla="*/ 3793 h 3797"/>
                <a:gd name="T26" fmla="*/ 2047 w 3429"/>
                <a:gd name="T27" fmla="*/ 3793 h 3797"/>
                <a:gd name="T28" fmla="*/ 1838 w 3429"/>
                <a:gd name="T29" fmla="*/ 3604 h 3797"/>
                <a:gd name="T30" fmla="*/ 1718 w 3429"/>
                <a:gd name="T31" fmla="*/ 2338 h 3797"/>
                <a:gd name="T32" fmla="*/ 1603 w 3429"/>
                <a:gd name="T33" fmla="*/ 3606 h 3797"/>
                <a:gd name="T34" fmla="*/ 1395 w 3429"/>
                <a:gd name="T35" fmla="*/ 3796 h 3797"/>
                <a:gd name="T36" fmla="*/ 1184 w 3429"/>
                <a:gd name="T37" fmla="*/ 3580 h 3797"/>
                <a:gd name="T38" fmla="*/ 1224 w 3429"/>
                <a:gd name="T39" fmla="*/ 2202 h 3797"/>
                <a:gd name="T40" fmla="*/ 784 w 3429"/>
                <a:gd name="T41" fmla="*/ 2203 h 3797"/>
                <a:gd name="T42" fmla="*/ 1089 w 3429"/>
                <a:gd name="T43" fmla="*/ 831 h 3797"/>
                <a:gd name="T44" fmla="*/ 387 w 3429"/>
                <a:gd name="T45" fmla="*/ 1648 h 3797"/>
                <a:gd name="T46" fmla="*/ 113 w 3429"/>
                <a:gd name="T47" fmla="*/ 1664 h 3797"/>
                <a:gd name="T48" fmla="*/ 113 w 3429"/>
                <a:gd name="T49" fmla="*/ 1664 h 3797"/>
                <a:gd name="T50" fmla="*/ 72 w 3429"/>
                <a:gd name="T51" fmla="*/ 1365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9" h="3797">
                  <a:moveTo>
                    <a:pt x="72" y="1365"/>
                  </a:moveTo>
                  <a:lnTo>
                    <a:pt x="1061" y="71"/>
                  </a:lnTo>
                  <a:cubicBezTo>
                    <a:pt x="1095" y="26"/>
                    <a:pt x="1148" y="0"/>
                    <a:pt x="1204" y="0"/>
                  </a:cubicBezTo>
                  <a:lnTo>
                    <a:pt x="2214" y="0"/>
                  </a:lnTo>
                  <a:cubicBezTo>
                    <a:pt x="2270" y="0"/>
                    <a:pt x="2323" y="25"/>
                    <a:pt x="2357" y="69"/>
                  </a:cubicBezTo>
                  <a:lnTo>
                    <a:pt x="3356" y="1354"/>
                  </a:lnTo>
                  <a:cubicBezTo>
                    <a:pt x="3429" y="1447"/>
                    <a:pt x="3411" y="1581"/>
                    <a:pt x="3318" y="1653"/>
                  </a:cubicBezTo>
                  <a:cubicBezTo>
                    <a:pt x="3235" y="1716"/>
                    <a:pt x="3119" y="1710"/>
                    <a:pt x="3043" y="1639"/>
                  </a:cubicBezTo>
                  <a:lnTo>
                    <a:pt x="2337" y="826"/>
                  </a:lnTo>
                  <a:lnTo>
                    <a:pt x="2653" y="2198"/>
                  </a:lnTo>
                  <a:lnTo>
                    <a:pt x="2212" y="2198"/>
                  </a:lnTo>
                  <a:lnTo>
                    <a:pt x="2256" y="3577"/>
                  </a:lnTo>
                  <a:cubicBezTo>
                    <a:pt x="2260" y="3695"/>
                    <a:pt x="2166" y="3793"/>
                    <a:pt x="2048" y="3793"/>
                  </a:cubicBezTo>
                  <a:lnTo>
                    <a:pt x="2047" y="3793"/>
                  </a:lnTo>
                  <a:cubicBezTo>
                    <a:pt x="1939" y="3794"/>
                    <a:pt x="1848" y="3712"/>
                    <a:pt x="1838" y="3604"/>
                  </a:cubicBezTo>
                  <a:lnTo>
                    <a:pt x="1718" y="2338"/>
                  </a:lnTo>
                  <a:lnTo>
                    <a:pt x="1603" y="3606"/>
                  </a:lnTo>
                  <a:cubicBezTo>
                    <a:pt x="1593" y="3713"/>
                    <a:pt x="1503" y="3795"/>
                    <a:pt x="1395" y="3796"/>
                  </a:cubicBezTo>
                  <a:cubicBezTo>
                    <a:pt x="1276" y="3797"/>
                    <a:pt x="1181" y="3699"/>
                    <a:pt x="1184" y="3580"/>
                  </a:cubicBezTo>
                  <a:lnTo>
                    <a:pt x="1224" y="2202"/>
                  </a:lnTo>
                  <a:lnTo>
                    <a:pt x="784" y="2203"/>
                  </a:lnTo>
                  <a:lnTo>
                    <a:pt x="1089" y="831"/>
                  </a:lnTo>
                  <a:lnTo>
                    <a:pt x="387" y="1648"/>
                  </a:lnTo>
                  <a:cubicBezTo>
                    <a:pt x="312" y="1720"/>
                    <a:pt x="196" y="1727"/>
                    <a:pt x="113" y="1664"/>
                  </a:cubicBezTo>
                  <a:lnTo>
                    <a:pt x="113" y="1664"/>
                  </a:lnTo>
                  <a:cubicBezTo>
                    <a:pt x="18" y="1593"/>
                    <a:pt x="0" y="1459"/>
                    <a:pt x="72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72" name="Группа 71"/>
          <p:cNvGrpSpPr/>
          <p:nvPr/>
        </p:nvGrpSpPr>
        <p:grpSpPr>
          <a:xfrm flipH="1">
            <a:off x="3490924" y="5161721"/>
            <a:ext cx="601218" cy="914400"/>
            <a:chOff x="8359775" y="2657475"/>
            <a:chExt cx="1252538" cy="1905001"/>
          </a:xfrm>
          <a:solidFill>
            <a:srgbClr val="23B04A"/>
          </a:solidFill>
        </p:grpSpPr>
        <p:sp>
          <p:nvSpPr>
            <p:cNvPr id="73" name="Freeform 10"/>
            <p:cNvSpPr>
              <a:spLocks/>
            </p:cNvSpPr>
            <p:nvPr/>
          </p:nvSpPr>
          <p:spPr bwMode="auto">
            <a:xfrm>
              <a:off x="8758238" y="2657475"/>
              <a:ext cx="454025" cy="449263"/>
            </a:xfrm>
            <a:custGeom>
              <a:avLst/>
              <a:gdLst>
                <a:gd name="T0" fmla="*/ 1242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2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2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2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2" y="0"/>
                    <a:pt x="1240" y="276"/>
                    <a:pt x="1242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11"/>
            <p:cNvSpPr>
              <a:spLocks/>
            </p:cNvSpPr>
            <p:nvPr/>
          </p:nvSpPr>
          <p:spPr bwMode="auto">
            <a:xfrm>
              <a:off x="8359775" y="3186113"/>
              <a:ext cx="1252538" cy="1376363"/>
            </a:xfrm>
            <a:custGeom>
              <a:avLst/>
              <a:gdLst>
                <a:gd name="T0" fmla="*/ 72 w 3429"/>
                <a:gd name="T1" fmla="*/ 1365 h 3797"/>
                <a:gd name="T2" fmla="*/ 1061 w 3429"/>
                <a:gd name="T3" fmla="*/ 71 h 3797"/>
                <a:gd name="T4" fmla="*/ 1204 w 3429"/>
                <a:gd name="T5" fmla="*/ 0 h 3797"/>
                <a:gd name="T6" fmla="*/ 2214 w 3429"/>
                <a:gd name="T7" fmla="*/ 0 h 3797"/>
                <a:gd name="T8" fmla="*/ 2357 w 3429"/>
                <a:gd name="T9" fmla="*/ 69 h 3797"/>
                <a:gd name="T10" fmla="*/ 3356 w 3429"/>
                <a:gd name="T11" fmla="*/ 1354 h 3797"/>
                <a:gd name="T12" fmla="*/ 3318 w 3429"/>
                <a:gd name="T13" fmla="*/ 1653 h 3797"/>
                <a:gd name="T14" fmla="*/ 3043 w 3429"/>
                <a:gd name="T15" fmla="*/ 1639 h 3797"/>
                <a:gd name="T16" fmla="*/ 2337 w 3429"/>
                <a:gd name="T17" fmla="*/ 826 h 3797"/>
                <a:gd name="T18" fmla="*/ 2653 w 3429"/>
                <a:gd name="T19" fmla="*/ 2198 h 3797"/>
                <a:gd name="T20" fmla="*/ 2212 w 3429"/>
                <a:gd name="T21" fmla="*/ 2198 h 3797"/>
                <a:gd name="T22" fmla="*/ 2256 w 3429"/>
                <a:gd name="T23" fmla="*/ 3577 h 3797"/>
                <a:gd name="T24" fmla="*/ 2048 w 3429"/>
                <a:gd name="T25" fmla="*/ 3793 h 3797"/>
                <a:gd name="T26" fmla="*/ 2047 w 3429"/>
                <a:gd name="T27" fmla="*/ 3793 h 3797"/>
                <a:gd name="T28" fmla="*/ 1838 w 3429"/>
                <a:gd name="T29" fmla="*/ 3604 h 3797"/>
                <a:gd name="T30" fmla="*/ 1718 w 3429"/>
                <a:gd name="T31" fmla="*/ 2338 h 3797"/>
                <a:gd name="T32" fmla="*/ 1603 w 3429"/>
                <a:gd name="T33" fmla="*/ 3606 h 3797"/>
                <a:gd name="T34" fmla="*/ 1395 w 3429"/>
                <a:gd name="T35" fmla="*/ 3796 h 3797"/>
                <a:gd name="T36" fmla="*/ 1184 w 3429"/>
                <a:gd name="T37" fmla="*/ 3580 h 3797"/>
                <a:gd name="T38" fmla="*/ 1224 w 3429"/>
                <a:gd name="T39" fmla="*/ 2202 h 3797"/>
                <a:gd name="T40" fmla="*/ 784 w 3429"/>
                <a:gd name="T41" fmla="*/ 2203 h 3797"/>
                <a:gd name="T42" fmla="*/ 1089 w 3429"/>
                <a:gd name="T43" fmla="*/ 831 h 3797"/>
                <a:gd name="T44" fmla="*/ 387 w 3429"/>
                <a:gd name="T45" fmla="*/ 1648 h 3797"/>
                <a:gd name="T46" fmla="*/ 113 w 3429"/>
                <a:gd name="T47" fmla="*/ 1664 h 3797"/>
                <a:gd name="T48" fmla="*/ 113 w 3429"/>
                <a:gd name="T49" fmla="*/ 1664 h 3797"/>
                <a:gd name="T50" fmla="*/ 72 w 3429"/>
                <a:gd name="T51" fmla="*/ 1365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9" h="3797">
                  <a:moveTo>
                    <a:pt x="72" y="1365"/>
                  </a:moveTo>
                  <a:lnTo>
                    <a:pt x="1061" y="71"/>
                  </a:lnTo>
                  <a:cubicBezTo>
                    <a:pt x="1095" y="26"/>
                    <a:pt x="1148" y="0"/>
                    <a:pt x="1204" y="0"/>
                  </a:cubicBezTo>
                  <a:lnTo>
                    <a:pt x="2214" y="0"/>
                  </a:lnTo>
                  <a:cubicBezTo>
                    <a:pt x="2270" y="0"/>
                    <a:pt x="2323" y="25"/>
                    <a:pt x="2357" y="69"/>
                  </a:cubicBezTo>
                  <a:lnTo>
                    <a:pt x="3356" y="1354"/>
                  </a:lnTo>
                  <a:cubicBezTo>
                    <a:pt x="3429" y="1447"/>
                    <a:pt x="3411" y="1581"/>
                    <a:pt x="3318" y="1653"/>
                  </a:cubicBezTo>
                  <a:cubicBezTo>
                    <a:pt x="3235" y="1716"/>
                    <a:pt x="3119" y="1710"/>
                    <a:pt x="3043" y="1639"/>
                  </a:cubicBezTo>
                  <a:lnTo>
                    <a:pt x="2337" y="826"/>
                  </a:lnTo>
                  <a:lnTo>
                    <a:pt x="2653" y="2198"/>
                  </a:lnTo>
                  <a:lnTo>
                    <a:pt x="2212" y="2198"/>
                  </a:lnTo>
                  <a:lnTo>
                    <a:pt x="2256" y="3577"/>
                  </a:lnTo>
                  <a:cubicBezTo>
                    <a:pt x="2260" y="3695"/>
                    <a:pt x="2166" y="3793"/>
                    <a:pt x="2048" y="3793"/>
                  </a:cubicBezTo>
                  <a:lnTo>
                    <a:pt x="2047" y="3793"/>
                  </a:lnTo>
                  <a:cubicBezTo>
                    <a:pt x="1939" y="3794"/>
                    <a:pt x="1848" y="3712"/>
                    <a:pt x="1838" y="3604"/>
                  </a:cubicBezTo>
                  <a:lnTo>
                    <a:pt x="1718" y="2338"/>
                  </a:lnTo>
                  <a:lnTo>
                    <a:pt x="1603" y="3606"/>
                  </a:lnTo>
                  <a:cubicBezTo>
                    <a:pt x="1593" y="3713"/>
                    <a:pt x="1503" y="3795"/>
                    <a:pt x="1395" y="3796"/>
                  </a:cubicBezTo>
                  <a:cubicBezTo>
                    <a:pt x="1276" y="3797"/>
                    <a:pt x="1181" y="3699"/>
                    <a:pt x="1184" y="3580"/>
                  </a:cubicBezTo>
                  <a:lnTo>
                    <a:pt x="1224" y="2202"/>
                  </a:lnTo>
                  <a:lnTo>
                    <a:pt x="784" y="2203"/>
                  </a:lnTo>
                  <a:lnTo>
                    <a:pt x="1089" y="831"/>
                  </a:lnTo>
                  <a:lnTo>
                    <a:pt x="387" y="1648"/>
                  </a:lnTo>
                  <a:cubicBezTo>
                    <a:pt x="312" y="1720"/>
                    <a:pt x="196" y="1727"/>
                    <a:pt x="113" y="1664"/>
                  </a:cubicBezTo>
                  <a:lnTo>
                    <a:pt x="113" y="1664"/>
                  </a:lnTo>
                  <a:cubicBezTo>
                    <a:pt x="18" y="1593"/>
                    <a:pt x="0" y="1459"/>
                    <a:pt x="72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75" name="Группа 74"/>
          <p:cNvGrpSpPr/>
          <p:nvPr/>
        </p:nvGrpSpPr>
        <p:grpSpPr>
          <a:xfrm flipH="1">
            <a:off x="2800433" y="5161721"/>
            <a:ext cx="601218" cy="914400"/>
            <a:chOff x="8359775" y="2657475"/>
            <a:chExt cx="1252538" cy="1905001"/>
          </a:xfrm>
          <a:solidFill>
            <a:srgbClr val="23B04A"/>
          </a:solidFill>
        </p:grpSpPr>
        <p:sp>
          <p:nvSpPr>
            <p:cNvPr id="76" name="Freeform 10"/>
            <p:cNvSpPr>
              <a:spLocks/>
            </p:cNvSpPr>
            <p:nvPr/>
          </p:nvSpPr>
          <p:spPr bwMode="auto">
            <a:xfrm>
              <a:off x="8758238" y="2657475"/>
              <a:ext cx="454025" cy="449263"/>
            </a:xfrm>
            <a:custGeom>
              <a:avLst/>
              <a:gdLst>
                <a:gd name="T0" fmla="*/ 1242 w 1243"/>
                <a:gd name="T1" fmla="*/ 619 h 1242"/>
                <a:gd name="T2" fmla="*/ 624 w 1243"/>
                <a:gd name="T3" fmla="*/ 1241 h 1242"/>
                <a:gd name="T4" fmla="*/ 2 w 1243"/>
                <a:gd name="T5" fmla="*/ 623 h 1242"/>
                <a:gd name="T6" fmla="*/ 619 w 1243"/>
                <a:gd name="T7" fmla="*/ 1 h 1242"/>
                <a:gd name="T8" fmla="*/ 1242 w 1243"/>
                <a:gd name="T9" fmla="*/ 619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3" h="1242">
                  <a:moveTo>
                    <a:pt x="1242" y="619"/>
                  </a:moveTo>
                  <a:cubicBezTo>
                    <a:pt x="1243" y="961"/>
                    <a:pt x="966" y="1240"/>
                    <a:pt x="624" y="1241"/>
                  </a:cubicBezTo>
                  <a:cubicBezTo>
                    <a:pt x="282" y="1242"/>
                    <a:pt x="3" y="966"/>
                    <a:pt x="2" y="623"/>
                  </a:cubicBezTo>
                  <a:cubicBezTo>
                    <a:pt x="0" y="281"/>
                    <a:pt x="277" y="2"/>
                    <a:pt x="619" y="1"/>
                  </a:cubicBezTo>
                  <a:cubicBezTo>
                    <a:pt x="962" y="0"/>
                    <a:pt x="1240" y="276"/>
                    <a:pt x="1242" y="6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11"/>
            <p:cNvSpPr>
              <a:spLocks/>
            </p:cNvSpPr>
            <p:nvPr/>
          </p:nvSpPr>
          <p:spPr bwMode="auto">
            <a:xfrm>
              <a:off x="8359775" y="3186113"/>
              <a:ext cx="1252538" cy="1376363"/>
            </a:xfrm>
            <a:custGeom>
              <a:avLst/>
              <a:gdLst>
                <a:gd name="T0" fmla="*/ 72 w 3429"/>
                <a:gd name="T1" fmla="*/ 1365 h 3797"/>
                <a:gd name="T2" fmla="*/ 1061 w 3429"/>
                <a:gd name="T3" fmla="*/ 71 h 3797"/>
                <a:gd name="T4" fmla="*/ 1204 w 3429"/>
                <a:gd name="T5" fmla="*/ 0 h 3797"/>
                <a:gd name="T6" fmla="*/ 2214 w 3429"/>
                <a:gd name="T7" fmla="*/ 0 h 3797"/>
                <a:gd name="T8" fmla="*/ 2357 w 3429"/>
                <a:gd name="T9" fmla="*/ 69 h 3797"/>
                <a:gd name="T10" fmla="*/ 3356 w 3429"/>
                <a:gd name="T11" fmla="*/ 1354 h 3797"/>
                <a:gd name="T12" fmla="*/ 3318 w 3429"/>
                <a:gd name="T13" fmla="*/ 1653 h 3797"/>
                <a:gd name="T14" fmla="*/ 3043 w 3429"/>
                <a:gd name="T15" fmla="*/ 1639 h 3797"/>
                <a:gd name="T16" fmla="*/ 2337 w 3429"/>
                <a:gd name="T17" fmla="*/ 826 h 3797"/>
                <a:gd name="T18" fmla="*/ 2653 w 3429"/>
                <a:gd name="T19" fmla="*/ 2198 h 3797"/>
                <a:gd name="T20" fmla="*/ 2212 w 3429"/>
                <a:gd name="T21" fmla="*/ 2198 h 3797"/>
                <a:gd name="T22" fmla="*/ 2256 w 3429"/>
                <a:gd name="T23" fmla="*/ 3577 h 3797"/>
                <a:gd name="T24" fmla="*/ 2048 w 3429"/>
                <a:gd name="T25" fmla="*/ 3793 h 3797"/>
                <a:gd name="T26" fmla="*/ 2047 w 3429"/>
                <a:gd name="T27" fmla="*/ 3793 h 3797"/>
                <a:gd name="T28" fmla="*/ 1838 w 3429"/>
                <a:gd name="T29" fmla="*/ 3604 h 3797"/>
                <a:gd name="T30" fmla="*/ 1718 w 3429"/>
                <a:gd name="T31" fmla="*/ 2338 h 3797"/>
                <a:gd name="T32" fmla="*/ 1603 w 3429"/>
                <a:gd name="T33" fmla="*/ 3606 h 3797"/>
                <a:gd name="T34" fmla="*/ 1395 w 3429"/>
                <a:gd name="T35" fmla="*/ 3796 h 3797"/>
                <a:gd name="T36" fmla="*/ 1184 w 3429"/>
                <a:gd name="T37" fmla="*/ 3580 h 3797"/>
                <a:gd name="T38" fmla="*/ 1224 w 3429"/>
                <a:gd name="T39" fmla="*/ 2202 h 3797"/>
                <a:gd name="T40" fmla="*/ 784 w 3429"/>
                <a:gd name="T41" fmla="*/ 2203 h 3797"/>
                <a:gd name="T42" fmla="*/ 1089 w 3429"/>
                <a:gd name="T43" fmla="*/ 831 h 3797"/>
                <a:gd name="T44" fmla="*/ 387 w 3429"/>
                <a:gd name="T45" fmla="*/ 1648 h 3797"/>
                <a:gd name="T46" fmla="*/ 113 w 3429"/>
                <a:gd name="T47" fmla="*/ 1664 h 3797"/>
                <a:gd name="T48" fmla="*/ 113 w 3429"/>
                <a:gd name="T49" fmla="*/ 1664 h 3797"/>
                <a:gd name="T50" fmla="*/ 72 w 3429"/>
                <a:gd name="T51" fmla="*/ 1365 h 3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29" h="3797">
                  <a:moveTo>
                    <a:pt x="72" y="1365"/>
                  </a:moveTo>
                  <a:lnTo>
                    <a:pt x="1061" y="71"/>
                  </a:lnTo>
                  <a:cubicBezTo>
                    <a:pt x="1095" y="26"/>
                    <a:pt x="1148" y="0"/>
                    <a:pt x="1204" y="0"/>
                  </a:cubicBezTo>
                  <a:lnTo>
                    <a:pt x="2214" y="0"/>
                  </a:lnTo>
                  <a:cubicBezTo>
                    <a:pt x="2270" y="0"/>
                    <a:pt x="2323" y="25"/>
                    <a:pt x="2357" y="69"/>
                  </a:cubicBezTo>
                  <a:lnTo>
                    <a:pt x="3356" y="1354"/>
                  </a:lnTo>
                  <a:cubicBezTo>
                    <a:pt x="3429" y="1447"/>
                    <a:pt x="3411" y="1581"/>
                    <a:pt x="3318" y="1653"/>
                  </a:cubicBezTo>
                  <a:cubicBezTo>
                    <a:pt x="3235" y="1716"/>
                    <a:pt x="3119" y="1710"/>
                    <a:pt x="3043" y="1639"/>
                  </a:cubicBezTo>
                  <a:lnTo>
                    <a:pt x="2337" y="826"/>
                  </a:lnTo>
                  <a:lnTo>
                    <a:pt x="2653" y="2198"/>
                  </a:lnTo>
                  <a:lnTo>
                    <a:pt x="2212" y="2198"/>
                  </a:lnTo>
                  <a:lnTo>
                    <a:pt x="2256" y="3577"/>
                  </a:lnTo>
                  <a:cubicBezTo>
                    <a:pt x="2260" y="3695"/>
                    <a:pt x="2166" y="3793"/>
                    <a:pt x="2048" y="3793"/>
                  </a:cubicBezTo>
                  <a:lnTo>
                    <a:pt x="2047" y="3793"/>
                  </a:lnTo>
                  <a:cubicBezTo>
                    <a:pt x="1939" y="3794"/>
                    <a:pt x="1848" y="3712"/>
                    <a:pt x="1838" y="3604"/>
                  </a:cubicBezTo>
                  <a:lnTo>
                    <a:pt x="1718" y="2338"/>
                  </a:lnTo>
                  <a:lnTo>
                    <a:pt x="1603" y="3606"/>
                  </a:lnTo>
                  <a:cubicBezTo>
                    <a:pt x="1593" y="3713"/>
                    <a:pt x="1503" y="3795"/>
                    <a:pt x="1395" y="3796"/>
                  </a:cubicBezTo>
                  <a:cubicBezTo>
                    <a:pt x="1276" y="3797"/>
                    <a:pt x="1181" y="3699"/>
                    <a:pt x="1184" y="3580"/>
                  </a:cubicBezTo>
                  <a:lnTo>
                    <a:pt x="1224" y="2202"/>
                  </a:lnTo>
                  <a:lnTo>
                    <a:pt x="784" y="2203"/>
                  </a:lnTo>
                  <a:lnTo>
                    <a:pt x="1089" y="831"/>
                  </a:lnTo>
                  <a:lnTo>
                    <a:pt x="387" y="1648"/>
                  </a:lnTo>
                  <a:cubicBezTo>
                    <a:pt x="312" y="1720"/>
                    <a:pt x="196" y="1727"/>
                    <a:pt x="113" y="1664"/>
                  </a:cubicBezTo>
                  <a:lnTo>
                    <a:pt x="113" y="1664"/>
                  </a:lnTo>
                  <a:cubicBezTo>
                    <a:pt x="18" y="1593"/>
                    <a:pt x="0" y="1459"/>
                    <a:pt x="72" y="1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6351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641287"/>
              </p:ext>
            </p:extLst>
          </p:nvPr>
        </p:nvGraphicFramePr>
        <p:xfrm>
          <a:off x="1235075" y="700088"/>
          <a:ext cx="9756776" cy="5465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1959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60697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0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0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0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0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0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0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0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ru-RU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B0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0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B0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0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10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  <a:p>
                      <a:pPr algn="ctr"/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10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101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1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Info</a:t>
                      </a:r>
                      <a:endParaRPr lang="ru-RU" sz="1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69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Макет телефона и экрана ноутбу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1235075" y="692150"/>
            <a:ext cx="2530932" cy="5052118"/>
            <a:chOff x="3421706" y="1143000"/>
            <a:chExt cx="2530932" cy="5052117"/>
          </a:xfrm>
        </p:grpSpPr>
        <p:sp>
          <p:nvSpPr>
            <p:cNvPr id="4" name="Скругленный прямоугольник 3"/>
            <p:cNvSpPr/>
            <p:nvPr/>
          </p:nvSpPr>
          <p:spPr>
            <a:xfrm>
              <a:off x="5772337" y="2057401"/>
              <a:ext cx="180301" cy="487680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5" name="Скругленный прямоугольник 4"/>
            <p:cNvSpPr/>
            <p:nvPr/>
          </p:nvSpPr>
          <p:spPr>
            <a:xfrm>
              <a:off x="3421706" y="1971500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6" name="Скругленный прямоугольник 5"/>
            <p:cNvSpPr/>
            <p:nvPr/>
          </p:nvSpPr>
          <p:spPr>
            <a:xfrm>
              <a:off x="3421706" y="2530199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7" name="Скругленный прямоугольник 6"/>
            <p:cNvSpPr/>
            <p:nvPr/>
          </p:nvSpPr>
          <p:spPr>
            <a:xfrm>
              <a:off x="3421706" y="3041744"/>
              <a:ext cx="180301" cy="276137"/>
            </a:xfrm>
            <a:prstGeom prst="round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8" name="Скругленный прямоугольник 7"/>
            <p:cNvSpPr/>
            <p:nvPr/>
          </p:nvSpPr>
          <p:spPr>
            <a:xfrm>
              <a:off x="3453659" y="1143000"/>
              <a:ext cx="2465281" cy="5052117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9" name="Овал 8"/>
            <p:cNvSpPr/>
            <p:nvPr/>
          </p:nvSpPr>
          <p:spPr>
            <a:xfrm>
              <a:off x="4481234" y="5699769"/>
              <a:ext cx="410131" cy="406782"/>
            </a:xfrm>
            <a:prstGeom prst="ellipse">
              <a:avLst/>
            </a:prstGeom>
            <a:noFill/>
            <a:ln w="15875">
              <a:gradFill flip="none" rotWithShape="1">
                <a:gsLst>
                  <a:gs pos="32000">
                    <a:schemeClr val="tx1">
                      <a:lumMod val="65000"/>
                      <a:lumOff val="35000"/>
                    </a:schemeClr>
                  </a:gs>
                  <a:gs pos="71000">
                    <a:schemeClr val="bg1">
                      <a:lumMod val="9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95000"/>
                      <a:lumOff val="500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0" name="Скругленный прямоугольник 9"/>
            <p:cNvSpPr/>
            <p:nvPr/>
          </p:nvSpPr>
          <p:spPr>
            <a:xfrm>
              <a:off x="4372270" y="1457767"/>
              <a:ext cx="628058" cy="45719"/>
            </a:xfrm>
            <a:prstGeom prst="round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1" name="Овал 10"/>
            <p:cNvSpPr/>
            <p:nvPr/>
          </p:nvSpPr>
          <p:spPr>
            <a:xfrm flipH="1">
              <a:off x="4159907" y="1451578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2" name="Овал 11"/>
            <p:cNvSpPr/>
            <p:nvPr/>
          </p:nvSpPr>
          <p:spPr>
            <a:xfrm flipH="1">
              <a:off x="4656540" y="1271335"/>
              <a:ext cx="59518" cy="58098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13" name="Рисунок 13"/>
          <p:cNvSpPr>
            <a:spLocks noGrp="1"/>
          </p:cNvSpPr>
          <p:nvPr>
            <p:ph type="pic" sz="quarter" idx="10"/>
          </p:nvPr>
        </p:nvSpPr>
        <p:spPr>
          <a:xfrm>
            <a:off x="1405154" y="1325895"/>
            <a:ext cx="2167547" cy="3828432"/>
          </a:xfrm>
          <a:prstGeom prst="rect">
            <a:avLst/>
          </a:prstGeom>
          <a:noFill/>
          <a:ln w="3175">
            <a:noFill/>
          </a:ln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grpSp>
        <p:nvGrpSpPr>
          <p:cNvPr id="25" name="Группа 24"/>
          <p:cNvGrpSpPr/>
          <p:nvPr/>
        </p:nvGrpSpPr>
        <p:grpSpPr>
          <a:xfrm>
            <a:off x="3870435" y="692150"/>
            <a:ext cx="7422056" cy="4223313"/>
            <a:chOff x="3870435" y="692150"/>
            <a:chExt cx="7422056" cy="4223313"/>
          </a:xfrm>
        </p:grpSpPr>
        <p:sp>
          <p:nvSpPr>
            <p:cNvPr id="16" name="Полилиния 15"/>
            <p:cNvSpPr/>
            <p:nvPr/>
          </p:nvSpPr>
          <p:spPr>
            <a:xfrm>
              <a:off x="4517498" y="692150"/>
              <a:ext cx="6063826" cy="4111758"/>
            </a:xfrm>
            <a:custGeom>
              <a:avLst/>
              <a:gdLst>
                <a:gd name="connsiteX0" fmla="*/ 593737 w 15796902"/>
                <a:gd name="connsiteY0" fmla="*/ 0 h 10799762"/>
                <a:gd name="connsiteX1" fmla="*/ 2968613 w 15796902"/>
                <a:gd name="connsiteY1" fmla="*/ 0 h 10799762"/>
                <a:gd name="connsiteX2" fmla="*/ 2968615 w 15796902"/>
                <a:gd name="connsiteY2" fmla="*/ 0 h 10799762"/>
                <a:gd name="connsiteX3" fmla="*/ 12828290 w 15796902"/>
                <a:gd name="connsiteY3" fmla="*/ 0 h 10799762"/>
                <a:gd name="connsiteX4" fmla="*/ 14287500 w 15796902"/>
                <a:gd name="connsiteY4" fmla="*/ 0 h 10799762"/>
                <a:gd name="connsiteX5" fmla="*/ 15203166 w 15796902"/>
                <a:gd name="connsiteY5" fmla="*/ 0 h 10799762"/>
                <a:gd name="connsiteX6" fmla="*/ 15796902 w 15796902"/>
                <a:gd name="connsiteY6" fmla="*/ 593737 h 10799762"/>
                <a:gd name="connsiteX7" fmla="*/ 15796902 w 15796902"/>
                <a:gd name="connsiteY7" fmla="*/ 5080012 h 10799762"/>
                <a:gd name="connsiteX8" fmla="*/ 15796902 w 15796902"/>
                <a:gd name="connsiteY8" fmla="*/ 5719750 h 10799762"/>
                <a:gd name="connsiteX9" fmla="*/ 15796902 w 15796902"/>
                <a:gd name="connsiteY9" fmla="*/ 10206025 h 10799762"/>
                <a:gd name="connsiteX10" fmla="*/ 15203166 w 15796902"/>
                <a:gd name="connsiteY10" fmla="*/ 10799762 h 10799762"/>
                <a:gd name="connsiteX11" fmla="*/ 14287500 w 15796902"/>
                <a:gd name="connsiteY11" fmla="*/ 10799762 h 10799762"/>
                <a:gd name="connsiteX12" fmla="*/ 12828290 w 15796902"/>
                <a:gd name="connsiteY12" fmla="*/ 10799762 h 10799762"/>
                <a:gd name="connsiteX13" fmla="*/ 2968613 w 15796902"/>
                <a:gd name="connsiteY13" fmla="*/ 10799762 h 10799762"/>
                <a:gd name="connsiteX14" fmla="*/ 1781175 w 15796902"/>
                <a:gd name="connsiteY14" fmla="*/ 10799762 h 10799762"/>
                <a:gd name="connsiteX15" fmla="*/ 593737 w 15796902"/>
                <a:gd name="connsiteY15" fmla="*/ 10799762 h 10799762"/>
                <a:gd name="connsiteX16" fmla="*/ 0 w 15796902"/>
                <a:gd name="connsiteY16" fmla="*/ 10206025 h 10799762"/>
                <a:gd name="connsiteX17" fmla="*/ 0 w 15796902"/>
                <a:gd name="connsiteY17" fmla="*/ 5719750 h 10799762"/>
                <a:gd name="connsiteX18" fmla="*/ 0 w 15796902"/>
                <a:gd name="connsiteY18" fmla="*/ 5080012 h 10799762"/>
                <a:gd name="connsiteX19" fmla="*/ 0 w 15796902"/>
                <a:gd name="connsiteY19" fmla="*/ 593737 h 10799762"/>
                <a:gd name="connsiteX20" fmla="*/ 593737 w 15796902"/>
                <a:gd name="connsiteY20" fmla="*/ 0 h 10799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796902" h="10799762">
                  <a:moveTo>
                    <a:pt x="593737" y="0"/>
                  </a:moveTo>
                  <a:lnTo>
                    <a:pt x="2968613" y="0"/>
                  </a:lnTo>
                  <a:lnTo>
                    <a:pt x="2968615" y="0"/>
                  </a:lnTo>
                  <a:lnTo>
                    <a:pt x="12828290" y="0"/>
                  </a:lnTo>
                  <a:lnTo>
                    <a:pt x="14287500" y="0"/>
                  </a:lnTo>
                  <a:lnTo>
                    <a:pt x="15203166" y="0"/>
                  </a:lnTo>
                  <a:cubicBezTo>
                    <a:pt x="15531078" y="0"/>
                    <a:pt x="15796902" y="265825"/>
                    <a:pt x="15796902" y="593737"/>
                  </a:cubicBezTo>
                  <a:lnTo>
                    <a:pt x="15796902" y="5080012"/>
                  </a:lnTo>
                  <a:lnTo>
                    <a:pt x="15796902" y="5719750"/>
                  </a:lnTo>
                  <a:lnTo>
                    <a:pt x="15796902" y="10206025"/>
                  </a:lnTo>
                  <a:cubicBezTo>
                    <a:pt x="15796902" y="10533937"/>
                    <a:pt x="15531078" y="10799762"/>
                    <a:pt x="15203166" y="10799762"/>
                  </a:cubicBezTo>
                  <a:lnTo>
                    <a:pt x="14287500" y="10799762"/>
                  </a:lnTo>
                  <a:lnTo>
                    <a:pt x="12828290" y="10799762"/>
                  </a:lnTo>
                  <a:lnTo>
                    <a:pt x="2968613" y="10799762"/>
                  </a:lnTo>
                  <a:lnTo>
                    <a:pt x="1781175" y="10799762"/>
                  </a:lnTo>
                  <a:lnTo>
                    <a:pt x="593737" y="10799762"/>
                  </a:lnTo>
                  <a:cubicBezTo>
                    <a:pt x="265825" y="10799762"/>
                    <a:pt x="0" y="10533937"/>
                    <a:pt x="0" y="10206025"/>
                  </a:cubicBezTo>
                  <a:lnTo>
                    <a:pt x="0" y="5719750"/>
                  </a:lnTo>
                  <a:lnTo>
                    <a:pt x="0" y="5080012"/>
                  </a:lnTo>
                  <a:lnTo>
                    <a:pt x="0" y="593737"/>
                  </a:lnTo>
                  <a:cubicBezTo>
                    <a:pt x="0" y="265825"/>
                    <a:pt x="265825" y="0"/>
                    <a:pt x="593737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7" name="Полилиния 16"/>
            <p:cNvSpPr/>
            <p:nvPr/>
          </p:nvSpPr>
          <p:spPr>
            <a:xfrm>
              <a:off x="3870435" y="4857613"/>
              <a:ext cx="7422056" cy="57850"/>
            </a:xfrm>
            <a:custGeom>
              <a:avLst/>
              <a:gdLst>
                <a:gd name="connsiteX0" fmla="*/ 0 w 19335232"/>
                <a:gd name="connsiteY0" fmla="*/ 0 h 333694"/>
                <a:gd name="connsiteX1" fmla="*/ 19335232 w 19335232"/>
                <a:gd name="connsiteY1" fmla="*/ 0 h 333694"/>
                <a:gd name="connsiteX2" fmla="*/ 19322694 w 19335232"/>
                <a:gd name="connsiteY2" fmla="*/ 40390 h 333694"/>
                <a:gd name="connsiteX3" fmla="*/ 18880202 w 19335232"/>
                <a:gd name="connsiteY3" fmla="*/ 333694 h 333694"/>
                <a:gd name="connsiteX4" fmla="*/ 455030 w 19335232"/>
                <a:gd name="connsiteY4" fmla="*/ 333694 h 333694"/>
                <a:gd name="connsiteX5" fmla="*/ 12538 w 19335232"/>
                <a:gd name="connsiteY5" fmla="*/ 40390 h 33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232" h="333694">
                  <a:moveTo>
                    <a:pt x="0" y="0"/>
                  </a:moveTo>
                  <a:lnTo>
                    <a:pt x="19335232" y="0"/>
                  </a:lnTo>
                  <a:lnTo>
                    <a:pt x="19322694" y="40390"/>
                  </a:lnTo>
                  <a:cubicBezTo>
                    <a:pt x="19249792" y="212753"/>
                    <a:pt x="19079120" y="333694"/>
                    <a:pt x="18880202" y="333694"/>
                  </a:cubicBezTo>
                  <a:lnTo>
                    <a:pt x="455030" y="333694"/>
                  </a:lnTo>
                  <a:cubicBezTo>
                    <a:pt x="256112" y="333694"/>
                    <a:pt x="85441" y="212753"/>
                    <a:pt x="12538" y="40390"/>
                  </a:cubicBezTo>
                  <a:close/>
                </a:path>
              </a:pathLst>
            </a:custGeom>
            <a:gradFill flip="none" rotWithShape="1">
              <a:gsLst>
                <a:gs pos="89000">
                  <a:srgbClr val="828282"/>
                </a:gs>
                <a:gs pos="0">
                  <a:srgbClr val="C5C5C5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3870435" y="4716006"/>
              <a:ext cx="7422056" cy="141608"/>
            </a:xfrm>
            <a:prstGeom prst="rect">
              <a:avLst/>
            </a:prstGeom>
            <a:gradFill flip="none" rotWithShape="1">
              <a:gsLst>
                <a:gs pos="2000">
                  <a:srgbClr val="D5D5D5"/>
                </a:gs>
                <a:gs pos="1000">
                  <a:srgbClr val="F2F2F2"/>
                </a:gs>
                <a:gs pos="0">
                  <a:schemeClr val="tx1">
                    <a:alpha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19" name="Полилиния 18"/>
            <p:cNvSpPr/>
            <p:nvPr/>
          </p:nvSpPr>
          <p:spPr>
            <a:xfrm>
              <a:off x="7050217" y="4718343"/>
              <a:ext cx="1026282" cy="80875"/>
            </a:xfrm>
            <a:custGeom>
              <a:avLst/>
              <a:gdLst>
                <a:gd name="connsiteX0" fmla="*/ 0 w 2673572"/>
                <a:gd name="connsiteY0" fmla="*/ 0 h 212424"/>
                <a:gd name="connsiteX1" fmla="*/ 2673572 w 2673572"/>
                <a:gd name="connsiteY1" fmla="*/ 0 h 212424"/>
                <a:gd name="connsiteX2" fmla="*/ 2662629 w 2673572"/>
                <a:gd name="connsiteY2" fmla="*/ 54207 h 212424"/>
                <a:gd name="connsiteX3" fmla="*/ 2423935 w 2673572"/>
                <a:gd name="connsiteY3" fmla="*/ 212424 h 212424"/>
                <a:gd name="connsiteX4" fmla="*/ 249637 w 2673572"/>
                <a:gd name="connsiteY4" fmla="*/ 212424 h 212424"/>
                <a:gd name="connsiteX5" fmla="*/ 10944 w 2673572"/>
                <a:gd name="connsiteY5" fmla="*/ 54207 h 21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3572" h="212424">
                  <a:moveTo>
                    <a:pt x="0" y="0"/>
                  </a:moveTo>
                  <a:lnTo>
                    <a:pt x="2673572" y="0"/>
                  </a:lnTo>
                  <a:lnTo>
                    <a:pt x="2662629" y="54207"/>
                  </a:lnTo>
                  <a:cubicBezTo>
                    <a:pt x="2623302" y="147185"/>
                    <a:pt x="2531237" y="212424"/>
                    <a:pt x="2423935" y="212424"/>
                  </a:cubicBezTo>
                  <a:lnTo>
                    <a:pt x="249637" y="212424"/>
                  </a:lnTo>
                  <a:cubicBezTo>
                    <a:pt x="142335" y="212424"/>
                    <a:pt x="50270" y="147185"/>
                    <a:pt x="10944" y="54207"/>
                  </a:cubicBezTo>
                  <a:close/>
                </a:path>
              </a:pathLst>
            </a:custGeom>
            <a:gradFill>
              <a:gsLst>
                <a:gs pos="88000">
                  <a:srgbClr val="F2F2F2"/>
                </a:gs>
                <a:gs pos="12000">
                  <a:srgbClr val="F2F2F2"/>
                </a:gs>
                <a:gs pos="100000">
                  <a:srgbClr val="828282"/>
                </a:gs>
                <a:gs pos="0">
                  <a:srgbClr val="828282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grpSp>
        <p:nvGrpSpPr>
          <p:cNvPr id="20" name="Группа 19"/>
          <p:cNvGrpSpPr/>
          <p:nvPr/>
        </p:nvGrpSpPr>
        <p:grpSpPr>
          <a:xfrm flipH="1">
            <a:off x="7567767" y="823654"/>
            <a:ext cx="17834" cy="17407"/>
            <a:chOff x="13422299" y="954496"/>
            <a:chExt cx="127026" cy="125005"/>
          </a:xfrm>
        </p:grpSpPr>
        <p:sp>
          <p:nvSpPr>
            <p:cNvPr id="21" name="Овал 20"/>
            <p:cNvSpPr/>
            <p:nvPr/>
          </p:nvSpPr>
          <p:spPr>
            <a:xfrm>
              <a:off x="13422301" y="954496"/>
              <a:ext cx="127023" cy="12500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bg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  <p:sp>
          <p:nvSpPr>
            <p:cNvPr id="22" name="Овал 21"/>
            <p:cNvSpPr/>
            <p:nvPr/>
          </p:nvSpPr>
          <p:spPr>
            <a:xfrm>
              <a:off x="13422299" y="954497"/>
              <a:ext cx="127026" cy="125004"/>
            </a:xfrm>
            <a:prstGeom prst="ellipse">
              <a:avLst/>
            </a:prstGeom>
            <a:solidFill>
              <a:srgbClr val="002060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3"/>
            </a:p>
          </p:txBody>
        </p:sp>
      </p:grpSp>
      <p:sp>
        <p:nvSpPr>
          <p:cNvPr id="23" name="Рисунок 13"/>
          <p:cNvSpPr>
            <a:spLocks noGrp="1"/>
          </p:cNvSpPr>
          <p:nvPr>
            <p:ph type="pic" sz="quarter" idx="39" hasCustomPrompt="1"/>
          </p:nvPr>
        </p:nvSpPr>
        <p:spPr>
          <a:xfrm>
            <a:off x="4698011" y="935962"/>
            <a:ext cx="5719164" cy="3590772"/>
          </a:xfrm>
          <a:prstGeom prst="rect">
            <a:avLst/>
          </a:prstGeom>
          <a:noFill/>
          <a:ln w="3175">
            <a:noFill/>
          </a:ln>
        </p:spPr>
        <p:txBody>
          <a:bodyPr anchor="ctr"/>
          <a:lstStyle>
            <a:lvl1pPr marL="0" indent="0" algn="ctr">
              <a:buNone/>
              <a:defRPr sz="1003" baseline="0"/>
            </a:lvl1pPr>
          </a:lstStyle>
          <a:p>
            <a:r>
              <a:rPr lang="en-US" dirty="0"/>
              <a:t>PLACEHOLDER IMAGE</a:t>
            </a:r>
            <a:r>
              <a:rPr lang="ru-R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5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в контуре знака BIOC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6"/>
          <p:cNvSpPr>
            <a:spLocks noGrp="1"/>
          </p:cNvSpPr>
          <p:nvPr>
            <p:ph type="pic" sz="quarter" idx="11" hasCustomPrompt="1"/>
          </p:nvPr>
        </p:nvSpPr>
        <p:spPr>
          <a:xfrm>
            <a:off x="1482534" y="692150"/>
            <a:ext cx="9229552" cy="5473700"/>
          </a:xfrm>
          <a:custGeom>
            <a:avLst/>
            <a:gdLst>
              <a:gd name="connsiteX0" fmla="*/ 7096995 w 7527747"/>
              <a:gd name="connsiteY0" fmla="*/ 3125885 h 4464423"/>
              <a:gd name="connsiteX1" fmla="*/ 7402924 w 7527747"/>
              <a:gd name="connsiteY1" fmla="*/ 3654745 h 4464423"/>
              <a:gd name="connsiteX2" fmla="*/ 7344701 w 7527747"/>
              <a:gd name="connsiteY2" fmla="*/ 3712393 h 4464423"/>
              <a:gd name="connsiteX3" fmla="*/ 6131691 w 7527747"/>
              <a:gd name="connsiteY3" fmla="*/ 4015878 h 4464423"/>
              <a:gd name="connsiteX4" fmla="*/ 5297866 w 7527747"/>
              <a:gd name="connsiteY4" fmla="*/ 3654571 h 4464423"/>
              <a:gd name="connsiteX5" fmla="*/ 5231888 w 7527747"/>
              <a:gd name="connsiteY5" fmla="*/ 3595029 h 4464423"/>
              <a:gd name="connsiteX6" fmla="*/ 5272924 w 7527747"/>
              <a:gd name="connsiteY6" fmla="*/ 3612660 h 4464423"/>
              <a:gd name="connsiteX7" fmla="*/ 5835060 w 7527747"/>
              <a:gd name="connsiteY7" fmla="*/ 3714290 h 4464423"/>
              <a:gd name="connsiteX8" fmla="*/ 6495720 w 7527747"/>
              <a:gd name="connsiteY8" fmla="*/ 3569409 h 4464423"/>
              <a:gd name="connsiteX9" fmla="*/ 7048951 w 7527747"/>
              <a:gd name="connsiteY9" fmla="*/ 3186478 h 4464423"/>
              <a:gd name="connsiteX10" fmla="*/ 4475329 w 7527747"/>
              <a:gd name="connsiteY10" fmla="*/ 2585215 h 4464423"/>
              <a:gd name="connsiteX11" fmla="*/ 4975593 w 7527747"/>
              <a:gd name="connsiteY11" fmla="*/ 3495756 h 4464423"/>
              <a:gd name="connsiteX12" fmla="*/ 6152726 w 7527747"/>
              <a:gd name="connsiteY12" fmla="*/ 4154075 h 4464423"/>
              <a:gd name="connsiteX13" fmla="*/ 7142700 w 7527747"/>
              <a:gd name="connsiteY13" fmla="*/ 3962720 h 4464423"/>
              <a:gd name="connsiteX14" fmla="*/ 7195142 w 7527747"/>
              <a:gd name="connsiteY14" fmla="*/ 3928402 h 4464423"/>
              <a:gd name="connsiteX15" fmla="*/ 7177996 w 7527747"/>
              <a:gd name="connsiteY15" fmla="*/ 3944096 h 4464423"/>
              <a:gd name="connsiteX16" fmla="*/ 5825743 w 7527747"/>
              <a:gd name="connsiteY16" fmla="*/ 4435819 h 4464423"/>
              <a:gd name="connsiteX17" fmla="*/ 4455965 w 7527747"/>
              <a:gd name="connsiteY17" fmla="*/ 3929357 h 4464423"/>
              <a:gd name="connsiteX18" fmla="*/ 4164055 w 7527747"/>
              <a:gd name="connsiteY18" fmla="*/ 3628706 h 4464423"/>
              <a:gd name="connsiteX19" fmla="*/ 4032133 w 7527747"/>
              <a:gd name="connsiteY19" fmla="*/ 3481269 h 4464423"/>
              <a:gd name="connsiteX20" fmla="*/ 4475329 w 7527747"/>
              <a:gd name="connsiteY20" fmla="*/ 2585215 h 4464423"/>
              <a:gd name="connsiteX21" fmla="*/ 1684129 w 7527747"/>
              <a:gd name="connsiteY21" fmla="*/ 409257 h 4464423"/>
              <a:gd name="connsiteX22" fmla="*/ 3383083 w 7527747"/>
              <a:gd name="connsiteY22" fmla="*/ 1700661 h 4464423"/>
              <a:gd name="connsiteX23" fmla="*/ 3389440 w 7527747"/>
              <a:gd name="connsiteY23" fmla="*/ 1725779 h 4464423"/>
              <a:gd name="connsiteX24" fmla="*/ 3381939 w 7527747"/>
              <a:gd name="connsiteY24" fmla="*/ 1703797 h 4464423"/>
              <a:gd name="connsiteX25" fmla="*/ 2144817 w 7527747"/>
              <a:gd name="connsiteY25" fmla="*/ 824216 h 4464423"/>
              <a:gd name="connsiteX26" fmla="*/ 802183 w 7527747"/>
              <a:gd name="connsiteY26" fmla="*/ 2264369 h 4464423"/>
              <a:gd name="connsiteX27" fmla="*/ 2611189 w 7527747"/>
              <a:gd name="connsiteY27" fmla="*/ 4065874 h 4464423"/>
              <a:gd name="connsiteX28" fmla="*/ 3827856 w 7527747"/>
              <a:gd name="connsiteY28" fmla="*/ 3635611 h 4464423"/>
              <a:gd name="connsiteX29" fmla="*/ 3865903 w 7527747"/>
              <a:gd name="connsiteY29" fmla="*/ 3597457 h 4464423"/>
              <a:gd name="connsiteX30" fmla="*/ 3815114 w 7527747"/>
              <a:gd name="connsiteY30" fmla="*/ 3666605 h 4464423"/>
              <a:gd name="connsiteX31" fmla="*/ 2153426 w 7527747"/>
              <a:gd name="connsiteY31" fmla="*/ 4464423 h 4464423"/>
              <a:gd name="connsiteX32" fmla="*/ 0 w 7527747"/>
              <a:gd name="connsiteY32" fmla="*/ 2272056 h 4464423"/>
              <a:gd name="connsiteX33" fmla="*/ 491738 w 7527747"/>
              <a:gd name="connsiteY33" fmla="*/ 877507 h 4464423"/>
              <a:gd name="connsiteX34" fmla="*/ 1684129 w 7527747"/>
              <a:gd name="connsiteY34" fmla="*/ 409257 h 4464423"/>
              <a:gd name="connsiteX35" fmla="*/ 5411821 w 7527747"/>
              <a:gd name="connsiteY35" fmla="*/ 368168 h 4464423"/>
              <a:gd name="connsiteX36" fmla="*/ 6757121 w 7527747"/>
              <a:gd name="connsiteY36" fmla="*/ 942466 h 4464423"/>
              <a:gd name="connsiteX37" fmla="*/ 6806147 w 7527747"/>
              <a:gd name="connsiteY37" fmla="*/ 1003225 h 4464423"/>
              <a:gd name="connsiteX38" fmla="*/ 6802591 w 7527747"/>
              <a:gd name="connsiteY38" fmla="*/ 999841 h 4464423"/>
              <a:gd name="connsiteX39" fmla="*/ 5911440 w 7527747"/>
              <a:gd name="connsiteY39" fmla="*/ 680568 h 4464423"/>
              <a:gd name="connsiteX40" fmla="*/ 4803272 w 7527747"/>
              <a:gd name="connsiteY40" fmla="*/ 1251043 h 4464423"/>
              <a:gd name="connsiteX41" fmla="*/ 3973062 w 7527747"/>
              <a:gd name="connsiteY41" fmla="*/ 3298120 h 4464423"/>
              <a:gd name="connsiteX42" fmla="*/ 2686947 w 7527747"/>
              <a:gd name="connsiteY42" fmla="*/ 3923831 h 4464423"/>
              <a:gd name="connsiteX43" fmla="*/ 1464676 w 7527747"/>
              <a:gd name="connsiteY43" fmla="*/ 3527489 h 4464423"/>
              <a:gd name="connsiteX44" fmla="*/ 1405397 w 7527747"/>
              <a:gd name="connsiteY44" fmla="*/ 3465902 h 4464423"/>
              <a:gd name="connsiteX45" fmla="*/ 1504838 w 7527747"/>
              <a:gd name="connsiteY45" fmla="*/ 3530702 h 4464423"/>
              <a:gd name="connsiteX46" fmla="*/ 2144817 w 7527747"/>
              <a:gd name="connsiteY46" fmla="*/ 3704521 h 4464423"/>
              <a:gd name="connsiteX47" fmla="*/ 3381939 w 7527747"/>
              <a:gd name="connsiteY47" fmla="*/ 2824941 h 4464423"/>
              <a:gd name="connsiteX48" fmla="*/ 3547239 w 7527747"/>
              <a:gd name="connsiteY48" fmla="*/ 2160829 h 4464423"/>
              <a:gd name="connsiteX49" fmla="*/ 4111021 w 7527747"/>
              <a:gd name="connsiteY49" fmla="*/ 894404 h 4464423"/>
              <a:gd name="connsiteX50" fmla="*/ 5411821 w 7527747"/>
              <a:gd name="connsiteY50" fmla="*/ 368168 h 4464423"/>
              <a:gd name="connsiteX51" fmla="*/ 2153426 w 7527747"/>
              <a:gd name="connsiteY51" fmla="*/ 79688 h 4464423"/>
              <a:gd name="connsiteX52" fmla="*/ 3815114 w 7527747"/>
              <a:gd name="connsiteY52" fmla="*/ 877507 h 4464423"/>
              <a:gd name="connsiteX53" fmla="*/ 3888513 w 7527747"/>
              <a:gd name="connsiteY53" fmla="*/ 977437 h 4464423"/>
              <a:gd name="connsiteX54" fmla="*/ 3810370 w 7527747"/>
              <a:gd name="connsiteY54" fmla="*/ 1096222 h 4464423"/>
              <a:gd name="connsiteX55" fmla="*/ 3513147 w 7527747"/>
              <a:gd name="connsiteY55" fmla="*/ 1761693 h 4464423"/>
              <a:gd name="connsiteX56" fmla="*/ 3504129 w 7527747"/>
              <a:gd name="connsiteY56" fmla="*/ 1794679 h 4464423"/>
              <a:gd name="connsiteX57" fmla="*/ 3492460 w 7527747"/>
              <a:gd name="connsiteY57" fmla="*/ 1718411 h 4464423"/>
              <a:gd name="connsiteX58" fmla="*/ 1720308 w 7527747"/>
              <a:gd name="connsiteY58" fmla="*/ 298854 h 4464423"/>
              <a:gd name="connsiteX59" fmla="*/ 937058 w 7527747"/>
              <a:gd name="connsiteY59" fmla="*/ 472839 h 4464423"/>
              <a:gd name="connsiteX60" fmla="*/ 899211 w 7527747"/>
              <a:gd name="connsiteY60" fmla="*/ 492339 h 4464423"/>
              <a:gd name="connsiteX61" fmla="*/ 949425 w 7527747"/>
              <a:gd name="connsiteY61" fmla="*/ 454110 h 4464423"/>
              <a:gd name="connsiteX62" fmla="*/ 2153426 w 7527747"/>
              <a:gd name="connsiteY62" fmla="*/ 79688 h 4464423"/>
              <a:gd name="connsiteX63" fmla="*/ 5825743 w 7527747"/>
              <a:gd name="connsiteY63" fmla="*/ 0 h 4464423"/>
              <a:gd name="connsiteX64" fmla="*/ 7487430 w 7527747"/>
              <a:gd name="connsiteY64" fmla="*/ 807114 h 4464423"/>
              <a:gd name="connsiteX65" fmla="*/ 7527747 w 7527747"/>
              <a:gd name="connsiteY65" fmla="*/ 862643 h 4464423"/>
              <a:gd name="connsiteX66" fmla="*/ 7075015 w 7527747"/>
              <a:gd name="connsiteY66" fmla="*/ 1284285 h 4464423"/>
              <a:gd name="connsiteX67" fmla="*/ 7068887 w 7527747"/>
              <a:gd name="connsiteY67" fmla="*/ 1263183 h 4464423"/>
              <a:gd name="connsiteX68" fmla="*/ 5444824 w 7527747"/>
              <a:gd name="connsiteY68" fmla="*/ 219166 h 4464423"/>
              <a:gd name="connsiteX69" fmla="*/ 4601545 w 7527747"/>
              <a:gd name="connsiteY69" fmla="*/ 412782 h 4464423"/>
              <a:gd name="connsiteX70" fmla="*/ 4519403 w 7527747"/>
              <a:gd name="connsiteY70" fmla="*/ 457604 h 4464423"/>
              <a:gd name="connsiteX71" fmla="*/ 4621742 w 7527747"/>
              <a:gd name="connsiteY71" fmla="*/ 378784 h 4464423"/>
              <a:gd name="connsiteX72" fmla="*/ 5825743 w 7527747"/>
              <a:gd name="connsiteY72" fmla="*/ 0 h 446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7527747" h="4464423">
                <a:moveTo>
                  <a:pt x="7096995" y="3125885"/>
                </a:moveTo>
                <a:lnTo>
                  <a:pt x="7402924" y="3654745"/>
                </a:lnTo>
                <a:lnTo>
                  <a:pt x="7344701" y="3712393"/>
                </a:lnTo>
                <a:cubicBezTo>
                  <a:pt x="7065776" y="3961778"/>
                  <a:pt x="6615646" y="4087930"/>
                  <a:pt x="6131691" y="4015878"/>
                </a:cubicBezTo>
                <a:cubicBezTo>
                  <a:pt x="5803189" y="3966969"/>
                  <a:pt x="5513524" y="3834840"/>
                  <a:pt x="5297866" y="3654571"/>
                </a:cubicBezTo>
                <a:lnTo>
                  <a:pt x="5231888" y="3595029"/>
                </a:lnTo>
                <a:lnTo>
                  <a:pt x="5272924" y="3612660"/>
                </a:lnTo>
                <a:cubicBezTo>
                  <a:pt x="5438461" y="3677313"/>
                  <a:pt x="5630403" y="3714290"/>
                  <a:pt x="5835060" y="3714290"/>
                </a:cubicBezTo>
                <a:cubicBezTo>
                  <a:pt x="6081745" y="3714290"/>
                  <a:pt x="6309956" y="3660567"/>
                  <a:pt x="6495720" y="3569409"/>
                </a:cubicBezTo>
                <a:cubicBezTo>
                  <a:pt x="6804521" y="3403411"/>
                  <a:pt x="6833443" y="3385350"/>
                  <a:pt x="7048951" y="3186478"/>
                </a:cubicBezTo>
                <a:close/>
                <a:moveTo>
                  <a:pt x="4475329" y="2585215"/>
                </a:moveTo>
                <a:cubicBezTo>
                  <a:pt x="4642083" y="2888729"/>
                  <a:pt x="4751826" y="3197721"/>
                  <a:pt x="4975593" y="3495756"/>
                </a:cubicBezTo>
                <a:cubicBezTo>
                  <a:pt x="5440424" y="4019480"/>
                  <a:pt x="5739712" y="4092685"/>
                  <a:pt x="6152726" y="4154075"/>
                </a:cubicBezTo>
                <a:cubicBezTo>
                  <a:pt x="6517746" y="4208332"/>
                  <a:pt x="6879189" y="4118085"/>
                  <a:pt x="7142700" y="3962720"/>
                </a:cubicBezTo>
                <a:lnTo>
                  <a:pt x="7195142" y="3928402"/>
                </a:lnTo>
                <a:lnTo>
                  <a:pt x="7177996" y="3944096"/>
                </a:lnTo>
                <a:cubicBezTo>
                  <a:pt x="6808358" y="4251648"/>
                  <a:pt x="6337933" y="4435819"/>
                  <a:pt x="5825743" y="4435819"/>
                </a:cubicBezTo>
                <a:cubicBezTo>
                  <a:pt x="5305422" y="4435819"/>
                  <a:pt x="4828203" y="4245755"/>
                  <a:pt x="4455965" y="3929357"/>
                </a:cubicBezTo>
                <a:lnTo>
                  <a:pt x="4164055" y="3628706"/>
                </a:lnTo>
                <a:lnTo>
                  <a:pt x="4032133" y="3481269"/>
                </a:lnTo>
                <a:cubicBezTo>
                  <a:pt x="4242061" y="3215460"/>
                  <a:pt x="4363877" y="2977045"/>
                  <a:pt x="4475329" y="2585215"/>
                </a:cubicBezTo>
                <a:close/>
                <a:moveTo>
                  <a:pt x="1684129" y="409257"/>
                </a:moveTo>
                <a:cubicBezTo>
                  <a:pt x="2502617" y="409257"/>
                  <a:pt x="3161051" y="971752"/>
                  <a:pt x="3383083" y="1700661"/>
                </a:cubicBezTo>
                <a:lnTo>
                  <a:pt x="3389440" y="1725779"/>
                </a:lnTo>
                <a:lnTo>
                  <a:pt x="3381939" y="1703797"/>
                </a:lnTo>
                <a:cubicBezTo>
                  <a:pt x="3178116" y="1186904"/>
                  <a:pt x="2700954" y="824216"/>
                  <a:pt x="2144817" y="824216"/>
                </a:cubicBezTo>
                <a:cubicBezTo>
                  <a:pt x="1403300" y="824216"/>
                  <a:pt x="802183" y="1468994"/>
                  <a:pt x="802183" y="2264369"/>
                </a:cubicBezTo>
                <a:cubicBezTo>
                  <a:pt x="793529" y="2804645"/>
                  <a:pt x="906191" y="3965180"/>
                  <a:pt x="2611189" y="4065874"/>
                </a:cubicBezTo>
                <a:cubicBezTo>
                  <a:pt x="3101010" y="4065874"/>
                  <a:pt x="3538664" y="3898384"/>
                  <a:pt x="3827856" y="3635611"/>
                </a:cubicBezTo>
                <a:lnTo>
                  <a:pt x="3865903" y="3597457"/>
                </a:lnTo>
                <a:lnTo>
                  <a:pt x="3815114" y="3666605"/>
                </a:lnTo>
                <a:cubicBezTo>
                  <a:pt x="3420144" y="4153853"/>
                  <a:pt x="2822410" y="4464423"/>
                  <a:pt x="2153426" y="4464423"/>
                </a:cubicBezTo>
                <a:cubicBezTo>
                  <a:pt x="964121" y="4464423"/>
                  <a:pt x="0" y="3482867"/>
                  <a:pt x="0" y="2272056"/>
                </a:cubicBezTo>
                <a:cubicBezTo>
                  <a:pt x="0" y="1742326"/>
                  <a:pt x="184539" y="1256477"/>
                  <a:pt x="491738" y="877507"/>
                </a:cubicBezTo>
                <a:cubicBezTo>
                  <a:pt x="721110" y="647724"/>
                  <a:pt x="978025" y="418047"/>
                  <a:pt x="1684129" y="409257"/>
                </a:cubicBezTo>
                <a:close/>
                <a:moveTo>
                  <a:pt x="5411821" y="368168"/>
                </a:moveTo>
                <a:cubicBezTo>
                  <a:pt x="5960058" y="368168"/>
                  <a:pt x="6447473" y="593303"/>
                  <a:pt x="6757121" y="942466"/>
                </a:cubicBezTo>
                <a:lnTo>
                  <a:pt x="6806147" y="1003225"/>
                </a:lnTo>
                <a:lnTo>
                  <a:pt x="6802591" y="999841"/>
                </a:lnTo>
                <a:cubicBezTo>
                  <a:pt x="6574526" y="802578"/>
                  <a:pt x="6259456" y="680568"/>
                  <a:pt x="5911440" y="680568"/>
                </a:cubicBezTo>
                <a:cubicBezTo>
                  <a:pt x="5432919" y="680568"/>
                  <a:pt x="5016686" y="911243"/>
                  <a:pt x="4803272" y="1251043"/>
                </a:cubicBezTo>
                <a:cubicBezTo>
                  <a:pt x="4485030" y="1696221"/>
                  <a:pt x="4331810" y="2846284"/>
                  <a:pt x="3973062" y="3298120"/>
                </a:cubicBezTo>
                <a:cubicBezTo>
                  <a:pt x="3785049" y="3669791"/>
                  <a:pt x="3102364" y="3929250"/>
                  <a:pt x="2686947" y="3923831"/>
                </a:cubicBezTo>
                <a:cubicBezTo>
                  <a:pt x="2209428" y="3923831"/>
                  <a:pt x="1746606" y="3792892"/>
                  <a:pt x="1464676" y="3527489"/>
                </a:cubicBezTo>
                <a:lnTo>
                  <a:pt x="1405397" y="3465902"/>
                </a:lnTo>
                <a:lnTo>
                  <a:pt x="1504838" y="3530702"/>
                </a:lnTo>
                <a:cubicBezTo>
                  <a:pt x="1695080" y="3641554"/>
                  <a:pt x="1913093" y="3704521"/>
                  <a:pt x="2144817" y="3704521"/>
                </a:cubicBezTo>
                <a:cubicBezTo>
                  <a:pt x="2700954" y="3704521"/>
                  <a:pt x="3178116" y="3341833"/>
                  <a:pt x="3381939" y="2824941"/>
                </a:cubicBezTo>
                <a:cubicBezTo>
                  <a:pt x="3457771" y="2592612"/>
                  <a:pt x="3492139" y="2382200"/>
                  <a:pt x="3547239" y="2160829"/>
                </a:cubicBezTo>
                <a:cubicBezTo>
                  <a:pt x="3632472" y="1713052"/>
                  <a:pt x="3800258" y="1193181"/>
                  <a:pt x="4111021" y="894404"/>
                </a:cubicBezTo>
                <a:cubicBezTo>
                  <a:pt x="4421793" y="572780"/>
                  <a:pt x="4889168" y="368168"/>
                  <a:pt x="5411821" y="368168"/>
                </a:cubicBezTo>
                <a:close/>
                <a:moveTo>
                  <a:pt x="2153426" y="79688"/>
                </a:moveTo>
                <a:cubicBezTo>
                  <a:pt x="2822410" y="79688"/>
                  <a:pt x="3420144" y="390259"/>
                  <a:pt x="3815114" y="877507"/>
                </a:cubicBezTo>
                <a:lnTo>
                  <a:pt x="3888513" y="977437"/>
                </a:lnTo>
                <a:lnTo>
                  <a:pt x="3810370" y="1096222"/>
                </a:lnTo>
                <a:cubicBezTo>
                  <a:pt x="3689535" y="1297495"/>
                  <a:pt x="3588911" y="1521037"/>
                  <a:pt x="3513147" y="1761693"/>
                </a:cubicBezTo>
                <a:lnTo>
                  <a:pt x="3504129" y="1794679"/>
                </a:lnTo>
                <a:lnTo>
                  <a:pt x="3492460" y="1718411"/>
                </a:lnTo>
                <a:cubicBezTo>
                  <a:pt x="3328275" y="909056"/>
                  <a:pt x="2597260" y="298854"/>
                  <a:pt x="1720308" y="298854"/>
                </a:cubicBezTo>
                <a:cubicBezTo>
                  <a:pt x="1439684" y="298854"/>
                  <a:pt x="1174003" y="361339"/>
                  <a:pt x="937058" y="472839"/>
                </a:cubicBezTo>
                <a:lnTo>
                  <a:pt x="899211" y="492339"/>
                </a:lnTo>
                <a:lnTo>
                  <a:pt x="949425" y="454110"/>
                </a:lnTo>
                <a:cubicBezTo>
                  <a:pt x="1293114" y="217719"/>
                  <a:pt x="1707437" y="79688"/>
                  <a:pt x="2153426" y="79688"/>
                </a:cubicBezTo>
                <a:close/>
                <a:moveTo>
                  <a:pt x="5825743" y="0"/>
                </a:moveTo>
                <a:cubicBezTo>
                  <a:pt x="6494726" y="0"/>
                  <a:pt x="7092461" y="314189"/>
                  <a:pt x="7487430" y="807114"/>
                </a:cubicBezTo>
                <a:lnTo>
                  <a:pt x="7527747" y="862643"/>
                </a:lnTo>
                <a:lnTo>
                  <a:pt x="7075015" y="1284285"/>
                </a:lnTo>
                <a:lnTo>
                  <a:pt x="7068887" y="1263183"/>
                </a:lnTo>
                <a:cubicBezTo>
                  <a:pt x="6860679" y="659441"/>
                  <a:pt x="6212357" y="219166"/>
                  <a:pt x="5444824" y="219166"/>
                </a:cubicBezTo>
                <a:cubicBezTo>
                  <a:pt x="5137812" y="219166"/>
                  <a:pt x="4849873" y="289610"/>
                  <a:pt x="4601545" y="412782"/>
                </a:cubicBezTo>
                <a:lnTo>
                  <a:pt x="4519403" y="457604"/>
                </a:lnTo>
                <a:lnTo>
                  <a:pt x="4621742" y="378784"/>
                </a:lnTo>
                <a:cubicBezTo>
                  <a:pt x="4965431" y="139639"/>
                  <a:pt x="5379754" y="0"/>
                  <a:pt x="5825743" y="0"/>
                </a:cubicBezTo>
                <a:close/>
              </a:path>
            </a:pathLst>
          </a:custGeom>
          <a:solidFill>
            <a:srgbClr val="43B858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aseline="0"/>
            </a:lvl1pPr>
          </a:lstStyle>
          <a:p>
            <a:r>
              <a:rPr lang="ru-RU" dirty="0"/>
              <a:t>Рисунок с контуром знака </a:t>
            </a:r>
            <a:r>
              <a:rPr lang="en-US" dirty="0"/>
              <a:t>BIOCAD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60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5" y="692150"/>
            <a:ext cx="4716464" cy="72072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5075" y="1665289"/>
            <a:ext cx="4716464" cy="450056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2000"/>
            </a:lvl1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2" hasCustomPrompt="1"/>
          </p:nvPr>
        </p:nvSpPr>
        <p:spPr>
          <a:xfrm>
            <a:off x="6240463" y="0"/>
            <a:ext cx="5951537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2898064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Рисунок в контуре знака BIOC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23B04A"/>
              </a:gs>
              <a:gs pos="0">
                <a:srgbClr val="C5CE0B"/>
              </a:gs>
            </a:gsLst>
            <a:lin ang="7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268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Рисунок в контуре знака BIOC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23B04A"/>
              </a:gs>
              <a:gs pos="0">
                <a:srgbClr val="1AA6FC"/>
              </a:gs>
            </a:gsLst>
            <a:lin ang="7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686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Рисунок в контуре знака BIOC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AA6FC"/>
              </a:gs>
              <a:gs pos="100000">
                <a:srgbClr val="A02097"/>
              </a:gs>
            </a:gsLst>
            <a:lin ang="7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543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7F00"/>
              </a:gs>
              <a:gs pos="100000">
                <a:srgbClr val="A02097"/>
              </a:gs>
            </a:gsLst>
            <a:lin ang="7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28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E3F44"/>
              </a:gs>
              <a:gs pos="100000">
                <a:srgbClr val="A02097"/>
              </a:gs>
            </a:gsLst>
            <a:lin ang="7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53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EE3F44"/>
              </a:gs>
              <a:gs pos="0">
                <a:srgbClr val="FF7F00"/>
              </a:gs>
            </a:gsLst>
            <a:lin ang="7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6242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9CE0E"/>
              </a:gs>
              <a:gs pos="100000">
                <a:srgbClr val="FF7F00"/>
              </a:gs>
            </a:gsLst>
            <a:lin ang="7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116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9CE0E"/>
              </a:gs>
              <a:gs pos="100000">
                <a:srgbClr val="1FCFA1"/>
              </a:gs>
            </a:gsLst>
            <a:lin ang="7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385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C5CE0B"/>
              </a:gs>
              <a:gs pos="100000">
                <a:srgbClr val="1FCFA1"/>
              </a:gs>
            </a:gsLst>
            <a:lin ang="7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35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AA6FC"/>
              </a:gs>
              <a:gs pos="100000">
                <a:srgbClr val="1FCFA1"/>
              </a:gs>
            </a:gsLst>
            <a:lin ang="7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847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5" y="692150"/>
            <a:ext cx="4716464" cy="72072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5075" y="1665289"/>
            <a:ext cx="2232026" cy="450056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2000"/>
            </a:lvl1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3721101" y="1665288"/>
            <a:ext cx="2230438" cy="450056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2000"/>
            </a:lvl1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3" hasCustomPrompt="1"/>
          </p:nvPr>
        </p:nvSpPr>
        <p:spPr>
          <a:xfrm>
            <a:off x="6240463" y="0"/>
            <a:ext cx="5951537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683833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958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5CE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751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7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98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3F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70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AA6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404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C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72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020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402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CF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981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4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38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5" y="692150"/>
            <a:ext cx="9756776" cy="2628900"/>
          </a:xfrm>
        </p:spPr>
        <p:txBody>
          <a:bodyPr anchor="b" anchorCtr="0">
            <a:normAutofit/>
          </a:bodyPr>
          <a:lstStyle>
            <a:lvl1pPr>
              <a:defRPr sz="6000"/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5075" y="3536950"/>
            <a:ext cx="9756775" cy="720725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Имя, фамилия и должность автора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5075" y="4473575"/>
            <a:ext cx="9756775" cy="75565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231509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писок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5" y="692150"/>
            <a:ext cx="4716464" cy="72072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5075" y="1665289"/>
            <a:ext cx="4716464" cy="4500562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ru-RU" dirty="0"/>
              <a:t>Список</a:t>
            </a:r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2" hasCustomPrompt="1"/>
          </p:nvPr>
        </p:nvSpPr>
        <p:spPr>
          <a:xfrm>
            <a:off x="6240463" y="0"/>
            <a:ext cx="5951537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80912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ЭЗ Нойдор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6"/>
          <a:stretch/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23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дуктовый портф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6"/>
          <a:stretch/>
        </p:blipFill>
        <p:spPr>
          <a:xfrm>
            <a:off x="0" y="0"/>
            <a:ext cx="12192000" cy="68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0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дуктовый портфель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15727" r="354" b="589"/>
          <a:stretch/>
        </p:blipFill>
        <p:spPr>
          <a:xfrm>
            <a:off x="-29029" y="-19050"/>
            <a:ext cx="12221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5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дуктовый портфель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8" b="9063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аборатор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0" b="9532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59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аборатории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3" b="10186"/>
          <a:stretch/>
        </p:blipFill>
        <p:spPr>
          <a:xfrm>
            <a:off x="-28575" y="-38100"/>
            <a:ext cx="12249150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4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аборатории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90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86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Лаборатории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 b="4758"/>
          <a:stretch/>
        </p:blipFill>
        <p:spPr>
          <a:xfrm>
            <a:off x="-19050" y="-38100"/>
            <a:ext cx="1221105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20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извод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6" b="125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76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иру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90"/>
          <a:stretch/>
        </p:blipFill>
        <p:spPr>
          <a:xfrm>
            <a:off x="0" y="-1"/>
            <a:ext cx="12192000" cy="687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2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писок 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5" y="692150"/>
            <a:ext cx="4716464" cy="72072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5075" y="1665289"/>
            <a:ext cx="2232026" cy="4500562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ru-RU" dirty="0"/>
              <a:t>Список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2" hasCustomPrompt="1"/>
          </p:nvPr>
        </p:nvSpPr>
        <p:spPr>
          <a:xfrm>
            <a:off x="3721101" y="1665288"/>
            <a:ext cx="2230438" cy="4500562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ru-RU" dirty="0"/>
              <a:t>Список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3" hasCustomPrompt="1"/>
          </p:nvPr>
        </p:nvSpPr>
        <p:spPr>
          <a:xfrm>
            <a:off x="6240463" y="0"/>
            <a:ext cx="5951537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3308657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ирус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6" b="12187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Н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1" b="22500"/>
          <a:stretch/>
        </p:blipFill>
        <p:spPr>
          <a:xfrm>
            <a:off x="0" y="-19050"/>
            <a:ext cx="12192000" cy="69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у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96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32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2" y="0"/>
            <a:ext cx="7458988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07" y="632298"/>
            <a:ext cx="74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0" y="0"/>
            <a:ext cx="7458988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128" y="476655"/>
            <a:ext cx="74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58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2" y="0"/>
            <a:ext cx="7458758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161" y="554477"/>
            <a:ext cx="74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2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1" y="-2042809"/>
            <a:ext cx="7458988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47" y="-1056231"/>
            <a:ext cx="7458988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90" y="-157201"/>
            <a:ext cx="74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4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591" y="-746501"/>
            <a:ext cx="7458988" cy="6858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843" y="1025489"/>
            <a:ext cx="7458988" cy="6858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3" y="-69651"/>
            <a:ext cx="7458988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169" y="1025489"/>
            <a:ext cx="74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7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40" y="-719847"/>
            <a:ext cx="7458988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70" y="218093"/>
            <a:ext cx="74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42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06" y="0"/>
            <a:ext cx="74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4" y="692150"/>
            <a:ext cx="9756775" cy="72072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2" hasCustomPrompt="1"/>
          </p:nvPr>
        </p:nvSpPr>
        <p:spPr>
          <a:xfrm>
            <a:off x="1235076" y="1665288"/>
            <a:ext cx="4716464" cy="45005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240463" y="1665288"/>
            <a:ext cx="4751387" cy="450056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10" name="Текст 7"/>
          <p:cNvSpPr txBox="1">
            <a:spLocks/>
          </p:cNvSpPr>
          <p:nvPr/>
        </p:nvSpPr>
        <p:spPr>
          <a:xfrm>
            <a:off x="0" y="5927725"/>
            <a:ext cx="1235075" cy="415925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3B04A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800" dirty="0"/>
              <a:t>©</a:t>
            </a:r>
            <a:r>
              <a:rPr lang="en-US" sz="800" dirty="0"/>
              <a:t>BIOCAD 2018</a:t>
            </a:r>
            <a:endParaRPr lang="ru-RU" sz="8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87" y="692150"/>
            <a:ext cx="1255662" cy="9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6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06" y="-992221"/>
            <a:ext cx="7458988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67" y="179183"/>
            <a:ext cx="74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8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58" y="-190468"/>
            <a:ext cx="7458988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64" y="175097"/>
            <a:ext cx="74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0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06" y="0"/>
            <a:ext cx="7458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Общий слайд о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6"/>
          <p:cNvSpPr txBox="1">
            <a:spLocks/>
          </p:cNvSpPr>
          <p:nvPr/>
        </p:nvSpPr>
        <p:spPr>
          <a:xfrm>
            <a:off x="828675" y="1201420"/>
            <a:ext cx="126365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</a:rPr>
              <a:t>Наш</a:t>
            </a:r>
            <a:r>
              <a:rPr kumimoji="0" lang="ru-RU" sz="2000" b="0" i="0" u="none" strike="noStrike" kern="0" cap="none" spc="-8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</a:rPr>
              <a:t> </a:t>
            </a:r>
            <a:r>
              <a:rPr kumimoji="0" lang="ru-RU" sz="2000" b="0" i="0" u="none" strike="noStrike" kern="0" cap="none" spc="-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</a:rPr>
              <a:t>слоган</a:t>
            </a:r>
            <a:endParaRPr kumimoji="0" lang="ru-RU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j-ea"/>
            </a:endParaRPr>
          </a:p>
        </p:txBody>
      </p:sp>
      <p:sp>
        <p:nvSpPr>
          <p:cNvPr id="23" name="object 2"/>
          <p:cNvSpPr/>
          <p:nvPr/>
        </p:nvSpPr>
        <p:spPr>
          <a:xfrm>
            <a:off x="0" y="2628900"/>
            <a:ext cx="12192000" cy="4229100"/>
          </a:xfrm>
          <a:prstGeom prst="rect">
            <a:avLst/>
          </a:prstGeom>
          <a:blipFill>
            <a:blip r:embed="rId2" cstate="print"/>
            <a:srcRect/>
            <a:stretch>
              <a:fillRect t="-750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3"/>
          <p:cNvSpPr txBox="1"/>
          <p:nvPr/>
        </p:nvSpPr>
        <p:spPr>
          <a:xfrm>
            <a:off x="1235076" y="558800"/>
            <a:ext cx="9756776" cy="18101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3500"/>
              </a:lnSpc>
              <a:spcBef>
                <a:spcPts val="114"/>
              </a:spcBef>
            </a:pPr>
            <a:r>
              <a:rPr sz="2500" b="1" spc="0" dirty="0">
                <a:latin typeface="Calibri"/>
                <a:cs typeface="Calibri"/>
              </a:rPr>
              <a:t>BIOCAD </a:t>
            </a:r>
            <a:r>
              <a:rPr sz="2500" b="1" spc="10" dirty="0">
                <a:latin typeface="Calibri"/>
                <a:cs typeface="Calibri"/>
              </a:rPr>
              <a:t>— </a:t>
            </a:r>
            <a:r>
              <a:rPr sz="2500" b="1" spc="-5" dirty="0">
                <a:latin typeface="Calibri"/>
                <a:cs typeface="Calibri"/>
              </a:rPr>
              <a:t>международная </a:t>
            </a:r>
            <a:r>
              <a:rPr sz="2500" b="1" spc="0" dirty="0">
                <a:latin typeface="Calibri"/>
                <a:cs typeface="Calibri"/>
              </a:rPr>
              <a:t>инновационная </a:t>
            </a:r>
            <a:r>
              <a:rPr sz="2500" b="1" spc="-5" dirty="0">
                <a:latin typeface="Calibri"/>
                <a:cs typeface="Calibri"/>
              </a:rPr>
              <a:t>биотехнологическая </a:t>
            </a:r>
            <a:r>
              <a:rPr sz="2500" b="1" dirty="0">
                <a:latin typeface="Calibri"/>
                <a:cs typeface="Calibri"/>
              </a:rPr>
              <a:t>компания,</a:t>
            </a:r>
            <a:r>
              <a:rPr sz="2500" b="1" spc="135" dirty="0">
                <a:latin typeface="Calibri"/>
                <a:cs typeface="Calibri"/>
              </a:rPr>
              <a:t> </a:t>
            </a:r>
            <a:r>
              <a:rPr sz="2500" b="1" dirty="0" err="1">
                <a:latin typeface="Calibri"/>
                <a:cs typeface="Calibri"/>
              </a:rPr>
              <a:t>объединяющая</a:t>
            </a:r>
            <a:r>
              <a:rPr lang="ru-RU" sz="2500" b="0" baseline="0" dirty="0">
                <a:latin typeface="Calibri"/>
                <a:cs typeface="Calibri"/>
              </a:rPr>
              <a:t> </a:t>
            </a:r>
            <a:r>
              <a:rPr sz="2500" b="1" spc="-5" dirty="0" err="1">
                <a:latin typeface="Calibri"/>
                <a:cs typeface="Calibri"/>
              </a:rPr>
              <a:t>научно-исследовательский</a:t>
            </a:r>
            <a:r>
              <a:rPr sz="2500" b="1" spc="-5" dirty="0">
                <a:latin typeface="Calibri"/>
                <a:cs typeface="Calibri"/>
              </a:rPr>
              <a:t> </a:t>
            </a:r>
            <a:r>
              <a:rPr sz="2500" b="1" dirty="0">
                <a:latin typeface="Calibri"/>
                <a:cs typeface="Calibri"/>
              </a:rPr>
              <a:t>центр мирового </a:t>
            </a:r>
            <a:r>
              <a:rPr sz="2500" b="1" spc="0" dirty="0">
                <a:latin typeface="Calibri"/>
                <a:cs typeface="Calibri"/>
              </a:rPr>
              <a:t>уровня, </a:t>
            </a:r>
            <a:r>
              <a:rPr sz="2500" b="1" dirty="0">
                <a:latin typeface="Calibri"/>
                <a:cs typeface="Calibri"/>
              </a:rPr>
              <a:t>современное фармацевтическое </a:t>
            </a:r>
            <a:r>
              <a:rPr sz="2500" b="1" spc="-5" dirty="0">
                <a:latin typeface="Calibri"/>
                <a:cs typeface="Calibri"/>
              </a:rPr>
              <a:t>производство,  </a:t>
            </a:r>
            <a:r>
              <a:rPr sz="2500" b="1" spc="0" dirty="0">
                <a:latin typeface="Calibri"/>
                <a:cs typeface="Calibri"/>
              </a:rPr>
              <a:t>доклинические </a:t>
            </a:r>
            <a:r>
              <a:rPr sz="2500" b="1" spc="5" dirty="0">
                <a:latin typeface="Calibri"/>
                <a:cs typeface="Calibri"/>
              </a:rPr>
              <a:t>и </a:t>
            </a:r>
            <a:r>
              <a:rPr sz="2500" b="1" spc="0" dirty="0">
                <a:latin typeface="Calibri"/>
                <a:cs typeface="Calibri"/>
              </a:rPr>
              <a:t>клинические</a:t>
            </a:r>
            <a:r>
              <a:rPr sz="2500" b="1" spc="-15" dirty="0">
                <a:latin typeface="Calibri"/>
                <a:cs typeface="Calibri"/>
              </a:rPr>
              <a:t> </a:t>
            </a:r>
            <a:r>
              <a:rPr sz="2500" b="1" dirty="0">
                <a:latin typeface="Calibri"/>
                <a:cs typeface="Calibri"/>
              </a:rPr>
              <a:t>исследования.</a:t>
            </a:r>
            <a:endParaRPr sz="25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065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CAD в цифра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/>
          <p:nvPr/>
        </p:nvSpPr>
        <p:spPr>
          <a:xfrm>
            <a:off x="0" y="-1"/>
            <a:ext cx="12191448" cy="197828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/>
          <p:cNvSpPr/>
          <p:nvPr/>
        </p:nvSpPr>
        <p:spPr>
          <a:xfrm>
            <a:off x="-1" y="1943562"/>
            <a:ext cx="12191449" cy="1038178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1" b="-13802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/>
          <p:cNvSpPr txBox="1">
            <a:spLocks/>
          </p:cNvSpPr>
          <p:nvPr/>
        </p:nvSpPr>
        <p:spPr>
          <a:xfrm>
            <a:off x="1235075" y="519874"/>
            <a:ext cx="1636395" cy="704215"/>
          </a:xfrm>
          <a:prstGeom prst="rect">
            <a:avLst/>
          </a:prstGeom>
        </p:spPr>
        <p:txBody>
          <a:bodyPr vert="horz" wrap="square" lIns="0" tIns="1270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450" dirty="0">
                <a:solidFill>
                  <a:schemeClr val="bg1"/>
                </a:solidFill>
                <a:latin typeface="Calibri"/>
                <a:cs typeface="Calibri"/>
              </a:rPr>
              <a:t>16</a:t>
            </a:r>
            <a:r>
              <a:rPr lang="ru-RU" sz="4450" spc="-8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ru-RU" sz="4450" spc="-10" dirty="0">
                <a:solidFill>
                  <a:schemeClr val="bg1"/>
                </a:solidFill>
                <a:latin typeface="Calibri"/>
                <a:cs typeface="Calibri"/>
              </a:rPr>
              <a:t>ЛЕТ</a:t>
            </a:r>
            <a:endParaRPr lang="ru-RU" sz="445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7" name="object 6"/>
          <p:cNvSpPr txBox="1"/>
          <p:nvPr/>
        </p:nvSpPr>
        <p:spPr>
          <a:xfrm>
            <a:off x="1235074" y="1261213"/>
            <a:ext cx="9756775" cy="13763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90"/>
              </a:spcBef>
            </a:pPr>
            <a:r>
              <a:rPr sz="1950" b="0" spc="5" dirty="0">
                <a:solidFill>
                  <a:srgbClr val="FFFFFF"/>
                </a:solidFill>
                <a:latin typeface="Calibri Light"/>
                <a:cs typeface="Calibri Light"/>
              </a:rPr>
              <a:t>Основана в 2001 </a:t>
            </a:r>
            <a:r>
              <a:rPr sz="1950" b="0" spc="-35" dirty="0">
                <a:solidFill>
                  <a:srgbClr val="FFFFFF"/>
                </a:solidFill>
                <a:latin typeface="Calibri Light"/>
                <a:cs typeface="Calibri Light"/>
              </a:rPr>
              <a:t>году, </a:t>
            </a:r>
            <a:r>
              <a:rPr sz="1950" b="0" spc="0" dirty="0">
                <a:solidFill>
                  <a:srgbClr val="FFFFFF"/>
                </a:solidFill>
                <a:latin typeface="Calibri Light"/>
                <a:cs typeface="Calibri Light"/>
              </a:rPr>
              <a:t>является одним </a:t>
            </a:r>
            <a:r>
              <a:rPr sz="1950" b="0" spc="5" dirty="0">
                <a:solidFill>
                  <a:srgbClr val="FFFFFF"/>
                </a:solidFill>
                <a:latin typeface="Calibri Light"/>
                <a:cs typeface="Calibri Light"/>
              </a:rPr>
              <a:t>из </a:t>
            </a:r>
            <a:r>
              <a:rPr sz="1950" b="0" spc="0" dirty="0">
                <a:solidFill>
                  <a:srgbClr val="FFFFFF"/>
                </a:solidFill>
                <a:latin typeface="Calibri Light"/>
                <a:cs typeface="Calibri Light"/>
              </a:rPr>
              <a:t>лидеров </a:t>
            </a:r>
            <a:r>
              <a:rPr sz="1950" b="0" dirty="0">
                <a:solidFill>
                  <a:srgbClr val="FFFFFF"/>
                </a:solidFill>
                <a:latin typeface="Calibri Light"/>
                <a:cs typeface="Calibri Light"/>
              </a:rPr>
              <a:t>среди  </a:t>
            </a:r>
            <a:r>
              <a:rPr sz="1950" b="0" spc="5" dirty="0">
                <a:solidFill>
                  <a:srgbClr val="FFFFFF"/>
                </a:solidFill>
                <a:latin typeface="Calibri Light"/>
                <a:cs typeface="Calibri Light"/>
              </a:rPr>
              <a:t>фармкомпаний в </a:t>
            </a:r>
            <a:r>
              <a:rPr sz="1950" b="0" dirty="0">
                <a:solidFill>
                  <a:srgbClr val="FFFFFF"/>
                </a:solidFill>
                <a:latin typeface="Calibri Light"/>
                <a:cs typeface="Calibri Light"/>
              </a:rPr>
              <a:t>России. </a:t>
            </a:r>
            <a:br>
              <a:rPr lang="ru-RU" sz="1950" b="0" dirty="0">
                <a:solidFill>
                  <a:srgbClr val="FFFFFF"/>
                </a:solidFill>
                <a:latin typeface="Calibri Light"/>
                <a:cs typeface="Calibri Light"/>
              </a:rPr>
            </a:br>
            <a:r>
              <a:rPr sz="1950" b="0" spc="0" dirty="0" err="1">
                <a:solidFill>
                  <a:srgbClr val="FFFFFF"/>
                </a:solidFill>
                <a:latin typeface="Calibri Light"/>
                <a:cs typeface="Calibri Light"/>
              </a:rPr>
              <a:t>Лидер</a:t>
            </a:r>
            <a:r>
              <a:rPr sz="1950" b="0" spc="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950" b="0" spc="5" dirty="0">
                <a:solidFill>
                  <a:srgbClr val="FFFFFF"/>
                </a:solidFill>
                <a:latin typeface="Calibri Light"/>
                <a:cs typeface="Calibri Light"/>
              </a:rPr>
              <a:t>2016 </a:t>
            </a:r>
            <a:r>
              <a:rPr sz="1950" b="0" spc="-5" dirty="0">
                <a:solidFill>
                  <a:srgbClr val="FFFFFF"/>
                </a:solidFill>
                <a:latin typeface="Calibri Light"/>
                <a:cs typeface="Calibri Light"/>
              </a:rPr>
              <a:t>года </a:t>
            </a:r>
            <a:r>
              <a:rPr sz="1950" b="0" dirty="0">
                <a:solidFill>
                  <a:srgbClr val="FFFFFF"/>
                </a:solidFill>
                <a:latin typeface="Calibri Light"/>
                <a:cs typeface="Calibri Light"/>
              </a:rPr>
              <a:t>среди  </a:t>
            </a:r>
            <a:r>
              <a:rPr sz="1950" b="0" spc="0" dirty="0">
                <a:solidFill>
                  <a:srgbClr val="FFFFFF"/>
                </a:solidFill>
                <a:latin typeface="Calibri Light"/>
                <a:cs typeface="Calibri Light"/>
              </a:rPr>
              <a:t>быстроразвивающихся </a:t>
            </a:r>
            <a:r>
              <a:rPr sz="1950" b="0" dirty="0">
                <a:solidFill>
                  <a:srgbClr val="FFFFFF"/>
                </a:solidFill>
                <a:latin typeface="Calibri Light"/>
                <a:cs typeface="Calibri Light"/>
              </a:rPr>
              <a:t>высокотехнологичных </a:t>
            </a:r>
            <a:r>
              <a:rPr sz="1950" b="0" spc="0" dirty="0" err="1">
                <a:solidFill>
                  <a:srgbClr val="FFFFFF"/>
                </a:solidFill>
                <a:latin typeface="Calibri Light"/>
                <a:cs typeface="Calibri Light"/>
              </a:rPr>
              <a:t>компаний</a:t>
            </a:r>
            <a:r>
              <a:rPr sz="1950" b="0" spc="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br>
              <a:rPr lang="ru-RU" sz="1950" b="0" spc="0" dirty="0">
                <a:solidFill>
                  <a:srgbClr val="FFFFFF"/>
                </a:solidFill>
                <a:latin typeface="Calibri Light"/>
                <a:cs typeface="Calibri Light"/>
              </a:rPr>
            </a:br>
            <a:r>
              <a:rPr sz="1950" b="0" dirty="0" err="1">
                <a:solidFill>
                  <a:srgbClr val="FFFFFF"/>
                </a:solidFill>
                <a:latin typeface="Calibri Light"/>
                <a:cs typeface="Calibri Light"/>
              </a:rPr>
              <a:t>России</a:t>
            </a:r>
            <a:r>
              <a:rPr sz="1950" b="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950" b="0" spc="5" dirty="0">
                <a:solidFill>
                  <a:srgbClr val="FFFFFF"/>
                </a:solidFill>
                <a:latin typeface="Calibri Light"/>
                <a:cs typeface="Calibri Light"/>
              </a:rPr>
              <a:t>национального </a:t>
            </a:r>
            <a:r>
              <a:rPr sz="1950" b="0" spc="0" dirty="0">
                <a:solidFill>
                  <a:srgbClr val="FFFFFF"/>
                </a:solidFill>
                <a:latin typeface="Calibri Light"/>
                <a:cs typeface="Calibri Light"/>
              </a:rPr>
              <a:t>рейтинга</a:t>
            </a:r>
            <a:r>
              <a:rPr sz="1950" b="0" spc="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950" b="0" spc="-25" dirty="0">
                <a:solidFill>
                  <a:srgbClr val="FFFFFF"/>
                </a:solidFill>
                <a:latin typeface="Calibri Light"/>
                <a:cs typeface="Calibri Light"/>
              </a:rPr>
              <a:t>«ТехУспех».</a:t>
            </a:r>
            <a:endParaRPr sz="1950" dirty="0">
              <a:latin typeface="Calibri Light"/>
              <a:cs typeface="Calibri Light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950" b="0" spc="0" dirty="0">
                <a:solidFill>
                  <a:srgbClr val="FFFFFF"/>
                </a:solidFill>
                <a:latin typeface="Calibri Light"/>
                <a:cs typeface="Calibri Light"/>
              </a:rPr>
              <a:t>Компания </a:t>
            </a:r>
            <a:r>
              <a:rPr sz="1950" b="0" spc="-50" dirty="0">
                <a:solidFill>
                  <a:srgbClr val="FFFFFF"/>
                </a:solidFill>
                <a:latin typeface="Calibri Light"/>
                <a:cs typeface="Calibri Light"/>
              </a:rPr>
              <a:t>Года </a:t>
            </a:r>
            <a:r>
              <a:rPr sz="1950" b="0" spc="5" dirty="0">
                <a:solidFill>
                  <a:srgbClr val="FFFFFF"/>
                </a:solidFill>
                <a:latin typeface="Calibri Light"/>
                <a:cs typeface="Calibri Light"/>
              </a:rPr>
              <a:t>2016 по версии журнала</a:t>
            </a:r>
            <a:r>
              <a:rPr sz="1950" b="0" spc="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950" b="0" spc="0" dirty="0">
                <a:solidFill>
                  <a:srgbClr val="FFFFFF"/>
                </a:solidFill>
                <a:latin typeface="Calibri Light"/>
                <a:cs typeface="Calibri Light"/>
              </a:rPr>
              <a:t>«СНОБ».</a:t>
            </a:r>
            <a:endParaRPr sz="1950" dirty="0">
              <a:latin typeface="Calibri Light"/>
              <a:cs typeface="Calibri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075" y="3112881"/>
            <a:ext cx="3060700" cy="31716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2700">
              <a:lnSpc>
                <a:spcPct val="110000"/>
              </a:lnSpc>
              <a:spcAft>
                <a:spcPts val="600"/>
              </a:spcAft>
            </a:pPr>
            <a:r>
              <a:rPr lang="ru-RU" sz="3000" b="1" spc="0" dirty="0">
                <a:latin typeface="Calibri" panose="020F0502020204030204" pitchFamily="34" charset="0"/>
                <a:cs typeface="Calibri Light"/>
              </a:rPr>
              <a:t>46</a:t>
            </a:r>
            <a:br>
              <a:rPr lang="ru-RU" sz="3000" b="1" spc="0" dirty="0">
                <a:latin typeface="Calibri" panose="020F0502020204030204" pitchFamily="34" charset="0"/>
                <a:cs typeface="Calibri Light"/>
              </a:rPr>
            </a:br>
            <a:r>
              <a:rPr lang="ru-RU" sz="1800" b="0" spc="0" dirty="0">
                <a:latin typeface="Calibri Light"/>
                <a:cs typeface="Calibri Light"/>
              </a:rPr>
              <a:t>зарегистрированных</a:t>
            </a:r>
            <a:r>
              <a:rPr lang="ru-RU" sz="1800" b="0" spc="-25" dirty="0">
                <a:latin typeface="Calibri Light"/>
                <a:cs typeface="Calibri Light"/>
              </a:rPr>
              <a:t> </a:t>
            </a:r>
            <a:r>
              <a:rPr lang="ru-RU" sz="1800" b="0" spc="0" dirty="0">
                <a:latin typeface="Calibri Light"/>
                <a:cs typeface="Calibri Light"/>
              </a:rPr>
              <a:t>продуктов</a:t>
            </a:r>
            <a:r>
              <a:rPr lang="ru-RU" sz="1800" b="0" spc="0" baseline="0" dirty="0">
                <a:latin typeface="Calibri Light"/>
                <a:cs typeface="Calibri Light"/>
              </a:rPr>
              <a:t> </a:t>
            </a:r>
            <a:r>
              <a:rPr lang="ru-RU" sz="1800" b="0" spc="5" dirty="0">
                <a:latin typeface="Calibri Light"/>
                <a:cs typeface="Calibri Light"/>
              </a:rPr>
              <a:t>в</a:t>
            </a:r>
            <a:r>
              <a:rPr lang="ru-RU" sz="1800" b="0" spc="-60" dirty="0">
                <a:latin typeface="Calibri Light"/>
                <a:cs typeface="Calibri Light"/>
              </a:rPr>
              <a:t> </a:t>
            </a:r>
            <a:r>
              <a:rPr lang="ru-RU" sz="1800" b="0" dirty="0">
                <a:latin typeface="Calibri Light"/>
                <a:cs typeface="Calibri Light"/>
              </a:rPr>
              <a:t>портфеле,</a:t>
            </a:r>
            <a:r>
              <a:rPr lang="ru-RU" sz="1800" b="0" baseline="0" dirty="0">
                <a:latin typeface="Calibri Light"/>
                <a:cs typeface="Calibri Light"/>
              </a:rPr>
              <a:t> </a:t>
            </a:r>
          </a:p>
          <a:p>
            <a:pPr marL="12700">
              <a:lnSpc>
                <a:spcPct val="110000"/>
              </a:lnSpc>
              <a:spcAft>
                <a:spcPts val="600"/>
              </a:spcAft>
            </a:pPr>
            <a:r>
              <a:rPr lang="ru-RU" sz="2800" b="1" dirty="0">
                <a:latin typeface="+mn-lt"/>
                <a:cs typeface="Calibri"/>
              </a:rPr>
              <a:t>10</a:t>
            </a:r>
            <a:r>
              <a:rPr lang="ru-RU" sz="2800" b="0" baseline="0" dirty="0">
                <a:latin typeface="+mn-lt"/>
                <a:cs typeface="Calibri"/>
              </a:rPr>
              <a:t> </a:t>
            </a:r>
            <a:r>
              <a:rPr lang="ru-RU" sz="1800" b="0" spc="5" dirty="0">
                <a:latin typeface="Calibri Light"/>
                <a:cs typeface="Calibri Light"/>
              </a:rPr>
              <a:t>из </a:t>
            </a:r>
            <a:r>
              <a:rPr lang="ru-RU" sz="1800" b="0" dirty="0">
                <a:latin typeface="Calibri Light"/>
                <a:cs typeface="Calibri Light"/>
              </a:rPr>
              <a:t>которых </a:t>
            </a:r>
            <a:r>
              <a:rPr lang="ru-RU" sz="1800" b="0" spc="25" dirty="0">
                <a:latin typeface="Calibri Light"/>
                <a:cs typeface="Calibri Light"/>
              </a:rPr>
              <a:t>—</a:t>
            </a:r>
            <a:r>
              <a:rPr lang="ru-RU" sz="1800" b="0" spc="0" dirty="0">
                <a:latin typeface="Calibri Light"/>
                <a:cs typeface="Calibri Light"/>
              </a:rPr>
              <a:t>биологические</a:t>
            </a:r>
          </a:p>
          <a:p>
            <a:pPr marL="12700">
              <a:lnSpc>
                <a:spcPct val="110000"/>
              </a:lnSpc>
              <a:spcBef>
                <a:spcPts val="330"/>
              </a:spcBef>
              <a:spcAft>
                <a:spcPts val="600"/>
              </a:spcAft>
            </a:pPr>
            <a:r>
              <a:rPr lang="ru-RU" sz="2800" b="0" spc="0" dirty="0">
                <a:latin typeface="Calibri Light"/>
                <a:cs typeface="Calibri Light"/>
              </a:rPr>
              <a:t>&gt;</a:t>
            </a:r>
            <a:r>
              <a:rPr lang="ru-RU" sz="2800" b="1" spc="0" dirty="0">
                <a:latin typeface="+mn-lt"/>
                <a:cs typeface="Calibri"/>
              </a:rPr>
              <a:t>40</a:t>
            </a:r>
            <a:br>
              <a:rPr lang="ru-RU" sz="2800" b="0" spc="0" dirty="0">
                <a:latin typeface="+mn-lt"/>
                <a:cs typeface="Calibri"/>
              </a:rPr>
            </a:br>
            <a:r>
              <a:rPr lang="ru-RU" sz="1800" b="0" spc="0" dirty="0">
                <a:latin typeface="Calibri Light"/>
                <a:cs typeface="Calibri Light"/>
              </a:rPr>
              <a:t>препаратов </a:t>
            </a:r>
            <a:r>
              <a:rPr lang="ru-RU" sz="1800" b="0" spc="5" dirty="0">
                <a:latin typeface="Calibri Light"/>
                <a:cs typeface="Calibri Light"/>
              </a:rPr>
              <a:t>на разных</a:t>
            </a:r>
            <a:r>
              <a:rPr lang="ru-RU" sz="1800" b="0" spc="5" baseline="0" dirty="0">
                <a:latin typeface="Calibri Light"/>
                <a:cs typeface="Calibri Light"/>
              </a:rPr>
              <a:t> </a:t>
            </a:r>
            <a:r>
              <a:rPr lang="ru-RU" sz="1800" b="0" spc="0" dirty="0">
                <a:latin typeface="Calibri Light"/>
                <a:cs typeface="Calibri Light"/>
              </a:rPr>
              <a:t>стадиях</a:t>
            </a:r>
            <a:r>
              <a:rPr lang="ru-RU" sz="1800" b="0" dirty="0">
                <a:latin typeface="Calibri Light"/>
                <a:cs typeface="Calibri Light"/>
              </a:rPr>
              <a:t> </a:t>
            </a:r>
            <a:r>
              <a:rPr lang="ru-RU" sz="1800" b="0" spc="0" dirty="0">
                <a:latin typeface="Calibri Light"/>
                <a:cs typeface="Calibri Light"/>
              </a:rPr>
              <a:t>разработки</a:t>
            </a:r>
            <a:endParaRPr lang="ru-RU" sz="1800" dirty="0">
              <a:latin typeface="Calibri Light"/>
              <a:cs typeface="Calibri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7238" y="3112881"/>
            <a:ext cx="3060700" cy="1499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10000"/>
              </a:lnSpc>
            </a:pPr>
            <a:r>
              <a:rPr lang="ru-RU" sz="3000" b="1" spc="0" dirty="0">
                <a:latin typeface="Calibri" panose="020F0502020204030204" pitchFamily="34" charset="0"/>
                <a:cs typeface="Calibri Light"/>
              </a:rPr>
              <a:t>1300</a:t>
            </a:r>
          </a:p>
          <a:p>
            <a:pPr marL="12700">
              <a:lnSpc>
                <a:spcPct val="110000"/>
              </a:lnSpc>
            </a:pPr>
            <a:r>
              <a:rPr lang="ru-RU" sz="1800" b="0" spc="0" dirty="0">
                <a:latin typeface="Calibri Light"/>
                <a:cs typeface="Calibri Light"/>
              </a:rPr>
              <a:t>сотрудников,</a:t>
            </a:r>
          </a:p>
          <a:p>
            <a:pPr marL="12700">
              <a:lnSpc>
                <a:spcPct val="110000"/>
              </a:lnSpc>
            </a:pPr>
            <a:r>
              <a:rPr lang="ru-RU" sz="1800" b="0" spc="0" dirty="0">
                <a:latin typeface="Calibri Light"/>
                <a:cs typeface="Calibri Light"/>
              </a:rPr>
              <a:t>из которых более </a:t>
            </a:r>
            <a:r>
              <a:rPr lang="ru-RU" sz="1800" b="1" spc="0" dirty="0">
                <a:latin typeface="Calibri" panose="020F0502020204030204" pitchFamily="34" charset="0"/>
                <a:cs typeface="Calibri Light"/>
              </a:rPr>
              <a:t>450 —</a:t>
            </a:r>
          </a:p>
          <a:p>
            <a:pPr marL="12700">
              <a:lnSpc>
                <a:spcPct val="110000"/>
              </a:lnSpc>
            </a:pPr>
            <a:r>
              <a:rPr lang="ru-RU" sz="1800" b="0" spc="0" dirty="0">
                <a:latin typeface="Calibri Light"/>
                <a:cs typeface="Calibri Light"/>
              </a:rPr>
              <a:t>научные сотрудники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31150" y="3112881"/>
            <a:ext cx="3060700" cy="25083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110000"/>
              </a:lnSpc>
              <a:spcAft>
                <a:spcPts val="0"/>
              </a:spcAft>
            </a:pPr>
            <a:r>
              <a:rPr lang="ru-RU" sz="3000" b="1" spc="0" dirty="0">
                <a:latin typeface="Calibri" panose="020F0502020204030204" pitchFamily="34" charset="0"/>
                <a:cs typeface="Calibri Light"/>
              </a:rPr>
              <a:t>26</a:t>
            </a:r>
            <a:br>
              <a:rPr lang="ru-RU" sz="3000" b="1" spc="0" dirty="0">
                <a:latin typeface="Calibri" panose="020F0502020204030204" pitchFamily="34" charset="0"/>
                <a:cs typeface="Calibri Light"/>
              </a:rPr>
            </a:br>
            <a:r>
              <a:rPr lang="ru-RU" sz="1800" b="0" spc="0" dirty="0">
                <a:latin typeface="Calibri Light" panose="020F0302020204030204" pitchFamily="34" charset="0"/>
                <a:cs typeface="Calibri Light"/>
              </a:rPr>
              <a:t>лабораторий</a:t>
            </a:r>
          </a:p>
          <a:p>
            <a:pPr marL="127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ru-RU" sz="3000" b="1" spc="0" dirty="0">
                <a:latin typeface="Calibri" panose="020F0502020204030204" pitchFamily="34" charset="0"/>
                <a:cs typeface="Calibri Light"/>
              </a:rPr>
              <a:t>8</a:t>
            </a:r>
            <a:br>
              <a:rPr lang="ru-RU" sz="3000" b="1" spc="0" dirty="0">
                <a:latin typeface="Calibri" panose="020F0502020204030204" pitchFamily="34" charset="0"/>
                <a:cs typeface="Calibri Light"/>
              </a:rPr>
            </a:br>
            <a:r>
              <a:rPr lang="ru-RU" sz="1800" b="0" spc="0" dirty="0">
                <a:latin typeface="Calibri Light" panose="020F0302020204030204" pitchFamily="34" charset="0"/>
                <a:cs typeface="Calibri Light"/>
              </a:rPr>
              <a:t>зарубежных офисов</a:t>
            </a:r>
          </a:p>
          <a:p>
            <a:pPr marL="127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</a:pPr>
            <a:r>
              <a:rPr lang="ru-RU" sz="3000" b="1" spc="0" dirty="0">
                <a:latin typeface="Calibri" panose="020F0502020204030204" pitchFamily="34" charset="0"/>
                <a:cs typeface="Calibri Light"/>
              </a:rPr>
              <a:t>4</a:t>
            </a:r>
            <a:br>
              <a:rPr lang="ru-RU" sz="3000" b="1" spc="0" dirty="0">
                <a:latin typeface="Calibri" panose="020F0502020204030204" pitchFamily="34" charset="0"/>
                <a:cs typeface="Calibri Light"/>
              </a:rPr>
            </a:br>
            <a:r>
              <a:rPr lang="ru-RU" sz="1800" b="0" spc="0" dirty="0">
                <a:latin typeface="Calibri Light" panose="020F0302020204030204" pitchFamily="34" charset="0"/>
                <a:cs typeface="Calibri Light"/>
              </a:rPr>
              <a:t>производственные площадки</a:t>
            </a:r>
          </a:p>
        </p:txBody>
      </p:sp>
    </p:spTree>
    <p:extLst>
      <p:ext uri="{BB962C8B-B14F-4D97-AF65-F5344CB8AC3E}">
        <p14:creationId xmlns:p14="http://schemas.microsoft.com/office/powerpoint/2010/main" val="195397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НПЦ в Нойдорф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6"/>
          <p:cNvSpPr/>
          <p:nvPr/>
        </p:nvSpPr>
        <p:spPr>
          <a:xfrm>
            <a:off x="1" y="0"/>
            <a:ext cx="12192000" cy="333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2"/>
          <p:cNvSpPr txBox="1"/>
          <p:nvPr/>
        </p:nvSpPr>
        <p:spPr>
          <a:xfrm>
            <a:off x="1235075" y="3377926"/>
            <a:ext cx="9756775" cy="105413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0"/>
              </a:spcBef>
              <a:tabLst>
                <a:tab pos="13136244" algn="l"/>
              </a:tabLst>
            </a:pPr>
            <a:r>
              <a:rPr sz="2000" b="1" dirty="0">
                <a:latin typeface="Calibri"/>
                <a:cs typeface="Calibri"/>
              </a:rPr>
              <a:t>Научно-производственный центр </a:t>
            </a:r>
            <a:r>
              <a:rPr sz="2000" b="1" spc="0" dirty="0">
                <a:latin typeface="Calibri"/>
                <a:cs typeface="Calibri"/>
              </a:rPr>
              <a:t>в особой </a:t>
            </a:r>
            <a:r>
              <a:rPr sz="2000" b="1" dirty="0">
                <a:latin typeface="Calibri"/>
                <a:cs typeface="Calibri"/>
              </a:rPr>
              <a:t>экономической </a:t>
            </a:r>
            <a:r>
              <a:rPr sz="2000" b="1" spc="0" dirty="0">
                <a:latin typeface="Calibri"/>
                <a:cs typeface="Calibri"/>
              </a:rPr>
              <a:t>зоне</a:t>
            </a:r>
            <a:r>
              <a:rPr sz="2000" b="1" spc="80" dirty="0">
                <a:latin typeface="Calibri"/>
                <a:cs typeface="Calibri"/>
              </a:rPr>
              <a:t> </a:t>
            </a:r>
            <a:r>
              <a:rPr sz="2000" b="1" spc="0" dirty="0">
                <a:latin typeface="Calibri"/>
                <a:cs typeface="Calibri"/>
              </a:rPr>
              <a:t>«Нойдорф»</a:t>
            </a:r>
            <a:r>
              <a:rPr sz="2000" b="1" spc="10" dirty="0">
                <a:latin typeface="Calibri"/>
                <a:cs typeface="Calibri"/>
              </a:rPr>
              <a:t> —</a:t>
            </a:r>
            <a:br>
              <a:rPr lang="ru-RU" sz="2000" b="1" spc="10" dirty="0">
                <a:latin typeface="Calibri"/>
                <a:cs typeface="Calibri"/>
              </a:rPr>
            </a:br>
            <a:r>
              <a:rPr sz="2000" b="1" spc="0" dirty="0" err="1">
                <a:latin typeface="Calibri"/>
                <a:cs typeface="Calibri"/>
              </a:rPr>
              <a:t>уникальный</a:t>
            </a:r>
            <a:r>
              <a:rPr sz="2000" b="1" spc="0" dirty="0">
                <a:latin typeface="Calibri"/>
                <a:cs typeface="Calibri"/>
              </a:rPr>
              <a:t>  инфраструктурный </a:t>
            </a:r>
            <a:r>
              <a:rPr sz="2000" b="1" spc="-10" dirty="0">
                <a:latin typeface="Calibri"/>
                <a:cs typeface="Calibri"/>
              </a:rPr>
              <a:t>объект, </a:t>
            </a:r>
            <a:r>
              <a:rPr sz="2000" b="1" spc="-50" dirty="0">
                <a:latin typeface="Calibri"/>
                <a:cs typeface="Calibri"/>
              </a:rPr>
              <a:t>где </a:t>
            </a:r>
            <a:r>
              <a:rPr sz="2000" b="1" dirty="0">
                <a:latin typeface="Calibri"/>
                <a:cs typeface="Calibri"/>
              </a:rPr>
              <a:t>препараты </a:t>
            </a:r>
            <a:r>
              <a:rPr sz="2000" b="1" spc="-35" dirty="0">
                <a:latin typeface="Calibri"/>
                <a:cs typeface="Calibri"/>
              </a:rPr>
              <a:t>будут </a:t>
            </a:r>
            <a:r>
              <a:rPr sz="2000" b="1" spc="-15" dirty="0">
                <a:latin typeface="Calibri"/>
                <a:cs typeface="Calibri"/>
              </a:rPr>
              <a:t>проходить </a:t>
            </a:r>
            <a:r>
              <a:rPr sz="2000" b="1" spc="0" dirty="0">
                <a:latin typeface="Calibri"/>
                <a:cs typeface="Calibri"/>
              </a:rPr>
              <a:t>весь </a:t>
            </a:r>
            <a:r>
              <a:rPr sz="2000" b="1" spc="5" dirty="0">
                <a:latin typeface="Calibri"/>
                <a:cs typeface="Calibri"/>
              </a:rPr>
              <a:t>жизненный </a:t>
            </a:r>
            <a:r>
              <a:rPr sz="2000" b="1" dirty="0">
                <a:latin typeface="Calibri"/>
                <a:cs typeface="Calibri"/>
              </a:rPr>
              <a:t>цикл: </a:t>
            </a:r>
            <a:r>
              <a:rPr sz="2000" b="1" spc="-5" dirty="0">
                <a:latin typeface="Calibri"/>
                <a:cs typeface="Calibri"/>
              </a:rPr>
              <a:t>от </a:t>
            </a:r>
            <a:r>
              <a:rPr sz="2000" b="1" spc="0" dirty="0">
                <a:latin typeface="Calibri"/>
                <a:cs typeface="Calibri"/>
              </a:rPr>
              <a:t>разработки  </a:t>
            </a:r>
            <a:r>
              <a:rPr sz="2000" b="1" spc="-5" dirty="0">
                <a:latin typeface="Calibri"/>
                <a:cs typeface="Calibri"/>
              </a:rPr>
              <a:t>до коммерческого производства </a:t>
            </a:r>
            <a:r>
              <a:rPr sz="2000" b="1" spc="5" dirty="0">
                <a:latin typeface="Calibri"/>
                <a:cs typeface="Calibri"/>
              </a:rPr>
              <a:t>и</a:t>
            </a:r>
            <a:r>
              <a:rPr sz="2000" b="1" spc="3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дистрибуции.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235075" y="4638262"/>
            <a:ext cx="4716463" cy="22197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10000"/>
              </a:lnSpc>
              <a:spcBef>
                <a:spcPts val="0"/>
              </a:spcBef>
            </a:pPr>
            <a:r>
              <a:rPr sz="1500" b="1" spc="5" dirty="0">
                <a:latin typeface="Calibri"/>
                <a:cs typeface="Calibri"/>
              </a:rPr>
              <a:t>Cовременные </a:t>
            </a:r>
            <a:r>
              <a:rPr sz="1500" b="1" spc="0" dirty="0">
                <a:latin typeface="Calibri"/>
                <a:cs typeface="Calibri"/>
              </a:rPr>
              <a:t>производственные</a:t>
            </a:r>
            <a:r>
              <a:rPr sz="1500" b="1" spc="-65" dirty="0">
                <a:latin typeface="Calibri"/>
                <a:cs typeface="Calibri"/>
              </a:rPr>
              <a:t> </a:t>
            </a:r>
            <a:r>
              <a:rPr sz="1500" b="1" spc="5" dirty="0">
                <a:latin typeface="Calibri"/>
                <a:cs typeface="Calibri"/>
              </a:rPr>
              <a:t>зоны:</a:t>
            </a:r>
            <a:endParaRPr sz="1500" dirty="0">
              <a:latin typeface="Calibri"/>
              <a:cs typeface="Calibri"/>
            </a:endParaRPr>
          </a:p>
          <a:p>
            <a:pPr marL="238760" indent="-226060">
              <a:lnSpc>
                <a:spcPct val="110000"/>
              </a:lnSpc>
              <a:spcBef>
                <a:spcPts val="0"/>
              </a:spcBef>
              <a:buClr>
                <a:srgbClr val="33ADD6"/>
              </a:buClr>
              <a:buSzPct val="64102"/>
              <a:buFont typeface="Gotham Pro Light"/>
              <a:buChar char="•"/>
              <a:tabLst>
                <a:tab pos="239395" algn="l"/>
              </a:tabLst>
            </a:pPr>
            <a:r>
              <a:rPr sz="1500" spc="0" dirty="0">
                <a:latin typeface="Calibri"/>
                <a:cs typeface="Calibri"/>
              </a:rPr>
              <a:t>участок </a:t>
            </a:r>
            <a:r>
              <a:rPr sz="1500" spc="5" dirty="0">
                <a:latin typeface="Calibri"/>
                <a:cs typeface="Calibri"/>
              </a:rPr>
              <a:t>масштабирования </a:t>
            </a:r>
            <a:r>
              <a:rPr sz="1500" spc="10" dirty="0">
                <a:latin typeface="Calibri"/>
                <a:cs typeface="Calibri"/>
              </a:rPr>
              <a:t>и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0" dirty="0">
                <a:latin typeface="Calibri"/>
                <a:cs typeface="Calibri"/>
              </a:rPr>
              <a:t>трансфера;</a:t>
            </a:r>
            <a:endParaRPr sz="1500" dirty="0">
              <a:latin typeface="Calibri"/>
              <a:cs typeface="Calibri"/>
            </a:endParaRPr>
          </a:p>
          <a:p>
            <a:pPr marL="238760" marR="5080" indent="-226060">
              <a:lnSpc>
                <a:spcPct val="110000"/>
              </a:lnSpc>
              <a:spcBef>
                <a:spcPts val="0"/>
              </a:spcBef>
              <a:buClr>
                <a:srgbClr val="33ADD6"/>
              </a:buClr>
              <a:buSzPct val="64102"/>
              <a:buFont typeface="Gotham Pro Light"/>
              <a:buChar char="•"/>
              <a:tabLst>
                <a:tab pos="239395" algn="l"/>
              </a:tabLst>
            </a:pPr>
            <a:r>
              <a:rPr sz="1500" spc="0" dirty="0">
                <a:latin typeface="Calibri"/>
                <a:cs typeface="Calibri"/>
              </a:rPr>
              <a:t>участок производства биотехнологических </a:t>
            </a:r>
            <a:r>
              <a:rPr sz="1500" spc="5" dirty="0" err="1">
                <a:latin typeface="Calibri"/>
                <a:cs typeface="Calibri"/>
              </a:rPr>
              <a:t>субстанций</a:t>
            </a:r>
            <a:r>
              <a:rPr sz="1500" spc="5" dirty="0">
                <a:latin typeface="Calibri"/>
                <a:cs typeface="Calibri"/>
              </a:rPr>
              <a:t> </a:t>
            </a:r>
            <a:br>
              <a:rPr lang="ru-RU" sz="1500" spc="5" dirty="0">
                <a:latin typeface="Calibri"/>
                <a:cs typeface="Calibri"/>
              </a:rPr>
            </a:br>
            <a:r>
              <a:rPr sz="1500" spc="5" dirty="0">
                <a:latin typeface="Calibri"/>
                <a:cs typeface="Calibri"/>
              </a:rPr>
              <a:t>с </a:t>
            </a:r>
            <a:r>
              <a:rPr sz="1500" spc="0" dirty="0">
                <a:latin typeface="Calibri"/>
                <a:cs typeface="Calibri"/>
              </a:rPr>
              <a:t>использованием  клеток </a:t>
            </a:r>
            <a:r>
              <a:rPr sz="1500" spc="0" dirty="0" err="1">
                <a:latin typeface="Calibri"/>
                <a:cs typeface="Calibri"/>
              </a:rPr>
              <a:t>млекопитающих</a:t>
            </a:r>
            <a:r>
              <a:rPr sz="1500" spc="0" dirty="0">
                <a:latin typeface="Calibri"/>
                <a:cs typeface="Calibri"/>
              </a:rPr>
              <a:t> </a:t>
            </a:r>
            <a:br>
              <a:rPr lang="ru-RU" sz="1500" spc="0" dirty="0">
                <a:latin typeface="Calibri"/>
                <a:cs typeface="Calibri"/>
              </a:rPr>
            </a:br>
            <a:r>
              <a:rPr sz="1500" spc="10" dirty="0" err="1">
                <a:latin typeface="Calibri"/>
                <a:cs typeface="Calibri"/>
              </a:rPr>
              <a:t>по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технологии Fed</a:t>
            </a:r>
            <a:r>
              <a:rPr sz="1500" spc="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Batch;</a:t>
            </a:r>
          </a:p>
        </p:txBody>
      </p:sp>
      <p:sp>
        <p:nvSpPr>
          <p:cNvPr id="8" name="object 3"/>
          <p:cNvSpPr txBox="1"/>
          <p:nvPr/>
        </p:nvSpPr>
        <p:spPr>
          <a:xfrm>
            <a:off x="6240463" y="4638262"/>
            <a:ext cx="4751387" cy="221973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38760" marR="5080" indent="-226060">
              <a:lnSpc>
                <a:spcPct val="110000"/>
              </a:lnSpc>
              <a:spcBef>
                <a:spcPts val="0"/>
              </a:spcBef>
              <a:buClr>
                <a:srgbClr val="33ADD6"/>
              </a:buClr>
              <a:buSzPct val="64102"/>
              <a:buFont typeface="Gotham Pro Light"/>
              <a:buChar char="•"/>
              <a:tabLst>
                <a:tab pos="239395" algn="l"/>
              </a:tabLst>
            </a:pPr>
            <a:r>
              <a:rPr sz="1500" spc="0" dirty="0" err="1">
                <a:latin typeface="Calibri"/>
                <a:cs typeface="Calibri"/>
              </a:rPr>
              <a:t>участок</a:t>
            </a:r>
            <a:r>
              <a:rPr sz="1500" spc="0" dirty="0">
                <a:latin typeface="Calibri"/>
                <a:cs typeface="Calibri"/>
              </a:rPr>
              <a:t> производства биотехнологических </a:t>
            </a:r>
            <a:r>
              <a:rPr sz="1500" spc="5" dirty="0" err="1">
                <a:latin typeface="Calibri"/>
                <a:cs typeface="Calibri"/>
              </a:rPr>
              <a:t>субстанций</a:t>
            </a:r>
            <a:r>
              <a:rPr sz="1500" spc="5" dirty="0">
                <a:latin typeface="Calibri"/>
                <a:cs typeface="Calibri"/>
              </a:rPr>
              <a:t> с </a:t>
            </a:r>
            <a:r>
              <a:rPr sz="1500" spc="0" dirty="0">
                <a:latin typeface="Calibri"/>
                <a:cs typeface="Calibri"/>
              </a:rPr>
              <a:t>использованием  клеток </a:t>
            </a:r>
            <a:r>
              <a:rPr sz="1500" spc="0" dirty="0" err="1">
                <a:latin typeface="Calibri"/>
                <a:cs typeface="Calibri"/>
              </a:rPr>
              <a:t>млекопитающих</a:t>
            </a:r>
            <a:r>
              <a:rPr sz="1500" spc="0" dirty="0">
                <a:latin typeface="Calibri"/>
                <a:cs typeface="Calibri"/>
              </a:rPr>
              <a:t> </a:t>
            </a:r>
            <a:br>
              <a:rPr lang="ru-RU" sz="1500" spc="0" dirty="0">
                <a:latin typeface="Calibri"/>
                <a:cs typeface="Calibri"/>
              </a:rPr>
            </a:br>
            <a:r>
              <a:rPr sz="1500" spc="10" dirty="0" err="1">
                <a:latin typeface="Calibri"/>
                <a:cs typeface="Calibri"/>
              </a:rPr>
              <a:t>по</a:t>
            </a:r>
            <a:r>
              <a:rPr sz="1500" spc="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технологии </a:t>
            </a:r>
            <a:r>
              <a:rPr sz="1500" spc="5" dirty="0">
                <a:latin typeface="Calibri"/>
                <a:cs typeface="Calibri"/>
              </a:rPr>
              <a:t>Continuous;</a:t>
            </a:r>
            <a:endParaRPr lang="ru-RU" sz="1500" spc="5" dirty="0">
              <a:latin typeface="Calibri"/>
              <a:cs typeface="Calibri"/>
            </a:endParaRPr>
          </a:p>
          <a:p>
            <a:pPr marL="238760" marR="5080" indent="-226060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rgbClr val="33ADD6"/>
              </a:buClr>
              <a:buSzPct val="64102"/>
              <a:buFont typeface="Gotham Pro Light"/>
              <a:buChar char="•"/>
              <a:tabLst>
                <a:tab pos="239395" algn="l"/>
              </a:tabLst>
            </a:pPr>
            <a:r>
              <a:rPr lang="ru-RU" sz="1500" dirty="0">
                <a:latin typeface="+mn-lt"/>
                <a:cs typeface="Calibri"/>
              </a:rPr>
              <a:t>участок производства готовых инъекционных </a:t>
            </a:r>
            <a:br>
              <a:rPr lang="ru-RU" sz="1500" dirty="0">
                <a:latin typeface="+mn-lt"/>
                <a:cs typeface="Calibri"/>
              </a:rPr>
            </a:br>
            <a:r>
              <a:rPr lang="ru-RU" sz="1500" dirty="0">
                <a:latin typeface="+mn-lt"/>
                <a:cs typeface="Calibri"/>
              </a:rPr>
              <a:t>лекарственных форм.</a:t>
            </a:r>
          </a:p>
          <a:p>
            <a:pPr marL="12700" marR="5080" indent="0">
              <a:lnSpc>
                <a:spcPct val="110000"/>
              </a:lnSpc>
              <a:spcBef>
                <a:spcPts val="0"/>
              </a:spcBef>
              <a:buClr>
                <a:srgbClr val="33ADD6"/>
              </a:buClr>
              <a:buSzPct val="64102"/>
              <a:buFont typeface="Gotham Pro Light"/>
              <a:buNone/>
              <a:tabLst>
                <a:tab pos="239395" algn="l"/>
              </a:tabLst>
            </a:pPr>
            <a:r>
              <a:rPr lang="ru-RU" sz="1500" dirty="0">
                <a:latin typeface="+mn-lt"/>
                <a:cs typeface="Calibri"/>
              </a:rPr>
              <a:t>Планируемый срок запуска — 2019 год.</a:t>
            </a:r>
          </a:p>
        </p:txBody>
      </p:sp>
    </p:spTree>
    <p:extLst>
      <p:ext uri="{BB962C8B-B14F-4D97-AF65-F5344CB8AC3E}">
        <p14:creationId xmlns:p14="http://schemas.microsoft.com/office/powerpoint/2010/main" val="240240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OCAD в мир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BIOCAD </a:t>
            </a:r>
            <a:r>
              <a:rPr lang="ru-RU" dirty="0"/>
              <a:t>в мире</a:t>
            </a:r>
          </a:p>
        </p:txBody>
      </p:sp>
      <p:sp>
        <p:nvSpPr>
          <p:cNvPr id="4" name="object 85"/>
          <p:cNvSpPr/>
          <p:nvPr/>
        </p:nvSpPr>
        <p:spPr>
          <a:xfrm>
            <a:off x="1237411" y="474814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106803" y="0"/>
                </a:moveTo>
                <a:lnTo>
                  <a:pt x="65232" y="8392"/>
                </a:lnTo>
                <a:lnTo>
                  <a:pt x="31283" y="31279"/>
                </a:lnTo>
                <a:lnTo>
                  <a:pt x="8393" y="65227"/>
                </a:lnTo>
                <a:lnTo>
                  <a:pt x="0" y="106803"/>
                </a:lnTo>
                <a:lnTo>
                  <a:pt x="8393" y="148378"/>
                </a:lnTo>
                <a:lnTo>
                  <a:pt x="31283" y="182326"/>
                </a:lnTo>
                <a:lnTo>
                  <a:pt x="65232" y="205213"/>
                </a:lnTo>
                <a:lnTo>
                  <a:pt x="106803" y="213606"/>
                </a:lnTo>
                <a:lnTo>
                  <a:pt x="148373" y="205213"/>
                </a:lnTo>
                <a:lnTo>
                  <a:pt x="182322" y="182326"/>
                </a:lnTo>
                <a:lnTo>
                  <a:pt x="205212" y="148378"/>
                </a:lnTo>
                <a:lnTo>
                  <a:pt x="213606" y="106803"/>
                </a:lnTo>
                <a:lnTo>
                  <a:pt x="205212" y="65227"/>
                </a:lnTo>
                <a:lnTo>
                  <a:pt x="182322" y="31279"/>
                </a:lnTo>
                <a:lnTo>
                  <a:pt x="148373" y="8392"/>
                </a:lnTo>
                <a:lnTo>
                  <a:pt x="106803" y="0"/>
                </a:lnTo>
                <a:close/>
              </a:path>
            </a:pathLst>
          </a:custGeom>
          <a:solidFill>
            <a:srgbClr val="34AE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6"/>
          <p:cNvSpPr/>
          <p:nvPr/>
        </p:nvSpPr>
        <p:spPr>
          <a:xfrm>
            <a:off x="1237411" y="5234334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106803" y="0"/>
                </a:moveTo>
                <a:lnTo>
                  <a:pt x="65232" y="8392"/>
                </a:lnTo>
                <a:lnTo>
                  <a:pt x="31283" y="31279"/>
                </a:lnTo>
                <a:lnTo>
                  <a:pt x="8393" y="65227"/>
                </a:lnTo>
                <a:lnTo>
                  <a:pt x="0" y="106803"/>
                </a:lnTo>
                <a:lnTo>
                  <a:pt x="8393" y="148378"/>
                </a:lnTo>
                <a:lnTo>
                  <a:pt x="31283" y="182326"/>
                </a:lnTo>
                <a:lnTo>
                  <a:pt x="65232" y="205213"/>
                </a:lnTo>
                <a:lnTo>
                  <a:pt x="106803" y="213606"/>
                </a:lnTo>
                <a:lnTo>
                  <a:pt x="148373" y="205213"/>
                </a:lnTo>
                <a:lnTo>
                  <a:pt x="182322" y="182326"/>
                </a:lnTo>
                <a:lnTo>
                  <a:pt x="205212" y="148378"/>
                </a:lnTo>
                <a:lnTo>
                  <a:pt x="213606" y="106803"/>
                </a:lnTo>
                <a:lnTo>
                  <a:pt x="205212" y="65227"/>
                </a:lnTo>
                <a:lnTo>
                  <a:pt x="182322" y="31279"/>
                </a:lnTo>
                <a:lnTo>
                  <a:pt x="148373" y="8392"/>
                </a:lnTo>
                <a:lnTo>
                  <a:pt x="106803" y="0"/>
                </a:lnTo>
                <a:close/>
              </a:path>
            </a:pathLst>
          </a:custGeom>
          <a:solidFill>
            <a:srgbClr val="FCC2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7"/>
          <p:cNvSpPr/>
          <p:nvPr/>
        </p:nvSpPr>
        <p:spPr>
          <a:xfrm>
            <a:off x="1237411" y="5915750"/>
            <a:ext cx="213995" cy="213995"/>
          </a:xfrm>
          <a:custGeom>
            <a:avLst/>
            <a:gdLst/>
            <a:ahLst/>
            <a:cxnLst/>
            <a:rect l="l" t="t" r="r" b="b"/>
            <a:pathLst>
              <a:path w="213994" h="213995">
                <a:moveTo>
                  <a:pt x="106803" y="0"/>
                </a:moveTo>
                <a:lnTo>
                  <a:pt x="65232" y="8392"/>
                </a:lnTo>
                <a:lnTo>
                  <a:pt x="31283" y="31279"/>
                </a:lnTo>
                <a:lnTo>
                  <a:pt x="8393" y="65227"/>
                </a:lnTo>
                <a:lnTo>
                  <a:pt x="0" y="106803"/>
                </a:lnTo>
                <a:lnTo>
                  <a:pt x="8393" y="148378"/>
                </a:lnTo>
                <a:lnTo>
                  <a:pt x="31283" y="182326"/>
                </a:lnTo>
                <a:lnTo>
                  <a:pt x="65232" y="205213"/>
                </a:lnTo>
                <a:lnTo>
                  <a:pt x="106803" y="213606"/>
                </a:lnTo>
                <a:lnTo>
                  <a:pt x="148373" y="205213"/>
                </a:lnTo>
                <a:lnTo>
                  <a:pt x="182322" y="182326"/>
                </a:lnTo>
                <a:lnTo>
                  <a:pt x="205212" y="148378"/>
                </a:lnTo>
                <a:lnTo>
                  <a:pt x="213606" y="106803"/>
                </a:lnTo>
                <a:lnTo>
                  <a:pt x="205212" y="65227"/>
                </a:lnTo>
                <a:lnTo>
                  <a:pt x="182322" y="31279"/>
                </a:lnTo>
                <a:lnTo>
                  <a:pt x="148373" y="8392"/>
                </a:lnTo>
                <a:lnTo>
                  <a:pt x="106803" y="0"/>
                </a:lnTo>
                <a:close/>
              </a:path>
            </a:pathLst>
          </a:custGeom>
          <a:solidFill>
            <a:srgbClr val="BBC9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8"/>
          <p:cNvSpPr txBox="1"/>
          <p:nvPr/>
        </p:nvSpPr>
        <p:spPr>
          <a:xfrm>
            <a:off x="1555063" y="4744351"/>
            <a:ext cx="2384425" cy="170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00" b="1" spc="10" dirty="0">
                <a:solidFill>
                  <a:srgbClr val="34AED6"/>
                </a:solidFill>
                <a:latin typeface="Calibri"/>
                <a:cs typeface="Calibri"/>
              </a:rPr>
              <a:t>Офисы </a:t>
            </a:r>
            <a:r>
              <a:rPr sz="1000" b="1" spc="5" dirty="0">
                <a:solidFill>
                  <a:srgbClr val="34AED6"/>
                </a:solidFill>
                <a:latin typeface="Calibri"/>
                <a:cs typeface="Calibri"/>
              </a:rPr>
              <a:t>группы</a:t>
            </a:r>
            <a:r>
              <a:rPr sz="1000" b="1" spc="-60" dirty="0">
                <a:solidFill>
                  <a:srgbClr val="34AED6"/>
                </a:solidFill>
                <a:latin typeface="Calibri"/>
                <a:cs typeface="Calibri"/>
              </a:rPr>
              <a:t> </a:t>
            </a:r>
            <a:r>
              <a:rPr sz="1000" b="1" spc="5" dirty="0">
                <a:solidFill>
                  <a:srgbClr val="34AED6"/>
                </a:solidFill>
                <a:latin typeface="Calibri"/>
                <a:cs typeface="Calibri"/>
              </a:rPr>
              <a:t>компаний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8" name="object 89"/>
          <p:cNvSpPr txBox="1"/>
          <p:nvPr/>
        </p:nvSpPr>
        <p:spPr>
          <a:xfrm>
            <a:off x="1555063" y="5092478"/>
            <a:ext cx="2200275" cy="58862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sz="1000" spc="5" dirty="0">
                <a:latin typeface="Calibri"/>
                <a:cs typeface="Calibri"/>
              </a:rPr>
              <a:t>Страны, </a:t>
            </a:r>
            <a:r>
              <a:rPr sz="1000" spc="10" dirty="0">
                <a:latin typeface="Calibri"/>
                <a:cs typeface="Calibri"/>
              </a:rPr>
              <a:t>в </a:t>
            </a:r>
            <a:r>
              <a:rPr sz="1000" spc="0" dirty="0" err="1">
                <a:latin typeface="Calibri"/>
                <a:cs typeface="Calibri"/>
              </a:rPr>
              <a:t>которые</a:t>
            </a:r>
            <a:r>
              <a:rPr sz="1000" spc="0" dirty="0">
                <a:latin typeface="Calibri"/>
                <a:cs typeface="Calibri"/>
              </a:rPr>
              <a:t> </a:t>
            </a:r>
            <a:br>
              <a:rPr lang="ru-RU" sz="1000" spc="0" dirty="0">
                <a:latin typeface="Calibri"/>
                <a:cs typeface="Calibri"/>
              </a:rPr>
            </a:br>
            <a:r>
              <a:rPr sz="1000" spc="5" dirty="0" err="1">
                <a:latin typeface="Calibri"/>
                <a:cs typeface="Calibri"/>
              </a:rPr>
              <a:t>уже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0" dirty="0" err="1">
                <a:latin typeface="Calibri"/>
                <a:cs typeface="Calibri"/>
              </a:rPr>
              <a:t>осуществляется</a:t>
            </a:r>
            <a:r>
              <a:rPr sz="1000" spc="-30" dirty="0">
                <a:latin typeface="Calibri"/>
                <a:cs typeface="Calibri"/>
              </a:rPr>
              <a:t> </a:t>
            </a:r>
            <a:br>
              <a:rPr lang="ru-RU" sz="1000" spc="-30" dirty="0">
                <a:latin typeface="Calibri"/>
                <a:cs typeface="Calibri"/>
              </a:rPr>
            </a:br>
            <a:r>
              <a:rPr sz="1000" spc="5" dirty="0" err="1">
                <a:latin typeface="Calibri"/>
                <a:cs typeface="Calibri"/>
              </a:rPr>
              <a:t>экспорт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9" name="object 90"/>
          <p:cNvSpPr txBox="1"/>
          <p:nvPr/>
        </p:nvSpPr>
        <p:spPr>
          <a:xfrm>
            <a:off x="1555063" y="5791884"/>
            <a:ext cx="2009139" cy="39626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90"/>
              </a:spcBef>
            </a:pPr>
            <a:r>
              <a:rPr sz="1000" spc="10" dirty="0">
                <a:latin typeface="Calibri"/>
                <a:cs typeface="Calibri"/>
              </a:rPr>
              <a:t>Планы по </a:t>
            </a:r>
            <a:r>
              <a:rPr sz="1000" spc="5" dirty="0" err="1">
                <a:latin typeface="Calibri"/>
                <a:cs typeface="Calibri"/>
              </a:rPr>
              <a:t>экспорту</a:t>
            </a:r>
            <a:r>
              <a:rPr sz="1000" spc="-85" dirty="0">
                <a:latin typeface="Calibri"/>
                <a:cs typeface="Calibri"/>
              </a:rPr>
              <a:t> </a:t>
            </a:r>
            <a:br>
              <a:rPr lang="ru-RU" sz="1000" spc="-85" dirty="0">
                <a:latin typeface="Calibri"/>
                <a:cs typeface="Calibri"/>
              </a:rPr>
            </a:br>
            <a:r>
              <a:rPr sz="1000" spc="10" dirty="0" err="1">
                <a:latin typeface="Calibri"/>
                <a:cs typeface="Calibri"/>
              </a:rPr>
              <a:t>на</a:t>
            </a:r>
            <a:r>
              <a:rPr sz="1000" spc="10" dirty="0">
                <a:latin typeface="Calibri"/>
                <a:cs typeface="Calibri"/>
              </a:rPr>
              <a:t>  </a:t>
            </a:r>
            <a:r>
              <a:rPr sz="1000" spc="0" dirty="0">
                <a:latin typeface="Calibri"/>
                <a:cs typeface="Calibri"/>
              </a:rPr>
              <a:t>ближайшее</a:t>
            </a:r>
            <a:r>
              <a:rPr sz="1000" spc="-7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будущее</a:t>
            </a:r>
          </a:p>
        </p:txBody>
      </p:sp>
      <p:sp>
        <p:nvSpPr>
          <p:cNvPr id="11" name="object 3"/>
          <p:cNvSpPr txBox="1"/>
          <p:nvPr/>
        </p:nvSpPr>
        <p:spPr>
          <a:xfrm>
            <a:off x="7251290" y="1420458"/>
            <a:ext cx="1022794" cy="4520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085"/>
              </a:lnSpc>
              <a:spcBef>
                <a:spcPts val="0"/>
              </a:spcBef>
            </a:pPr>
            <a:r>
              <a:rPr sz="1000" b="1" spc="-5" dirty="0">
                <a:solidFill>
                  <a:srgbClr val="34AED6"/>
                </a:solidFill>
                <a:latin typeface="Calibri"/>
                <a:cs typeface="Calibri"/>
              </a:rPr>
              <a:t>Россия</a:t>
            </a:r>
            <a:endParaRPr sz="1000" dirty="0">
              <a:latin typeface="Calibri"/>
              <a:cs typeface="Calibri"/>
            </a:endParaRPr>
          </a:p>
          <a:p>
            <a:pPr marL="12700">
              <a:lnSpc>
                <a:spcPct val="110000"/>
              </a:lnSpc>
            </a:pPr>
            <a:r>
              <a:rPr sz="1000" spc="-15" dirty="0" err="1">
                <a:solidFill>
                  <a:srgbClr val="34AED6"/>
                </a:solidFill>
                <a:latin typeface="Calibri"/>
                <a:cs typeface="Calibri"/>
              </a:rPr>
              <a:t>главный</a:t>
            </a:r>
            <a:r>
              <a:rPr sz="1000" spc="-95" dirty="0">
                <a:solidFill>
                  <a:srgbClr val="34AED6"/>
                </a:solidFill>
                <a:latin typeface="Calibri"/>
                <a:cs typeface="Calibri"/>
              </a:rPr>
              <a:t> </a:t>
            </a:r>
            <a:r>
              <a:rPr sz="1000" spc="-10" dirty="0" err="1">
                <a:solidFill>
                  <a:srgbClr val="34AED6"/>
                </a:solidFill>
                <a:latin typeface="Calibri"/>
                <a:cs typeface="Calibri"/>
              </a:rPr>
              <a:t>офис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9879366" y="3293042"/>
            <a:ext cx="630456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latin typeface="Calibri"/>
                <a:cs typeface="Calibri"/>
              </a:rPr>
              <a:t>К</a:t>
            </a:r>
            <a:r>
              <a:rPr sz="1000" b="1" dirty="0">
                <a:latin typeface="Calibri"/>
                <a:cs typeface="Calibri"/>
              </a:rPr>
              <a:t>аз</a:t>
            </a:r>
            <a:r>
              <a:rPr sz="1000" b="1" spc="-10" dirty="0">
                <a:latin typeface="Calibri"/>
                <a:cs typeface="Calibri"/>
              </a:rPr>
              <a:t>а</a:t>
            </a:r>
            <a:r>
              <a:rPr sz="1000" b="1" spc="-35" dirty="0">
                <a:latin typeface="Calibri"/>
                <a:cs typeface="Calibri"/>
              </a:rPr>
              <a:t>х</a:t>
            </a:r>
            <a:r>
              <a:rPr sz="1000" b="1" spc="-5" dirty="0">
                <a:latin typeface="Calibri"/>
                <a:cs typeface="Calibri"/>
              </a:rPr>
              <a:t>ста</a:t>
            </a:r>
            <a:r>
              <a:rPr sz="1000" b="1" dirty="0">
                <a:latin typeface="Calibri"/>
                <a:cs typeface="Calibri"/>
              </a:rPr>
              <a:t>н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5"/>
          <p:cNvSpPr/>
          <p:nvPr/>
        </p:nvSpPr>
        <p:spPr>
          <a:xfrm>
            <a:off x="2854325" y="1741214"/>
            <a:ext cx="7470050" cy="4455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6"/>
          <p:cNvSpPr/>
          <p:nvPr/>
        </p:nvSpPr>
        <p:spPr>
          <a:xfrm>
            <a:off x="6470135" y="2065540"/>
            <a:ext cx="251534" cy="283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10415271" y="5090559"/>
            <a:ext cx="69586" cy="59185"/>
          </a:xfrm>
          <a:custGeom>
            <a:avLst/>
            <a:gdLst/>
            <a:ahLst/>
            <a:cxnLst/>
            <a:rect l="l" t="t" r="r" b="b"/>
            <a:pathLst>
              <a:path w="123190" h="104775">
                <a:moveTo>
                  <a:pt x="41313" y="57887"/>
                </a:moveTo>
                <a:lnTo>
                  <a:pt x="23622" y="62008"/>
                </a:lnTo>
                <a:lnTo>
                  <a:pt x="9448" y="74410"/>
                </a:lnTo>
                <a:lnTo>
                  <a:pt x="8255" y="82640"/>
                </a:lnTo>
                <a:lnTo>
                  <a:pt x="0" y="85618"/>
                </a:lnTo>
                <a:lnTo>
                  <a:pt x="0" y="95657"/>
                </a:lnTo>
                <a:lnTo>
                  <a:pt x="13557" y="102744"/>
                </a:lnTo>
                <a:lnTo>
                  <a:pt x="31890" y="104528"/>
                </a:lnTo>
                <a:lnTo>
                  <a:pt x="38373" y="100357"/>
                </a:lnTo>
                <a:lnTo>
                  <a:pt x="52082" y="100357"/>
                </a:lnTo>
                <a:lnTo>
                  <a:pt x="60224" y="95657"/>
                </a:lnTo>
                <a:lnTo>
                  <a:pt x="56090" y="72626"/>
                </a:lnTo>
                <a:lnTo>
                  <a:pt x="41313" y="57887"/>
                </a:lnTo>
                <a:close/>
              </a:path>
              <a:path w="123190" h="104775">
                <a:moveTo>
                  <a:pt x="52082" y="100357"/>
                </a:moveTo>
                <a:lnTo>
                  <a:pt x="38373" y="100357"/>
                </a:lnTo>
                <a:lnTo>
                  <a:pt x="48991" y="102141"/>
                </a:lnTo>
                <a:lnTo>
                  <a:pt x="52082" y="100357"/>
                </a:lnTo>
                <a:close/>
              </a:path>
              <a:path w="123190" h="104775">
                <a:moveTo>
                  <a:pt x="81509" y="17126"/>
                </a:moveTo>
                <a:lnTo>
                  <a:pt x="72035" y="23044"/>
                </a:lnTo>
                <a:lnTo>
                  <a:pt x="61405" y="23044"/>
                </a:lnTo>
                <a:lnTo>
                  <a:pt x="54909" y="35998"/>
                </a:lnTo>
                <a:lnTo>
                  <a:pt x="66117" y="45460"/>
                </a:lnTo>
                <a:lnTo>
                  <a:pt x="69673" y="38386"/>
                </a:lnTo>
                <a:lnTo>
                  <a:pt x="81288" y="38386"/>
                </a:lnTo>
                <a:lnTo>
                  <a:pt x="83268" y="34842"/>
                </a:lnTo>
                <a:lnTo>
                  <a:pt x="115481" y="34842"/>
                </a:lnTo>
                <a:lnTo>
                  <a:pt x="116555" y="33058"/>
                </a:lnTo>
                <a:lnTo>
                  <a:pt x="109228" y="33058"/>
                </a:lnTo>
                <a:lnTo>
                  <a:pt x="102141" y="31864"/>
                </a:lnTo>
                <a:lnTo>
                  <a:pt x="112541" y="22466"/>
                </a:lnTo>
                <a:lnTo>
                  <a:pt x="91511" y="22466"/>
                </a:lnTo>
                <a:lnTo>
                  <a:pt x="81509" y="17126"/>
                </a:lnTo>
                <a:close/>
              </a:path>
              <a:path w="123190" h="104775">
                <a:moveTo>
                  <a:pt x="115481" y="34842"/>
                </a:moveTo>
                <a:lnTo>
                  <a:pt x="83268" y="34842"/>
                </a:lnTo>
                <a:lnTo>
                  <a:pt x="92101" y="35458"/>
                </a:lnTo>
                <a:lnTo>
                  <a:pt x="92692" y="41288"/>
                </a:lnTo>
                <a:lnTo>
                  <a:pt x="113349" y="38386"/>
                </a:lnTo>
                <a:lnTo>
                  <a:pt x="115481" y="34842"/>
                </a:lnTo>
                <a:close/>
              </a:path>
              <a:path w="123190" h="104775">
                <a:moveTo>
                  <a:pt x="81288" y="38386"/>
                </a:moveTo>
                <a:lnTo>
                  <a:pt x="69673" y="38386"/>
                </a:lnTo>
                <a:lnTo>
                  <a:pt x="80290" y="40170"/>
                </a:lnTo>
                <a:lnTo>
                  <a:pt x="81288" y="38386"/>
                </a:lnTo>
                <a:close/>
              </a:path>
              <a:path w="123190" h="104775">
                <a:moveTo>
                  <a:pt x="116302" y="24828"/>
                </a:moveTo>
                <a:lnTo>
                  <a:pt x="109228" y="33058"/>
                </a:lnTo>
                <a:lnTo>
                  <a:pt x="116555" y="33058"/>
                </a:lnTo>
                <a:lnTo>
                  <a:pt x="118702" y="29490"/>
                </a:lnTo>
                <a:lnTo>
                  <a:pt x="116302" y="24828"/>
                </a:lnTo>
                <a:close/>
              </a:path>
              <a:path w="123190" h="104775">
                <a:moveTo>
                  <a:pt x="121642" y="0"/>
                </a:moveTo>
                <a:lnTo>
                  <a:pt x="108059" y="11233"/>
                </a:lnTo>
                <a:lnTo>
                  <a:pt x="100985" y="11233"/>
                </a:lnTo>
                <a:lnTo>
                  <a:pt x="91511" y="22466"/>
                </a:lnTo>
                <a:lnTo>
                  <a:pt x="112541" y="22466"/>
                </a:lnTo>
                <a:lnTo>
                  <a:pt x="114543" y="20656"/>
                </a:lnTo>
                <a:lnTo>
                  <a:pt x="114543" y="12992"/>
                </a:lnTo>
                <a:lnTo>
                  <a:pt x="122810" y="5327"/>
                </a:lnTo>
                <a:lnTo>
                  <a:pt x="121642" y="0"/>
                </a:lnTo>
                <a:close/>
              </a:path>
            </a:pathLst>
          </a:custGeom>
          <a:solidFill>
            <a:srgbClr val="E7ECF0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16" name="object 8"/>
          <p:cNvSpPr/>
          <p:nvPr/>
        </p:nvSpPr>
        <p:spPr>
          <a:xfrm>
            <a:off x="7175295" y="1575563"/>
            <a:ext cx="0" cy="1508312"/>
          </a:xfrm>
          <a:custGeom>
            <a:avLst/>
            <a:gdLst/>
            <a:ahLst/>
            <a:cxnLst/>
            <a:rect l="l" t="t" r="r" b="b"/>
            <a:pathLst>
              <a:path h="2670175">
                <a:moveTo>
                  <a:pt x="0" y="2669824"/>
                </a:moveTo>
                <a:lnTo>
                  <a:pt x="0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 txBox="1"/>
          <p:nvPr/>
        </p:nvSpPr>
        <p:spPr>
          <a:xfrm>
            <a:off x="8247593" y="5278420"/>
            <a:ext cx="744246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latin typeface="Calibri"/>
                <a:cs typeface="Calibri"/>
              </a:rPr>
              <a:t>Шри-Лан</a:t>
            </a:r>
            <a:r>
              <a:rPr sz="1000" b="1" spc="-25" dirty="0">
                <a:latin typeface="Calibri"/>
                <a:cs typeface="Calibri"/>
              </a:rPr>
              <a:t>к</a:t>
            </a:r>
            <a:r>
              <a:rPr sz="1000" b="1" dirty="0">
                <a:latin typeface="Calibri"/>
                <a:cs typeface="Calibri"/>
              </a:rPr>
              <a:t>а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18" name="object 10"/>
          <p:cNvSpPr/>
          <p:nvPr/>
        </p:nvSpPr>
        <p:spPr>
          <a:xfrm>
            <a:off x="8198100" y="4510708"/>
            <a:ext cx="0" cy="901042"/>
          </a:xfrm>
          <a:custGeom>
            <a:avLst/>
            <a:gdLst/>
            <a:ahLst/>
            <a:cxnLst/>
            <a:rect l="l" t="t" r="r" b="b"/>
            <a:pathLst>
              <a:path h="1595120">
                <a:moveTo>
                  <a:pt x="0" y="0"/>
                </a:moveTo>
                <a:lnTo>
                  <a:pt x="0" y="1594757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 txBox="1"/>
          <p:nvPr/>
        </p:nvSpPr>
        <p:spPr>
          <a:xfrm>
            <a:off x="8434138" y="4914911"/>
            <a:ext cx="615162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latin typeface="Calibri"/>
                <a:cs typeface="Calibri"/>
              </a:rPr>
              <a:t>Б</a:t>
            </a:r>
            <a:r>
              <a:rPr sz="1000" b="1" spc="-5" dirty="0">
                <a:latin typeface="Calibri"/>
                <a:cs typeface="Calibri"/>
              </a:rPr>
              <a:t>ан</a:t>
            </a:r>
            <a:r>
              <a:rPr sz="1000" b="1" spc="-70" dirty="0">
                <a:latin typeface="Calibri"/>
                <a:cs typeface="Calibri"/>
              </a:rPr>
              <a:t>г</a:t>
            </a:r>
            <a:r>
              <a:rPr sz="1000" b="1" dirty="0">
                <a:latin typeface="Calibri"/>
                <a:cs typeface="Calibri"/>
              </a:rPr>
              <a:t>ла</a:t>
            </a:r>
            <a:r>
              <a:rPr sz="1000" b="1" spc="-15" dirty="0">
                <a:latin typeface="Calibri"/>
                <a:cs typeface="Calibri"/>
              </a:rPr>
              <a:t>д</a:t>
            </a:r>
            <a:r>
              <a:rPr sz="1000" b="1" spc="-5" dirty="0">
                <a:latin typeface="Calibri"/>
                <a:cs typeface="Calibri"/>
              </a:rPr>
              <a:t>еш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12"/>
          <p:cNvSpPr/>
          <p:nvPr/>
        </p:nvSpPr>
        <p:spPr>
          <a:xfrm>
            <a:off x="8384635" y="4089380"/>
            <a:ext cx="0" cy="958791"/>
          </a:xfrm>
          <a:custGeom>
            <a:avLst/>
            <a:gdLst/>
            <a:ahLst/>
            <a:cxnLst/>
            <a:rect l="l" t="t" r="r" b="b"/>
            <a:pathLst>
              <a:path h="1697354">
                <a:moveTo>
                  <a:pt x="0" y="0"/>
                </a:moveTo>
                <a:lnTo>
                  <a:pt x="0" y="1697112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3"/>
          <p:cNvSpPr txBox="1"/>
          <p:nvPr/>
        </p:nvSpPr>
        <p:spPr>
          <a:xfrm>
            <a:off x="8247579" y="5637905"/>
            <a:ext cx="47063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34AED6"/>
                </a:solidFill>
                <a:latin typeface="Calibri"/>
                <a:cs typeface="Calibri"/>
              </a:rPr>
              <a:t>Индия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22" name="object 14"/>
          <p:cNvSpPr txBox="1"/>
          <p:nvPr/>
        </p:nvSpPr>
        <p:spPr>
          <a:xfrm>
            <a:off x="7518490" y="5637905"/>
            <a:ext cx="380934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latin typeface="Calibri"/>
                <a:cs typeface="Calibri"/>
              </a:rPr>
              <a:t>Й</a:t>
            </a:r>
            <a:r>
              <a:rPr sz="1000" b="1" spc="-15" dirty="0">
                <a:latin typeface="Calibri"/>
                <a:cs typeface="Calibri"/>
              </a:rPr>
              <a:t>е</a:t>
            </a:r>
            <a:r>
              <a:rPr sz="1000" b="1" spc="-5" dirty="0">
                <a:latin typeface="Calibri"/>
                <a:cs typeface="Calibri"/>
              </a:rPr>
              <a:t>мен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15"/>
          <p:cNvSpPr/>
          <p:nvPr/>
        </p:nvSpPr>
        <p:spPr>
          <a:xfrm>
            <a:off x="7468945" y="4267663"/>
            <a:ext cx="0" cy="1473160"/>
          </a:xfrm>
          <a:custGeom>
            <a:avLst/>
            <a:gdLst/>
            <a:ahLst/>
            <a:cxnLst/>
            <a:rect l="l" t="t" r="r" b="b"/>
            <a:pathLst>
              <a:path h="2607945">
                <a:moveTo>
                  <a:pt x="0" y="0"/>
                </a:moveTo>
                <a:lnTo>
                  <a:pt x="0" y="2607639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6"/>
          <p:cNvSpPr txBox="1"/>
          <p:nvPr/>
        </p:nvSpPr>
        <p:spPr>
          <a:xfrm>
            <a:off x="7044133" y="6020792"/>
            <a:ext cx="440972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latin typeface="Calibri"/>
                <a:cs typeface="Calibri"/>
              </a:rPr>
              <a:t>Егип</a:t>
            </a:r>
            <a:r>
              <a:rPr sz="1000" b="1" spc="-5" dirty="0">
                <a:latin typeface="Calibri"/>
                <a:cs typeface="Calibri"/>
              </a:rPr>
              <a:t>е</a:t>
            </a:r>
            <a:r>
              <a:rPr sz="1000" b="1" dirty="0">
                <a:latin typeface="Calibri"/>
                <a:cs typeface="Calibri"/>
              </a:rPr>
              <a:t>т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25" name="object 17"/>
          <p:cNvSpPr/>
          <p:nvPr/>
        </p:nvSpPr>
        <p:spPr>
          <a:xfrm>
            <a:off x="6994640" y="4053679"/>
            <a:ext cx="0" cy="2068952"/>
          </a:xfrm>
          <a:custGeom>
            <a:avLst/>
            <a:gdLst/>
            <a:ahLst/>
            <a:cxnLst/>
            <a:rect l="l" t="t" r="r" b="b"/>
            <a:pathLst>
              <a:path h="3662679">
                <a:moveTo>
                  <a:pt x="0" y="0"/>
                </a:moveTo>
                <a:lnTo>
                  <a:pt x="0" y="3662175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8"/>
          <p:cNvSpPr txBox="1"/>
          <p:nvPr/>
        </p:nvSpPr>
        <p:spPr>
          <a:xfrm>
            <a:off x="7196442" y="5820080"/>
            <a:ext cx="566738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latin typeface="Calibri"/>
                <a:cs typeface="Calibri"/>
              </a:rPr>
              <a:t>Ио</a:t>
            </a:r>
            <a:r>
              <a:rPr sz="1000" b="1" spc="-30" dirty="0">
                <a:latin typeface="Calibri"/>
                <a:cs typeface="Calibri"/>
              </a:rPr>
              <a:t>р</a:t>
            </a:r>
            <a:r>
              <a:rPr sz="1000" b="1" spc="-5" dirty="0">
                <a:latin typeface="Calibri"/>
                <a:cs typeface="Calibri"/>
              </a:rPr>
              <a:t>дания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7" name="object 19"/>
          <p:cNvSpPr/>
          <p:nvPr/>
        </p:nvSpPr>
        <p:spPr>
          <a:xfrm>
            <a:off x="7141069" y="3939206"/>
            <a:ext cx="0" cy="1993626"/>
          </a:xfrm>
          <a:custGeom>
            <a:avLst/>
            <a:gdLst/>
            <a:ahLst/>
            <a:cxnLst/>
            <a:rect l="l" t="t" r="r" b="b"/>
            <a:pathLst>
              <a:path h="3529329">
                <a:moveTo>
                  <a:pt x="0" y="0"/>
                </a:moveTo>
                <a:lnTo>
                  <a:pt x="0" y="3528721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0"/>
          <p:cNvSpPr/>
          <p:nvPr/>
        </p:nvSpPr>
        <p:spPr>
          <a:xfrm>
            <a:off x="7774703" y="3405112"/>
            <a:ext cx="2036311" cy="0"/>
          </a:xfrm>
          <a:custGeom>
            <a:avLst/>
            <a:gdLst/>
            <a:ahLst/>
            <a:cxnLst/>
            <a:rect l="l" t="t" r="r" b="b"/>
            <a:pathLst>
              <a:path w="3604894">
                <a:moveTo>
                  <a:pt x="0" y="0"/>
                </a:moveTo>
                <a:lnTo>
                  <a:pt x="3604451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1"/>
          <p:cNvSpPr/>
          <p:nvPr/>
        </p:nvSpPr>
        <p:spPr>
          <a:xfrm>
            <a:off x="5971294" y="3285462"/>
            <a:ext cx="947672" cy="0"/>
          </a:xfrm>
          <a:custGeom>
            <a:avLst/>
            <a:gdLst/>
            <a:ahLst/>
            <a:cxnLst/>
            <a:rect l="l" t="t" r="r" b="b"/>
            <a:pathLst>
              <a:path w="1677670">
                <a:moveTo>
                  <a:pt x="1677373" y="0"/>
                </a:moveTo>
                <a:lnTo>
                  <a:pt x="0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2"/>
          <p:cNvSpPr txBox="1"/>
          <p:nvPr/>
        </p:nvSpPr>
        <p:spPr>
          <a:xfrm>
            <a:off x="5262601" y="3100587"/>
            <a:ext cx="574461" cy="3847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87630" marR="5080" indent="-75565">
              <a:lnSpc>
                <a:spcPct val="110000"/>
              </a:lnSpc>
              <a:spcBef>
                <a:spcPts val="359"/>
              </a:spcBef>
            </a:pPr>
            <a:r>
              <a:rPr sz="1000" b="1" dirty="0">
                <a:solidFill>
                  <a:srgbClr val="34AED6"/>
                </a:solidFill>
                <a:latin typeface="Calibri"/>
                <a:cs typeface="Calibri"/>
              </a:rPr>
              <a:t>Б</a:t>
            </a:r>
            <a:r>
              <a:rPr sz="1000" b="1" spc="-30" dirty="0">
                <a:solidFill>
                  <a:srgbClr val="34AED6"/>
                </a:solidFill>
                <a:latin typeface="Calibri"/>
                <a:cs typeface="Calibri"/>
              </a:rPr>
              <a:t>е</a:t>
            </a:r>
            <a:r>
              <a:rPr sz="1000" b="1" dirty="0">
                <a:solidFill>
                  <a:srgbClr val="34AED6"/>
                </a:solidFill>
                <a:latin typeface="Calibri"/>
                <a:cs typeface="Calibri"/>
              </a:rPr>
              <a:t>ла</a:t>
            </a:r>
            <a:r>
              <a:rPr sz="1000" b="1" spc="-20" dirty="0">
                <a:solidFill>
                  <a:srgbClr val="34AED6"/>
                </a:solidFill>
                <a:latin typeface="Calibri"/>
                <a:cs typeface="Calibri"/>
              </a:rPr>
              <a:t>р</a:t>
            </a:r>
            <a:r>
              <a:rPr sz="1000" b="1" spc="-15" dirty="0">
                <a:solidFill>
                  <a:srgbClr val="34AED6"/>
                </a:solidFill>
                <a:latin typeface="Calibri"/>
                <a:cs typeface="Calibri"/>
              </a:rPr>
              <a:t>у</a:t>
            </a:r>
            <a:r>
              <a:rPr sz="1000" b="1" spc="-5" dirty="0">
                <a:solidFill>
                  <a:srgbClr val="34AED6"/>
                </a:solidFill>
                <a:latin typeface="Calibri"/>
                <a:cs typeface="Calibri"/>
              </a:rPr>
              <a:t>сь  </a:t>
            </a:r>
            <a:r>
              <a:rPr sz="1000" b="1" spc="-65" dirty="0">
                <a:solidFill>
                  <a:srgbClr val="34AED6"/>
                </a:solidFill>
                <a:latin typeface="Calibri"/>
                <a:cs typeface="Calibri"/>
              </a:rPr>
              <a:t>У</a:t>
            </a:r>
            <a:r>
              <a:rPr sz="1000" b="1" dirty="0">
                <a:solidFill>
                  <a:srgbClr val="34AED6"/>
                </a:solidFill>
                <a:latin typeface="Calibri"/>
                <a:cs typeface="Calibri"/>
              </a:rPr>
              <a:t>краина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1" name="object 23"/>
          <p:cNvSpPr txBox="1"/>
          <p:nvPr/>
        </p:nvSpPr>
        <p:spPr>
          <a:xfrm>
            <a:off x="5169838" y="3640053"/>
            <a:ext cx="669740" cy="397544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indent="283845" algn="r">
              <a:lnSpc>
                <a:spcPct val="110000"/>
              </a:lnSpc>
              <a:spcBef>
                <a:spcPts val="459"/>
              </a:spcBef>
            </a:pPr>
            <a:r>
              <a:rPr sz="1000" b="1" spc="-5" dirty="0">
                <a:latin typeface="Calibri"/>
                <a:cs typeface="Calibri"/>
              </a:rPr>
              <a:t>Сирия  Марок</a:t>
            </a:r>
            <a:r>
              <a:rPr sz="1000" b="1" spc="-35" dirty="0">
                <a:latin typeface="Calibri"/>
                <a:cs typeface="Calibri"/>
              </a:rPr>
              <a:t>к</a:t>
            </a:r>
            <a:r>
              <a:rPr sz="1000" b="1" dirty="0">
                <a:latin typeface="Calibri"/>
                <a:cs typeface="Calibri"/>
              </a:rPr>
              <a:t>о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2" name="object 24"/>
          <p:cNvSpPr/>
          <p:nvPr/>
        </p:nvSpPr>
        <p:spPr>
          <a:xfrm>
            <a:off x="5888823" y="3418289"/>
            <a:ext cx="1105856" cy="0"/>
          </a:xfrm>
          <a:custGeom>
            <a:avLst/>
            <a:gdLst/>
            <a:ahLst/>
            <a:cxnLst/>
            <a:rect l="l" t="t" r="r" b="b"/>
            <a:pathLst>
              <a:path w="1957704">
                <a:moveTo>
                  <a:pt x="1957636" y="0"/>
                </a:moveTo>
                <a:lnTo>
                  <a:pt x="0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5"/>
          <p:cNvSpPr/>
          <p:nvPr/>
        </p:nvSpPr>
        <p:spPr>
          <a:xfrm>
            <a:off x="5888825" y="3817237"/>
            <a:ext cx="1299910" cy="0"/>
          </a:xfrm>
          <a:custGeom>
            <a:avLst/>
            <a:gdLst/>
            <a:ahLst/>
            <a:cxnLst/>
            <a:rect l="l" t="t" r="r" b="b"/>
            <a:pathLst>
              <a:path w="2301240">
                <a:moveTo>
                  <a:pt x="2300700" y="0"/>
                </a:moveTo>
                <a:lnTo>
                  <a:pt x="0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6"/>
          <p:cNvSpPr/>
          <p:nvPr/>
        </p:nvSpPr>
        <p:spPr>
          <a:xfrm>
            <a:off x="5888825" y="3942884"/>
            <a:ext cx="282652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500039" y="0"/>
                </a:moveTo>
                <a:lnTo>
                  <a:pt x="0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7"/>
          <p:cNvSpPr txBox="1"/>
          <p:nvPr/>
        </p:nvSpPr>
        <p:spPr>
          <a:xfrm>
            <a:off x="3500777" y="4596785"/>
            <a:ext cx="547620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latin typeface="Calibri"/>
                <a:cs typeface="Calibri"/>
              </a:rPr>
              <a:t>Эква</a:t>
            </a:r>
            <a:r>
              <a:rPr sz="1000" b="1" spc="-20" dirty="0">
                <a:latin typeface="Calibri"/>
                <a:cs typeface="Calibri"/>
              </a:rPr>
              <a:t>д</a:t>
            </a:r>
            <a:r>
              <a:rPr sz="1000" b="1" dirty="0">
                <a:latin typeface="Calibri"/>
                <a:cs typeface="Calibri"/>
              </a:rPr>
              <a:t>ор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6" name="object 28"/>
          <p:cNvSpPr/>
          <p:nvPr/>
        </p:nvSpPr>
        <p:spPr>
          <a:xfrm>
            <a:off x="4108039" y="4715446"/>
            <a:ext cx="427206" cy="0"/>
          </a:xfrm>
          <a:custGeom>
            <a:avLst/>
            <a:gdLst/>
            <a:ahLst/>
            <a:cxnLst/>
            <a:rect l="l" t="t" r="r" b="b"/>
            <a:pathLst>
              <a:path w="756284">
                <a:moveTo>
                  <a:pt x="755738" y="0"/>
                </a:moveTo>
                <a:lnTo>
                  <a:pt x="0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9"/>
          <p:cNvSpPr txBox="1"/>
          <p:nvPr/>
        </p:nvSpPr>
        <p:spPr>
          <a:xfrm>
            <a:off x="3446989" y="5084842"/>
            <a:ext cx="601311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latin typeface="Calibri"/>
                <a:cs typeface="Calibri"/>
              </a:rPr>
              <a:t>Парагвай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8" name="object 30"/>
          <p:cNvSpPr txBox="1"/>
          <p:nvPr/>
        </p:nvSpPr>
        <p:spPr>
          <a:xfrm>
            <a:off x="3604027" y="5376150"/>
            <a:ext cx="444423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65" dirty="0">
                <a:latin typeface="Calibri"/>
                <a:cs typeface="Calibri"/>
              </a:rPr>
              <a:t>У</a:t>
            </a:r>
            <a:r>
              <a:rPr sz="1000" b="1" spc="-20" dirty="0">
                <a:latin typeface="Calibri"/>
                <a:cs typeface="Calibri"/>
              </a:rPr>
              <a:t>р</a:t>
            </a:r>
            <a:r>
              <a:rPr sz="1000" b="1" dirty="0">
                <a:latin typeface="Calibri"/>
                <a:cs typeface="Calibri"/>
              </a:rPr>
              <a:t>угвай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9" name="object 31"/>
          <p:cNvSpPr/>
          <p:nvPr/>
        </p:nvSpPr>
        <p:spPr>
          <a:xfrm>
            <a:off x="4108048" y="5195809"/>
            <a:ext cx="873422" cy="0"/>
          </a:xfrm>
          <a:custGeom>
            <a:avLst/>
            <a:gdLst/>
            <a:ahLst/>
            <a:cxnLst/>
            <a:rect l="l" t="t" r="r" b="b"/>
            <a:pathLst>
              <a:path w="1546225">
                <a:moveTo>
                  <a:pt x="1545879" y="0"/>
                </a:moveTo>
                <a:lnTo>
                  <a:pt x="0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2"/>
          <p:cNvSpPr/>
          <p:nvPr/>
        </p:nvSpPr>
        <p:spPr>
          <a:xfrm>
            <a:off x="4108044" y="5487873"/>
            <a:ext cx="987845" cy="0"/>
          </a:xfrm>
          <a:custGeom>
            <a:avLst/>
            <a:gdLst/>
            <a:ahLst/>
            <a:cxnLst/>
            <a:rect l="l" t="t" r="r" b="b"/>
            <a:pathLst>
              <a:path w="1748790">
                <a:moveTo>
                  <a:pt x="1748252" y="0"/>
                </a:moveTo>
                <a:lnTo>
                  <a:pt x="0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3"/>
          <p:cNvSpPr txBox="1"/>
          <p:nvPr/>
        </p:nvSpPr>
        <p:spPr>
          <a:xfrm>
            <a:off x="4889724" y="3706275"/>
            <a:ext cx="270456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spc="-5" dirty="0">
                <a:solidFill>
                  <a:srgbClr val="34AED6"/>
                </a:solidFill>
                <a:latin typeface="Calibri"/>
                <a:cs typeface="Calibri"/>
              </a:rPr>
              <a:t>США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42" name="object 34"/>
          <p:cNvSpPr/>
          <p:nvPr/>
        </p:nvSpPr>
        <p:spPr>
          <a:xfrm>
            <a:off x="4344778" y="3813189"/>
            <a:ext cx="429717" cy="0"/>
          </a:xfrm>
          <a:custGeom>
            <a:avLst/>
            <a:gdLst/>
            <a:ahLst/>
            <a:cxnLst/>
            <a:rect l="l" t="t" r="r" b="b"/>
            <a:pathLst>
              <a:path w="760729">
                <a:moveTo>
                  <a:pt x="0" y="0"/>
                </a:moveTo>
                <a:lnTo>
                  <a:pt x="760186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35"/>
          <p:cNvSpPr txBox="1"/>
          <p:nvPr/>
        </p:nvSpPr>
        <p:spPr>
          <a:xfrm>
            <a:off x="5713570" y="4805860"/>
            <a:ext cx="638435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34AED6"/>
                </a:solidFill>
                <a:latin typeface="Calibri"/>
                <a:cs typeface="Calibri"/>
              </a:rPr>
              <a:t>Бразилия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4" name="object 36"/>
          <p:cNvSpPr/>
          <p:nvPr/>
        </p:nvSpPr>
        <p:spPr>
          <a:xfrm>
            <a:off x="5161331" y="4912782"/>
            <a:ext cx="501814" cy="0"/>
          </a:xfrm>
          <a:custGeom>
            <a:avLst/>
            <a:gdLst/>
            <a:ahLst/>
            <a:cxnLst/>
            <a:rect l="l" t="t" r="r" b="b"/>
            <a:pathLst>
              <a:path w="888365">
                <a:moveTo>
                  <a:pt x="0" y="0"/>
                </a:moveTo>
                <a:lnTo>
                  <a:pt x="887746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7"/>
          <p:cNvSpPr txBox="1"/>
          <p:nvPr/>
        </p:nvSpPr>
        <p:spPr>
          <a:xfrm>
            <a:off x="9879366" y="3647059"/>
            <a:ext cx="385416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b="1" dirty="0">
                <a:solidFill>
                  <a:srgbClr val="34AED6"/>
                </a:solidFill>
                <a:latin typeface="Calibri"/>
                <a:cs typeface="Calibri"/>
              </a:rPr>
              <a:t>Ки</a:t>
            </a:r>
            <a:r>
              <a:rPr sz="1000" b="1" spc="-5" dirty="0">
                <a:solidFill>
                  <a:srgbClr val="34AED6"/>
                </a:solidFill>
                <a:latin typeface="Calibri"/>
                <a:cs typeface="Calibri"/>
              </a:rPr>
              <a:t>т</a:t>
            </a:r>
            <a:r>
              <a:rPr sz="1000" b="1" dirty="0">
                <a:solidFill>
                  <a:srgbClr val="34AED6"/>
                </a:solidFill>
                <a:latin typeface="Calibri"/>
                <a:cs typeface="Calibri"/>
              </a:rPr>
              <a:t>ай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6" name="object 38"/>
          <p:cNvSpPr/>
          <p:nvPr/>
        </p:nvSpPr>
        <p:spPr>
          <a:xfrm>
            <a:off x="8427392" y="3759129"/>
            <a:ext cx="1383486" cy="0"/>
          </a:xfrm>
          <a:custGeom>
            <a:avLst/>
            <a:gdLst/>
            <a:ahLst/>
            <a:cxnLst/>
            <a:rect l="l" t="t" r="r" b="b"/>
            <a:pathLst>
              <a:path w="2449194">
                <a:moveTo>
                  <a:pt x="0" y="0"/>
                </a:moveTo>
                <a:lnTo>
                  <a:pt x="2448993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39"/>
          <p:cNvSpPr/>
          <p:nvPr/>
        </p:nvSpPr>
        <p:spPr>
          <a:xfrm>
            <a:off x="8734325" y="4146605"/>
            <a:ext cx="1076802" cy="0"/>
          </a:xfrm>
          <a:custGeom>
            <a:avLst/>
            <a:gdLst/>
            <a:ahLst/>
            <a:cxnLst/>
            <a:rect l="l" t="t" r="r" b="b"/>
            <a:pathLst>
              <a:path w="1906269">
                <a:moveTo>
                  <a:pt x="0" y="0"/>
                </a:moveTo>
                <a:lnTo>
                  <a:pt x="1905642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0"/>
          <p:cNvSpPr txBox="1"/>
          <p:nvPr/>
        </p:nvSpPr>
        <p:spPr>
          <a:xfrm>
            <a:off x="9879366" y="4034531"/>
            <a:ext cx="772884" cy="54104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400"/>
              </a:lnSpc>
              <a:spcBef>
                <a:spcPts val="105"/>
              </a:spcBef>
            </a:pPr>
            <a:r>
              <a:rPr sz="1000" b="1" dirty="0" err="1">
                <a:latin typeface="Calibri"/>
                <a:cs typeface="Calibri"/>
              </a:rPr>
              <a:t>Вьетнам</a:t>
            </a:r>
            <a:endParaRPr sz="1000" dirty="0">
              <a:latin typeface="Calibri"/>
              <a:cs typeface="Calibri"/>
            </a:endParaRPr>
          </a:p>
          <a:p>
            <a:pPr>
              <a:lnSpc>
                <a:spcPts val="1400"/>
              </a:lnSpc>
              <a:spcBef>
                <a:spcPts val="25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12700">
              <a:lnSpc>
                <a:spcPts val="1400"/>
              </a:lnSpc>
              <a:spcBef>
                <a:spcPts val="5"/>
              </a:spcBef>
            </a:pPr>
            <a:r>
              <a:rPr sz="1000" b="1" dirty="0">
                <a:latin typeface="Calibri"/>
                <a:cs typeface="Calibri"/>
              </a:rPr>
              <a:t>Фи</a:t>
            </a:r>
            <a:r>
              <a:rPr sz="1000" b="1" spc="-5" dirty="0">
                <a:latin typeface="Calibri"/>
                <a:cs typeface="Calibri"/>
              </a:rPr>
              <a:t>л</a:t>
            </a:r>
            <a:r>
              <a:rPr sz="1000" b="1" dirty="0">
                <a:latin typeface="Calibri"/>
                <a:cs typeface="Calibri"/>
              </a:rPr>
              <a:t>иппины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49" name="object 41"/>
          <p:cNvSpPr/>
          <p:nvPr/>
        </p:nvSpPr>
        <p:spPr>
          <a:xfrm>
            <a:off x="9228096" y="4497391"/>
            <a:ext cx="582879" cy="0"/>
          </a:xfrm>
          <a:custGeom>
            <a:avLst/>
            <a:gdLst/>
            <a:ahLst/>
            <a:cxnLst/>
            <a:rect l="l" t="t" r="r" b="b"/>
            <a:pathLst>
              <a:path w="1031875">
                <a:moveTo>
                  <a:pt x="0" y="0"/>
                </a:moveTo>
                <a:lnTo>
                  <a:pt x="1031516" y="0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2"/>
          <p:cNvSpPr/>
          <p:nvPr/>
        </p:nvSpPr>
        <p:spPr>
          <a:xfrm>
            <a:off x="9780488" y="3728843"/>
            <a:ext cx="69366" cy="60619"/>
          </a:xfrm>
          <a:custGeom>
            <a:avLst/>
            <a:gdLst/>
            <a:ahLst/>
            <a:cxnLst/>
            <a:rect l="l" t="t" r="r" b="b"/>
            <a:pathLst>
              <a:path w="107315" h="107314">
                <a:moveTo>
                  <a:pt x="53589" y="0"/>
                </a:moveTo>
                <a:lnTo>
                  <a:pt x="32732" y="4216"/>
                </a:lnTo>
                <a:lnTo>
                  <a:pt x="15698" y="15711"/>
                </a:lnTo>
                <a:lnTo>
                  <a:pt x="4212" y="32754"/>
                </a:lnTo>
                <a:lnTo>
                  <a:pt x="0" y="53615"/>
                </a:lnTo>
                <a:lnTo>
                  <a:pt x="4212" y="74486"/>
                </a:lnTo>
                <a:lnTo>
                  <a:pt x="15698" y="91528"/>
                </a:lnTo>
                <a:lnTo>
                  <a:pt x="32732" y="103017"/>
                </a:lnTo>
                <a:lnTo>
                  <a:pt x="53589" y="107230"/>
                </a:lnTo>
                <a:lnTo>
                  <a:pt x="74450" y="103017"/>
                </a:lnTo>
                <a:lnTo>
                  <a:pt x="91494" y="91528"/>
                </a:lnTo>
                <a:lnTo>
                  <a:pt x="102988" y="74486"/>
                </a:lnTo>
                <a:lnTo>
                  <a:pt x="107205" y="53615"/>
                </a:lnTo>
                <a:lnTo>
                  <a:pt x="102988" y="32754"/>
                </a:lnTo>
                <a:lnTo>
                  <a:pt x="91494" y="15711"/>
                </a:lnTo>
                <a:lnTo>
                  <a:pt x="74450" y="4216"/>
                </a:lnTo>
                <a:lnTo>
                  <a:pt x="53589" y="0"/>
                </a:lnTo>
                <a:close/>
              </a:path>
            </a:pathLst>
          </a:custGeom>
          <a:solidFill>
            <a:srgbClr val="34AED6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51" name="object 43"/>
          <p:cNvSpPr/>
          <p:nvPr/>
        </p:nvSpPr>
        <p:spPr>
          <a:xfrm>
            <a:off x="9780488" y="3374826"/>
            <a:ext cx="69366" cy="60619"/>
          </a:xfrm>
          <a:custGeom>
            <a:avLst/>
            <a:gdLst/>
            <a:ahLst/>
            <a:cxnLst/>
            <a:rect l="l" t="t" r="r" b="b"/>
            <a:pathLst>
              <a:path w="107315" h="107314">
                <a:moveTo>
                  <a:pt x="53589" y="0"/>
                </a:moveTo>
                <a:lnTo>
                  <a:pt x="32732" y="4216"/>
                </a:lnTo>
                <a:lnTo>
                  <a:pt x="15698" y="15711"/>
                </a:lnTo>
                <a:lnTo>
                  <a:pt x="4212" y="32754"/>
                </a:lnTo>
                <a:lnTo>
                  <a:pt x="0" y="53615"/>
                </a:lnTo>
                <a:lnTo>
                  <a:pt x="4212" y="74486"/>
                </a:lnTo>
                <a:lnTo>
                  <a:pt x="15698" y="91528"/>
                </a:lnTo>
                <a:lnTo>
                  <a:pt x="32732" y="103017"/>
                </a:lnTo>
                <a:lnTo>
                  <a:pt x="53589" y="107230"/>
                </a:lnTo>
                <a:lnTo>
                  <a:pt x="74450" y="103017"/>
                </a:lnTo>
                <a:lnTo>
                  <a:pt x="91494" y="91528"/>
                </a:lnTo>
                <a:lnTo>
                  <a:pt x="102988" y="74486"/>
                </a:lnTo>
                <a:lnTo>
                  <a:pt x="107205" y="53615"/>
                </a:lnTo>
                <a:lnTo>
                  <a:pt x="102988" y="32754"/>
                </a:lnTo>
                <a:lnTo>
                  <a:pt x="91494" y="15711"/>
                </a:lnTo>
                <a:lnTo>
                  <a:pt x="74450" y="4216"/>
                </a:lnTo>
                <a:lnTo>
                  <a:pt x="53589" y="0"/>
                </a:lnTo>
                <a:close/>
              </a:path>
            </a:pathLst>
          </a:custGeom>
          <a:solidFill>
            <a:srgbClr val="BBC923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52" name="object 44"/>
          <p:cNvSpPr/>
          <p:nvPr/>
        </p:nvSpPr>
        <p:spPr>
          <a:xfrm>
            <a:off x="9780488" y="4116319"/>
            <a:ext cx="69366" cy="60619"/>
          </a:xfrm>
          <a:custGeom>
            <a:avLst/>
            <a:gdLst/>
            <a:ahLst/>
            <a:cxnLst/>
            <a:rect l="l" t="t" r="r" b="b"/>
            <a:pathLst>
              <a:path w="107315" h="107315">
                <a:moveTo>
                  <a:pt x="53589" y="0"/>
                </a:moveTo>
                <a:lnTo>
                  <a:pt x="32732" y="4212"/>
                </a:lnTo>
                <a:lnTo>
                  <a:pt x="15698" y="15701"/>
                </a:lnTo>
                <a:lnTo>
                  <a:pt x="4212" y="32743"/>
                </a:lnTo>
                <a:lnTo>
                  <a:pt x="0" y="53615"/>
                </a:lnTo>
                <a:lnTo>
                  <a:pt x="4212" y="74476"/>
                </a:lnTo>
                <a:lnTo>
                  <a:pt x="15698" y="91519"/>
                </a:lnTo>
                <a:lnTo>
                  <a:pt x="32732" y="103014"/>
                </a:lnTo>
                <a:lnTo>
                  <a:pt x="53589" y="107230"/>
                </a:lnTo>
                <a:lnTo>
                  <a:pt x="74450" y="103014"/>
                </a:lnTo>
                <a:lnTo>
                  <a:pt x="91494" y="91519"/>
                </a:lnTo>
                <a:lnTo>
                  <a:pt x="102988" y="74476"/>
                </a:lnTo>
                <a:lnTo>
                  <a:pt x="107205" y="53615"/>
                </a:lnTo>
                <a:lnTo>
                  <a:pt x="102988" y="32743"/>
                </a:lnTo>
                <a:lnTo>
                  <a:pt x="91494" y="15701"/>
                </a:lnTo>
                <a:lnTo>
                  <a:pt x="74450" y="4212"/>
                </a:lnTo>
                <a:lnTo>
                  <a:pt x="53589" y="0"/>
                </a:lnTo>
                <a:close/>
              </a:path>
            </a:pathLst>
          </a:custGeom>
          <a:solidFill>
            <a:srgbClr val="BBC923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53" name="object 45"/>
          <p:cNvSpPr/>
          <p:nvPr/>
        </p:nvSpPr>
        <p:spPr>
          <a:xfrm>
            <a:off x="9780488" y="4466010"/>
            <a:ext cx="69366" cy="60619"/>
          </a:xfrm>
          <a:custGeom>
            <a:avLst/>
            <a:gdLst/>
            <a:ahLst/>
            <a:cxnLst/>
            <a:rect l="l" t="t" r="r" b="b"/>
            <a:pathLst>
              <a:path w="107315" h="107315">
                <a:moveTo>
                  <a:pt x="53589" y="0"/>
                </a:moveTo>
                <a:lnTo>
                  <a:pt x="32732" y="4216"/>
                </a:lnTo>
                <a:lnTo>
                  <a:pt x="15698" y="15711"/>
                </a:lnTo>
                <a:lnTo>
                  <a:pt x="4212" y="32754"/>
                </a:lnTo>
                <a:lnTo>
                  <a:pt x="0" y="53615"/>
                </a:lnTo>
                <a:lnTo>
                  <a:pt x="4212" y="74488"/>
                </a:lnTo>
                <a:lnTo>
                  <a:pt x="15698" y="91534"/>
                </a:lnTo>
                <a:lnTo>
                  <a:pt x="32732" y="103028"/>
                </a:lnTo>
                <a:lnTo>
                  <a:pt x="53589" y="107242"/>
                </a:lnTo>
                <a:lnTo>
                  <a:pt x="74450" y="103028"/>
                </a:lnTo>
                <a:lnTo>
                  <a:pt x="91494" y="91534"/>
                </a:lnTo>
                <a:lnTo>
                  <a:pt x="102988" y="74488"/>
                </a:lnTo>
                <a:lnTo>
                  <a:pt x="107205" y="53615"/>
                </a:lnTo>
                <a:lnTo>
                  <a:pt x="102988" y="32754"/>
                </a:lnTo>
                <a:lnTo>
                  <a:pt x="91494" y="15711"/>
                </a:lnTo>
                <a:lnTo>
                  <a:pt x="74450" y="4216"/>
                </a:lnTo>
                <a:lnTo>
                  <a:pt x="53589" y="0"/>
                </a:lnTo>
                <a:close/>
              </a:path>
            </a:pathLst>
          </a:custGeom>
          <a:solidFill>
            <a:srgbClr val="FDC41F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54" name="object 46"/>
          <p:cNvSpPr/>
          <p:nvPr/>
        </p:nvSpPr>
        <p:spPr>
          <a:xfrm>
            <a:off x="7110782" y="5902204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5">
                <a:moveTo>
                  <a:pt x="53602" y="0"/>
                </a:moveTo>
                <a:lnTo>
                  <a:pt x="32743" y="4216"/>
                </a:lnTo>
                <a:lnTo>
                  <a:pt x="15704" y="15711"/>
                </a:lnTo>
                <a:lnTo>
                  <a:pt x="4214" y="32754"/>
                </a:lnTo>
                <a:lnTo>
                  <a:pt x="0" y="53615"/>
                </a:lnTo>
                <a:lnTo>
                  <a:pt x="4214" y="74486"/>
                </a:lnTo>
                <a:lnTo>
                  <a:pt x="15704" y="91528"/>
                </a:lnTo>
                <a:lnTo>
                  <a:pt x="32743" y="103017"/>
                </a:lnTo>
                <a:lnTo>
                  <a:pt x="53602" y="107230"/>
                </a:lnTo>
                <a:lnTo>
                  <a:pt x="74468" y="103017"/>
                </a:lnTo>
                <a:lnTo>
                  <a:pt x="91511" y="91528"/>
                </a:lnTo>
                <a:lnTo>
                  <a:pt x="103003" y="74486"/>
                </a:lnTo>
                <a:lnTo>
                  <a:pt x="107217" y="53615"/>
                </a:lnTo>
                <a:lnTo>
                  <a:pt x="103003" y="32754"/>
                </a:lnTo>
                <a:lnTo>
                  <a:pt x="91511" y="15711"/>
                </a:lnTo>
                <a:lnTo>
                  <a:pt x="74468" y="4216"/>
                </a:lnTo>
                <a:lnTo>
                  <a:pt x="53602" y="0"/>
                </a:lnTo>
                <a:close/>
              </a:path>
            </a:pathLst>
          </a:custGeom>
          <a:solidFill>
            <a:srgbClr val="FDC41F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55" name="object 47"/>
          <p:cNvSpPr/>
          <p:nvPr/>
        </p:nvSpPr>
        <p:spPr>
          <a:xfrm>
            <a:off x="6963523" y="6092060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5">
                <a:moveTo>
                  <a:pt x="53589" y="0"/>
                </a:moveTo>
                <a:lnTo>
                  <a:pt x="32732" y="4212"/>
                </a:lnTo>
                <a:lnTo>
                  <a:pt x="15698" y="15701"/>
                </a:lnTo>
                <a:lnTo>
                  <a:pt x="4212" y="32743"/>
                </a:lnTo>
                <a:lnTo>
                  <a:pt x="0" y="53615"/>
                </a:lnTo>
                <a:lnTo>
                  <a:pt x="4212" y="74476"/>
                </a:lnTo>
                <a:lnTo>
                  <a:pt x="15698" y="91519"/>
                </a:lnTo>
                <a:lnTo>
                  <a:pt x="32732" y="103014"/>
                </a:lnTo>
                <a:lnTo>
                  <a:pt x="53589" y="107230"/>
                </a:lnTo>
                <a:lnTo>
                  <a:pt x="74461" y="103014"/>
                </a:lnTo>
                <a:lnTo>
                  <a:pt x="91503" y="91519"/>
                </a:lnTo>
                <a:lnTo>
                  <a:pt x="102992" y="74476"/>
                </a:lnTo>
                <a:lnTo>
                  <a:pt x="107205" y="53615"/>
                </a:lnTo>
                <a:lnTo>
                  <a:pt x="102992" y="32743"/>
                </a:lnTo>
                <a:lnTo>
                  <a:pt x="91503" y="15701"/>
                </a:lnTo>
                <a:lnTo>
                  <a:pt x="74461" y="4212"/>
                </a:lnTo>
                <a:lnTo>
                  <a:pt x="53589" y="0"/>
                </a:lnTo>
                <a:close/>
              </a:path>
            </a:pathLst>
          </a:custGeom>
          <a:solidFill>
            <a:srgbClr val="FDC41F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56" name="object 48"/>
          <p:cNvSpPr/>
          <p:nvPr/>
        </p:nvSpPr>
        <p:spPr>
          <a:xfrm>
            <a:off x="5858538" y="3787204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4">
                <a:moveTo>
                  <a:pt x="53615" y="0"/>
                </a:moveTo>
                <a:lnTo>
                  <a:pt x="32754" y="4216"/>
                </a:lnTo>
                <a:lnTo>
                  <a:pt x="15711" y="15711"/>
                </a:lnTo>
                <a:lnTo>
                  <a:pt x="4216" y="32754"/>
                </a:lnTo>
                <a:lnTo>
                  <a:pt x="0" y="53615"/>
                </a:lnTo>
                <a:lnTo>
                  <a:pt x="4216" y="74486"/>
                </a:lnTo>
                <a:lnTo>
                  <a:pt x="15711" y="91528"/>
                </a:lnTo>
                <a:lnTo>
                  <a:pt x="32754" y="103017"/>
                </a:lnTo>
                <a:lnTo>
                  <a:pt x="53615" y="107230"/>
                </a:lnTo>
                <a:lnTo>
                  <a:pt x="74486" y="103017"/>
                </a:lnTo>
                <a:lnTo>
                  <a:pt x="91528" y="91528"/>
                </a:lnTo>
                <a:lnTo>
                  <a:pt x="103017" y="74486"/>
                </a:lnTo>
                <a:lnTo>
                  <a:pt x="107230" y="53615"/>
                </a:lnTo>
                <a:lnTo>
                  <a:pt x="103017" y="32754"/>
                </a:lnTo>
                <a:lnTo>
                  <a:pt x="91528" y="15711"/>
                </a:lnTo>
                <a:lnTo>
                  <a:pt x="74486" y="4216"/>
                </a:lnTo>
                <a:lnTo>
                  <a:pt x="53615" y="0"/>
                </a:lnTo>
                <a:close/>
              </a:path>
            </a:pathLst>
          </a:custGeom>
          <a:solidFill>
            <a:srgbClr val="FDC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49"/>
          <p:cNvSpPr/>
          <p:nvPr/>
        </p:nvSpPr>
        <p:spPr>
          <a:xfrm>
            <a:off x="5858538" y="3912599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4">
                <a:moveTo>
                  <a:pt x="53615" y="0"/>
                </a:moveTo>
                <a:lnTo>
                  <a:pt x="32754" y="4216"/>
                </a:lnTo>
                <a:lnTo>
                  <a:pt x="15711" y="15711"/>
                </a:lnTo>
                <a:lnTo>
                  <a:pt x="4216" y="32754"/>
                </a:lnTo>
                <a:lnTo>
                  <a:pt x="0" y="53615"/>
                </a:lnTo>
                <a:lnTo>
                  <a:pt x="4216" y="74486"/>
                </a:lnTo>
                <a:lnTo>
                  <a:pt x="15711" y="91528"/>
                </a:lnTo>
                <a:lnTo>
                  <a:pt x="32754" y="103017"/>
                </a:lnTo>
                <a:lnTo>
                  <a:pt x="53615" y="107230"/>
                </a:lnTo>
                <a:lnTo>
                  <a:pt x="74486" y="103017"/>
                </a:lnTo>
                <a:lnTo>
                  <a:pt x="91528" y="91528"/>
                </a:lnTo>
                <a:lnTo>
                  <a:pt x="103017" y="74486"/>
                </a:lnTo>
                <a:lnTo>
                  <a:pt x="107230" y="53615"/>
                </a:lnTo>
                <a:lnTo>
                  <a:pt x="103017" y="32754"/>
                </a:lnTo>
                <a:lnTo>
                  <a:pt x="91528" y="15711"/>
                </a:lnTo>
                <a:lnTo>
                  <a:pt x="74486" y="4216"/>
                </a:lnTo>
                <a:lnTo>
                  <a:pt x="53615" y="0"/>
                </a:lnTo>
                <a:close/>
              </a:path>
            </a:pathLst>
          </a:custGeom>
          <a:solidFill>
            <a:srgbClr val="FDC4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0"/>
          <p:cNvSpPr/>
          <p:nvPr/>
        </p:nvSpPr>
        <p:spPr>
          <a:xfrm>
            <a:off x="4077767" y="4685160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4" h="107315">
                <a:moveTo>
                  <a:pt x="53589" y="0"/>
                </a:moveTo>
                <a:lnTo>
                  <a:pt x="32732" y="4216"/>
                </a:lnTo>
                <a:lnTo>
                  <a:pt x="15698" y="15711"/>
                </a:lnTo>
                <a:lnTo>
                  <a:pt x="4212" y="32754"/>
                </a:lnTo>
                <a:lnTo>
                  <a:pt x="0" y="53615"/>
                </a:lnTo>
                <a:lnTo>
                  <a:pt x="4212" y="74486"/>
                </a:lnTo>
                <a:lnTo>
                  <a:pt x="15698" y="91528"/>
                </a:lnTo>
                <a:lnTo>
                  <a:pt x="32732" y="103017"/>
                </a:lnTo>
                <a:lnTo>
                  <a:pt x="53589" y="107230"/>
                </a:lnTo>
                <a:lnTo>
                  <a:pt x="74461" y="103017"/>
                </a:lnTo>
                <a:lnTo>
                  <a:pt x="91503" y="91528"/>
                </a:lnTo>
                <a:lnTo>
                  <a:pt x="102992" y="74486"/>
                </a:lnTo>
                <a:lnTo>
                  <a:pt x="107205" y="53615"/>
                </a:lnTo>
                <a:lnTo>
                  <a:pt x="102992" y="32754"/>
                </a:lnTo>
                <a:lnTo>
                  <a:pt x="91503" y="15711"/>
                </a:lnTo>
                <a:lnTo>
                  <a:pt x="74461" y="4216"/>
                </a:lnTo>
                <a:lnTo>
                  <a:pt x="53589" y="0"/>
                </a:lnTo>
                <a:close/>
              </a:path>
            </a:pathLst>
          </a:custGeom>
          <a:solidFill>
            <a:srgbClr val="FDC41F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59" name="object 51"/>
          <p:cNvSpPr/>
          <p:nvPr/>
        </p:nvSpPr>
        <p:spPr>
          <a:xfrm>
            <a:off x="4077767" y="5165524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4" h="107315">
                <a:moveTo>
                  <a:pt x="53589" y="0"/>
                </a:moveTo>
                <a:lnTo>
                  <a:pt x="32732" y="4212"/>
                </a:lnTo>
                <a:lnTo>
                  <a:pt x="15698" y="15701"/>
                </a:lnTo>
                <a:lnTo>
                  <a:pt x="4212" y="32743"/>
                </a:lnTo>
                <a:lnTo>
                  <a:pt x="0" y="53615"/>
                </a:lnTo>
                <a:lnTo>
                  <a:pt x="4212" y="74476"/>
                </a:lnTo>
                <a:lnTo>
                  <a:pt x="15698" y="91519"/>
                </a:lnTo>
                <a:lnTo>
                  <a:pt x="32732" y="103014"/>
                </a:lnTo>
                <a:lnTo>
                  <a:pt x="53589" y="107230"/>
                </a:lnTo>
                <a:lnTo>
                  <a:pt x="74461" y="103014"/>
                </a:lnTo>
                <a:lnTo>
                  <a:pt x="91503" y="91519"/>
                </a:lnTo>
                <a:lnTo>
                  <a:pt x="102992" y="74476"/>
                </a:lnTo>
                <a:lnTo>
                  <a:pt x="107205" y="53615"/>
                </a:lnTo>
                <a:lnTo>
                  <a:pt x="102992" y="32743"/>
                </a:lnTo>
                <a:lnTo>
                  <a:pt x="91503" y="15701"/>
                </a:lnTo>
                <a:lnTo>
                  <a:pt x="74461" y="4212"/>
                </a:lnTo>
                <a:lnTo>
                  <a:pt x="53589" y="0"/>
                </a:lnTo>
                <a:close/>
              </a:path>
            </a:pathLst>
          </a:custGeom>
          <a:solidFill>
            <a:srgbClr val="FDC41F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60" name="object 52"/>
          <p:cNvSpPr/>
          <p:nvPr/>
        </p:nvSpPr>
        <p:spPr>
          <a:xfrm>
            <a:off x="4077767" y="5457586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4" h="107315">
                <a:moveTo>
                  <a:pt x="53589" y="0"/>
                </a:moveTo>
                <a:lnTo>
                  <a:pt x="32732" y="4212"/>
                </a:lnTo>
                <a:lnTo>
                  <a:pt x="15698" y="15701"/>
                </a:lnTo>
                <a:lnTo>
                  <a:pt x="4212" y="32743"/>
                </a:lnTo>
                <a:lnTo>
                  <a:pt x="0" y="53615"/>
                </a:lnTo>
                <a:lnTo>
                  <a:pt x="4212" y="74486"/>
                </a:lnTo>
                <a:lnTo>
                  <a:pt x="15698" y="91528"/>
                </a:lnTo>
                <a:lnTo>
                  <a:pt x="32732" y="103017"/>
                </a:lnTo>
                <a:lnTo>
                  <a:pt x="53589" y="107230"/>
                </a:lnTo>
                <a:lnTo>
                  <a:pt x="74461" y="103017"/>
                </a:lnTo>
                <a:lnTo>
                  <a:pt x="91503" y="91528"/>
                </a:lnTo>
                <a:lnTo>
                  <a:pt x="102992" y="74486"/>
                </a:lnTo>
                <a:lnTo>
                  <a:pt x="107205" y="53615"/>
                </a:lnTo>
                <a:lnTo>
                  <a:pt x="102992" y="32743"/>
                </a:lnTo>
                <a:lnTo>
                  <a:pt x="91503" y="15701"/>
                </a:lnTo>
                <a:lnTo>
                  <a:pt x="74461" y="4212"/>
                </a:lnTo>
                <a:lnTo>
                  <a:pt x="53589" y="0"/>
                </a:lnTo>
                <a:close/>
              </a:path>
            </a:pathLst>
          </a:custGeom>
          <a:solidFill>
            <a:srgbClr val="FDC41F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61" name="object 53"/>
          <p:cNvSpPr/>
          <p:nvPr/>
        </p:nvSpPr>
        <p:spPr>
          <a:xfrm>
            <a:off x="5858538" y="3255177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4">
                <a:moveTo>
                  <a:pt x="53615" y="0"/>
                </a:moveTo>
                <a:lnTo>
                  <a:pt x="32754" y="4212"/>
                </a:lnTo>
                <a:lnTo>
                  <a:pt x="15711" y="15701"/>
                </a:lnTo>
                <a:lnTo>
                  <a:pt x="4216" y="32743"/>
                </a:lnTo>
                <a:lnTo>
                  <a:pt x="0" y="53615"/>
                </a:lnTo>
                <a:lnTo>
                  <a:pt x="4216" y="74476"/>
                </a:lnTo>
                <a:lnTo>
                  <a:pt x="15711" y="91519"/>
                </a:lnTo>
                <a:lnTo>
                  <a:pt x="32754" y="103014"/>
                </a:lnTo>
                <a:lnTo>
                  <a:pt x="53615" y="107230"/>
                </a:lnTo>
                <a:lnTo>
                  <a:pt x="74486" y="103014"/>
                </a:lnTo>
                <a:lnTo>
                  <a:pt x="91528" y="91519"/>
                </a:lnTo>
                <a:lnTo>
                  <a:pt x="103017" y="74476"/>
                </a:lnTo>
                <a:lnTo>
                  <a:pt x="107230" y="53615"/>
                </a:lnTo>
                <a:lnTo>
                  <a:pt x="103017" y="32743"/>
                </a:lnTo>
                <a:lnTo>
                  <a:pt x="91528" y="15701"/>
                </a:lnTo>
                <a:lnTo>
                  <a:pt x="74486" y="4212"/>
                </a:lnTo>
                <a:lnTo>
                  <a:pt x="53615" y="0"/>
                </a:lnTo>
                <a:close/>
              </a:path>
            </a:pathLst>
          </a:custGeom>
          <a:solidFill>
            <a:srgbClr val="34AE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54"/>
          <p:cNvSpPr/>
          <p:nvPr/>
        </p:nvSpPr>
        <p:spPr>
          <a:xfrm>
            <a:off x="7145888" y="1545278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4">
                <a:moveTo>
                  <a:pt x="53589" y="0"/>
                </a:moveTo>
                <a:lnTo>
                  <a:pt x="32732" y="4212"/>
                </a:lnTo>
                <a:lnTo>
                  <a:pt x="15698" y="15701"/>
                </a:lnTo>
                <a:lnTo>
                  <a:pt x="4212" y="32743"/>
                </a:lnTo>
                <a:lnTo>
                  <a:pt x="0" y="53615"/>
                </a:lnTo>
                <a:lnTo>
                  <a:pt x="4212" y="74476"/>
                </a:lnTo>
                <a:lnTo>
                  <a:pt x="15698" y="91519"/>
                </a:lnTo>
                <a:lnTo>
                  <a:pt x="32732" y="103014"/>
                </a:lnTo>
                <a:lnTo>
                  <a:pt x="53589" y="107230"/>
                </a:lnTo>
                <a:lnTo>
                  <a:pt x="74461" y="103014"/>
                </a:lnTo>
                <a:lnTo>
                  <a:pt x="91503" y="91519"/>
                </a:lnTo>
                <a:lnTo>
                  <a:pt x="102992" y="74476"/>
                </a:lnTo>
                <a:lnTo>
                  <a:pt x="107205" y="53615"/>
                </a:lnTo>
                <a:lnTo>
                  <a:pt x="102992" y="32743"/>
                </a:lnTo>
                <a:lnTo>
                  <a:pt x="91503" y="15701"/>
                </a:lnTo>
                <a:lnTo>
                  <a:pt x="74461" y="4212"/>
                </a:lnTo>
                <a:lnTo>
                  <a:pt x="53589" y="0"/>
                </a:lnTo>
                <a:close/>
              </a:path>
            </a:pathLst>
          </a:custGeom>
          <a:solidFill>
            <a:srgbClr val="34AE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55"/>
          <p:cNvSpPr/>
          <p:nvPr/>
        </p:nvSpPr>
        <p:spPr>
          <a:xfrm>
            <a:off x="5858538" y="3388003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4">
                <a:moveTo>
                  <a:pt x="53615" y="0"/>
                </a:moveTo>
                <a:lnTo>
                  <a:pt x="32754" y="4212"/>
                </a:lnTo>
                <a:lnTo>
                  <a:pt x="15711" y="15701"/>
                </a:lnTo>
                <a:lnTo>
                  <a:pt x="4216" y="32743"/>
                </a:lnTo>
                <a:lnTo>
                  <a:pt x="0" y="53615"/>
                </a:lnTo>
                <a:lnTo>
                  <a:pt x="4216" y="74476"/>
                </a:lnTo>
                <a:lnTo>
                  <a:pt x="15711" y="91519"/>
                </a:lnTo>
                <a:lnTo>
                  <a:pt x="32754" y="103014"/>
                </a:lnTo>
                <a:lnTo>
                  <a:pt x="53615" y="107230"/>
                </a:lnTo>
                <a:lnTo>
                  <a:pt x="74486" y="103014"/>
                </a:lnTo>
                <a:lnTo>
                  <a:pt x="91528" y="91519"/>
                </a:lnTo>
                <a:lnTo>
                  <a:pt x="103017" y="74476"/>
                </a:lnTo>
                <a:lnTo>
                  <a:pt x="107230" y="53615"/>
                </a:lnTo>
                <a:lnTo>
                  <a:pt x="103017" y="32743"/>
                </a:lnTo>
                <a:lnTo>
                  <a:pt x="91528" y="15701"/>
                </a:lnTo>
                <a:lnTo>
                  <a:pt x="74486" y="4212"/>
                </a:lnTo>
                <a:lnTo>
                  <a:pt x="53615" y="0"/>
                </a:lnTo>
                <a:close/>
              </a:path>
            </a:pathLst>
          </a:custGeom>
          <a:solidFill>
            <a:srgbClr val="34AE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56"/>
          <p:cNvSpPr/>
          <p:nvPr/>
        </p:nvSpPr>
        <p:spPr>
          <a:xfrm>
            <a:off x="4762030" y="3782904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4">
                <a:moveTo>
                  <a:pt x="53589" y="0"/>
                </a:moveTo>
                <a:lnTo>
                  <a:pt x="32732" y="4216"/>
                </a:lnTo>
                <a:lnTo>
                  <a:pt x="15698" y="15711"/>
                </a:lnTo>
                <a:lnTo>
                  <a:pt x="4212" y="32754"/>
                </a:lnTo>
                <a:lnTo>
                  <a:pt x="0" y="53615"/>
                </a:lnTo>
                <a:lnTo>
                  <a:pt x="4212" y="74476"/>
                </a:lnTo>
                <a:lnTo>
                  <a:pt x="15698" y="91519"/>
                </a:lnTo>
                <a:lnTo>
                  <a:pt x="32732" y="103014"/>
                </a:lnTo>
                <a:lnTo>
                  <a:pt x="53589" y="107230"/>
                </a:lnTo>
                <a:lnTo>
                  <a:pt x="74461" y="103014"/>
                </a:lnTo>
                <a:lnTo>
                  <a:pt x="91503" y="91519"/>
                </a:lnTo>
                <a:lnTo>
                  <a:pt x="102992" y="74476"/>
                </a:lnTo>
                <a:lnTo>
                  <a:pt x="107205" y="53615"/>
                </a:lnTo>
                <a:lnTo>
                  <a:pt x="102992" y="32754"/>
                </a:lnTo>
                <a:lnTo>
                  <a:pt x="91503" y="15711"/>
                </a:lnTo>
                <a:lnTo>
                  <a:pt x="74461" y="4216"/>
                </a:lnTo>
                <a:lnTo>
                  <a:pt x="53589" y="0"/>
                </a:lnTo>
                <a:close/>
              </a:path>
            </a:pathLst>
          </a:custGeom>
          <a:solidFill>
            <a:srgbClr val="34AE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57"/>
          <p:cNvSpPr/>
          <p:nvPr/>
        </p:nvSpPr>
        <p:spPr>
          <a:xfrm>
            <a:off x="5632520" y="4882496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5">
                <a:moveTo>
                  <a:pt x="53589" y="0"/>
                </a:moveTo>
                <a:lnTo>
                  <a:pt x="32732" y="4212"/>
                </a:lnTo>
                <a:lnTo>
                  <a:pt x="15698" y="15701"/>
                </a:lnTo>
                <a:lnTo>
                  <a:pt x="4212" y="32743"/>
                </a:lnTo>
                <a:lnTo>
                  <a:pt x="0" y="53615"/>
                </a:lnTo>
                <a:lnTo>
                  <a:pt x="4212" y="74476"/>
                </a:lnTo>
                <a:lnTo>
                  <a:pt x="15698" y="91519"/>
                </a:lnTo>
                <a:lnTo>
                  <a:pt x="32732" y="103014"/>
                </a:lnTo>
                <a:lnTo>
                  <a:pt x="53589" y="107230"/>
                </a:lnTo>
                <a:lnTo>
                  <a:pt x="74461" y="103014"/>
                </a:lnTo>
                <a:lnTo>
                  <a:pt x="91503" y="91519"/>
                </a:lnTo>
                <a:lnTo>
                  <a:pt x="102992" y="74476"/>
                </a:lnTo>
                <a:lnTo>
                  <a:pt x="107205" y="53615"/>
                </a:lnTo>
                <a:lnTo>
                  <a:pt x="102992" y="32743"/>
                </a:lnTo>
                <a:lnTo>
                  <a:pt x="91503" y="15701"/>
                </a:lnTo>
                <a:lnTo>
                  <a:pt x="74461" y="4212"/>
                </a:lnTo>
                <a:lnTo>
                  <a:pt x="53589" y="0"/>
                </a:lnTo>
                <a:close/>
              </a:path>
            </a:pathLst>
          </a:custGeom>
          <a:solidFill>
            <a:srgbClr val="34AE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58"/>
          <p:cNvSpPr/>
          <p:nvPr/>
        </p:nvSpPr>
        <p:spPr>
          <a:xfrm>
            <a:off x="7882868" y="3853730"/>
            <a:ext cx="655458" cy="6402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59"/>
          <p:cNvSpPr/>
          <p:nvPr/>
        </p:nvSpPr>
        <p:spPr>
          <a:xfrm>
            <a:off x="7158976" y="3062129"/>
            <a:ext cx="32641" cy="32641"/>
          </a:xfrm>
          <a:custGeom>
            <a:avLst/>
            <a:gdLst/>
            <a:ahLst/>
            <a:cxnLst/>
            <a:rect l="l" t="t" r="r" b="b"/>
            <a:pathLst>
              <a:path w="57784" h="57785">
                <a:moveTo>
                  <a:pt x="28887" y="0"/>
                </a:moveTo>
                <a:lnTo>
                  <a:pt x="17641" y="2267"/>
                </a:lnTo>
                <a:lnTo>
                  <a:pt x="8459" y="8451"/>
                </a:lnTo>
                <a:lnTo>
                  <a:pt x="2269" y="17625"/>
                </a:lnTo>
                <a:lnTo>
                  <a:pt x="0" y="28861"/>
                </a:lnTo>
                <a:lnTo>
                  <a:pt x="2269" y="40103"/>
                </a:lnTo>
                <a:lnTo>
                  <a:pt x="8459" y="49277"/>
                </a:lnTo>
                <a:lnTo>
                  <a:pt x="17641" y="55458"/>
                </a:lnTo>
                <a:lnTo>
                  <a:pt x="28887" y="57723"/>
                </a:lnTo>
                <a:lnTo>
                  <a:pt x="40118" y="55458"/>
                </a:lnTo>
                <a:lnTo>
                  <a:pt x="49292" y="49277"/>
                </a:lnTo>
                <a:lnTo>
                  <a:pt x="55479" y="40103"/>
                </a:lnTo>
                <a:lnTo>
                  <a:pt x="57749" y="28861"/>
                </a:lnTo>
                <a:lnTo>
                  <a:pt x="55479" y="17625"/>
                </a:lnTo>
                <a:lnTo>
                  <a:pt x="49292" y="8451"/>
                </a:lnTo>
                <a:lnTo>
                  <a:pt x="40118" y="2267"/>
                </a:lnTo>
                <a:lnTo>
                  <a:pt x="2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0"/>
          <p:cNvSpPr/>
          <p:nvPr/>
        </p:nvSpPr>
        <p:spPr>
          <a:xfrm>
            <a:off x="7438666" y="5710458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5">
                <a:moveTo>
                  <a:pt x="53589" y="0"/>
                </a:moveTo>
                <a:lnTo>
                  <a:pt x="32732" y="4212"/>
                </a:lnTo>
                <a:lnTo>
                  <a:pt x="15698" y="15701"/>
                </a:lnTo>
                <a:lnTo>
                  <a:pt x="4212" y="32743"/>
                </a:lnTo>
                <a:lnTo>
                  <a:pt x="0" y="53615"/>
                </a:lnTo>
                <a:lnTo>
                  <a:pt x="4212" y="74486"/>
                </a:lnTo>
                <a:lnTo>
                  <a:pt x="15698" y="91528"/>
                </a:lnTo>
                <a:lnTo>
                  <a:pt x="32732" y="103017"/>
                </a:lnTo>
                <a:lnTo>
                  <a:pt x="53589" y="107230"/>
                </a:lnTo>
                <a:lnTo>
                  <a:pt x="74461" y="103017"/>
                </a:lnTo>
                <a:lnTo>
                  <a:pt x="91503" y="91528"/>
                </a:lnTo>
                <a:lnTo>
                  <a:pt x="102992" y="74486"/>
                </a:lnTo>
                <a:lnTo>
                  <a:pt x="107205" y="53615"/>
                </a:lnTo>
                <a:lnTo>
                  <a:pt x="102992" y="32743"/>
                </a:lnTo>
                <a:lnTo>
                  <a:pt x="91503" y="15701"/>
                </a:lnTo>
                <a:lnTo>
                  <a:pt x="74461" y="4212"/>
                </a:lnTo>
                <a:lnTo>
                  <a:pt x="53589" y="0"/>
                </a:lnTo>
                <a:close/>
              </a:path>
            </a:pathLst>
          </a:custGeom>
          <a:solidFill>
            <a:srgbClr val="BBC923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69" name="object 61"/>
          <p:cNvSpPr/>
          <p:nvPr/>
        </p:nvSpPr>
        <p:spPr>
          <a:xfrm>
            <a:off x="8167821" y="5381265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5">
                <a:moveTo>
                  <a:pt x="53589" y="0"/>
                </a:moveTo>
                <a:lnTo>
                  <a:pt x="32732" y="4212"/>
                </a:lnTo>
                <a:lnTo>
                  <a:pt x="15698" y="15701"/>
                </a:lnTo>
                <a:lnTo>
                  <a:pt x="4212" y="32743"/>
                </a:lnTo>
                <a:lnTo>
                  <a:pt x="0" y="53615"/>
                </a:lnTo>
                <a:lnTo>
                  <a:pt x="4212" y="74476"/>
                </a:lnTo>
                <a:lnTo>
                  <a:pt x="15698" y="91519"/>
                </a:lnTo>
                <a:lnTo>
                  <a:pt x="32732" y="103014"/>
                </a:lnTo>
                <a:lnTo>
                  <a:pt x="53589" y="107230"/>
                </a:lnTo>
                <a:lnTo>
                  <a:pt x="74450" y="103014"/>
                </a:lnTo>
                <a:lnTo>
                  <a:pt x="91494" y="91519"/>
                </a:lnTo>
                <a:lnTo>
                  <a:pt x="102988" y="74476"/>
                </a:lnTo>
                <a:lnTo>
                  <a:pt x="107205" y="53615"/>
                </a:lnTo>
                <a:lnTo>
                  <a:pt x="102988" y="32743"/>
                </a:lnTo>
                <a:lnTo>
                  <a:pt x="91494" y="15701"/>
                </a:lnTo>
                <a:lnTo>
                  <a:pt x="74450" y="4212"/>
                </a:lnTo>
                <a:lnTo>
                  <a:pt x="53589" y="0"/>
                </a:lnTo>
                <a:close/>
              </a:path>
            </a:pathLst>
          </a:custGeom>
          <a:solidFill>
            <a:srgbClr val="BBC923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70" name="object 62"/>
          <p:cNvSpPr/>
          <p:nvPr/>
        </p:nvSpPr>
        <p:spPr>
          <a:xfrm>
            <a:off x="8355139" y="5017743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5">
                <a:moveTo>
                  <a:pt x="53589" y="0"/>
                </a:moveTo>
                <a:lnTo>
                  <a:pt x="32732" y="4216"/>
                </a:lnTo>
                <a:lnTo>
                  <a:pt x="15698" y="15711"/>
                </a:lnTo>
                <a:lnTo>
                  <a:pt x="4212" y="32754"/>
                </a:lnTo>
                <a:lnTo>
                  <a:pt x="0" y="53615"/>
                </a:lnTo>
                <a:lnTo>
                  <a:pt x="4212" y="74486"/>
                </a:lnTo>
                <a:lnTo>
                  <a:pt x="15698" y="91528"/>
                </a:lnTo>
                <a:lnTo>
                  <a:pt x="32732" y="103017"/>
                </a:lnTo>
                <a:lnTo>
                  <a:pt x="53589" y="107230"/>
                </a:lnTo>
                <a:lnTo>
                  <a:pt x="74461" y="103017"/>
                </a:lnTo>
                <a:lnTo>
                  <a:pt x="91503" y="91528"/>
                </a:lnTo>
                <a:lnTo>
                  <a:pt x="102992" y="74486"/>
                </a:lnTo>
                <a:lnTo>
                  <a:pt x="107205" y="53615"/>
                </a:lnTo>
                <a:lnTo>
                  <a:pt x="102992" y="32754"/>
                </a:lnTo>
                <a:lnTo>
                  <a:pt x="91503" y="15711"/>
                </a:lnTo>
                <a:lnTo>
                  <a:pt x="74461" y="4216"/>
                </a:lnTo>
                <a:lnTo>
                  <a:pt x="53589" y="0"/>
                </a:lnTo>
                <a:close/>
              </a:path>
            </a:pathLst>
          </a:custGeom>
          <a:solidFill>
            <a:srgbClr val="BBC923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71" name="object 63"/>
          <p:cNvSpPr/>
          <p:nvPr/>
        </p:nvSpPr>
        <p:spPr>
          <a:xfrm>
            <a:off x="6902677" y="3269335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907" y="0"/>
                </a:moveTo>
                <a:lnTo>
                  <a:pt x="21452" y="545"/>
                </a:lnTo>
                <a:lnTo>
                  <a:pt x="11445" y="5280"/>
                </a:lnTo>
                <a:lnTo>
                  <a:pt x="3942" y="13421"/>
                </a:lnTo>
                <a:lnTo>
                  <a:pt x="0" y="24187"/>
                </a:lnTo>
                <a:lnTo>
                  <a:pt x="549" y="35640"/>
                </a:lnTo>
                <a:lnTo>
                  <a:pt x="5280" y="45644"/>
                </a:lnTo>
                <a:lnTo>
                  <a:pt x="13418" y="53142"/>
                </a:lnTo>
                <a:lnTo>
                  <a:pt x="24187" y="57083"/>
                </a:lnTo>
                <a:lnTo>
                  <a:pt x="35630" y="56537"/>
                </a:lnTo>
                <a:lnTo>
                  <a:pt x="45631" y="51804"/>
                </a:lnTo>
                <a:lnTo>
                  <a:pt x="53128" y="43666"/>
                </a:lnTo>
                <a:lnTo>
                  <a:pt x="57057" y="32907"/>
                </a:lnTo>
                <a:lnTo>
                  <a:pt x="56516" y="21457"/>
                </a:lnTo>
                <a:lnTo>
                  <a:pt x="51791" y="11449"/>
                </a:lnTo>
                <a:lnTo>
                  <a:pt x="43662" y="3943"/>
                </a:lnTo>
                <a:lnTo>
                  <a:pt x="32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64"/>
          <p:cNvSpPr/>
          <p:nvPr/>
        </p:nvSpPr>
        <p:spPr>
          <a:xfrm>
            <a:off x="6978520" y="3402162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33" y="545"/>
                </a:lnTo>
                <a:lnTo>
                  <a:pt x="11424" y="5280"/>
                </a:lnTo>
                <a:lnTo>
                  <a:pt x="3927" y="13421"/>
                </a:lnTo>
                <a:lnTo>
                  <a:pt x="0" y="24187"/>
                </a:lnTo>
                <a:lnTo>
                  <a:pt x="538" y="35640"/>
                </a:lnTo>
                <a:lnTo>
                  <a:pt x="5267" y="45644"/>
                </a:lnTo>
                <a:lnTo>
                  <a:pt x="13404" y="53142"/>
                </a:lnTo>
                <a:lnTo>
                  <a:pt x="24162" y="57083"/>
                </a:lnTo>
                <a:lnTo>
                  <a:pt x="35619" y="56537"/>
                </a:lnTo>
                <a:lnTo>
                  <a:pt x="45628" y="51804"/>
                </a:lnTo>
                <a:lnTo>
                  <a:pt x="53128" y="43666"/>
                </a:lnTo>
                <a:lnTo>
                  <a:pt x="57057" y="32907"/>
                </a:lnTo>
                <a:lnTo>
                  <a:pt x="56516" y="21452"/>
                </a:lnTo>
                <a:lnTo>
                  <a:pt x="51790" y="11445"/>
                </a:lnTo>
                <a:lnTo>
                  <a:pt x="43657" y="3942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65"/>
          <p:cNvSpPr/>
          <p:nvPr/>
        </p:nvSpPr>
        <p:spPr>
          <a:xfrm>
            <a:off x="7758582" y="3388991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907" y="0"/>
                </a:moveTo>
                <a:lnTo>
                  <a:pt x="21452" y="545"/>
                </a:lnTo>
                <a:lnTo>
                  <a:pt x="11445" y="5280"/>
                </a:lnTo>
                <a:lnTo>
                  <a:pt x="3942" y="13421"/>
                </a:lnTo>
                <a:lnTo>
                  <a:pt x="0" y="24187"/>
                </a:lnTo>
                <a:lnTo>
                  <a:pt x="552" y="35640"/>
                </a:lnTo>
                <a:lnTo>
                  <a:pt x="5289" y="45644"/>
                </a:lnTo>
                <a:lnTo>
                  <a:pt x="13428" y="53142"/>
                </a:lnTo>
                <a:lnTo>
                  <a:pt x="24187" y="57083"/>
                </a:lnTo>
                <a:lnTo>
                  <a:pt x="35630" y="56537"/>
                </a:lnTo>
                <a:lnTo>
                  <a:pt x="45634" y="51804"/>
                </a:lnTo>
                <a:lnTo>
                  <a:pt x="53139" y="43666"/>
                </a:lnTo>
                <a:lnTo>
                  <a:pt x="57083" y="32907"/>
                </a:lnTo>
                <a:lnTo>
                  <a:pt x="56526" y="21452"/>
                </a:lnTo>
                <a:lnTo>
                  <a:pt x="51794" y="11445"/>
                </a:lnTo>
                <a:lnTo>
                  <a:pt x="43663" y="3942"/>
                </a:lnTo>
                <a:lnTo>
                  <a:pt x="32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66"/>
          <p:cNvSpPr/>
          <p:nvPr/>
        </p:nvSpPr>
        <p:spPr>
          <a:xfrm>
            <a:off x="8411269" y="3744108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907" y="0"/>
                </a:moveTo>
                <a:lnTo>
                  <a:pt x="21452" y="547"/>
                </a:lnTo>
                <a:lnTo>
                  <a:pt x="11445" y="5285"/>
                </a:lnTo>
                <a:lnTo>
                  <a:pt x="3942" y="13427"/>
                </a:lnTo>
                <a:lnTo>
                  <a:pt x="0" y="24187"/>
                </a:lnTo>
                <a:lnTo>
                  <a:pt x="551" y="35640"/>
                </a:lnTo>
                <a:lnTo>
                  <a:pt x="5285" y="45644"/>
                </a:lnTo>
                <a:lnTo>
                  <a:pt x="13423" y="53142"/>
                </a:lnTo>
                <a:lnTo>
                  <a:pt x="24187" y="57083"/>
                </a:lnTo>
                <a:lnTo>
                  <a:pt x="35630" y="56537"/>
                </a:lnTo>
                <a:lnTo>
                  <a:pt x="45634" y="51804"/>
                </a:lnTo>
                <a:lnTo>
                  <a:pt x="53139" y="43666"/>
                </a:lnTo>
                <a:lnTo>
                  <a:pt x="57083" y="32907"/>
                </a:lnTo>
                <a:lnTo>
                  <a:pt x="56526" y="21452"/>
                </a:lnTo>
                <a:lnTo>
                  <a:pt x="51794" y="11445"/>
                </a:lnTo>
                <a:lnTo>
                  <a:pt x="43663" y="3942"/>
                </a:lnTo>
                <a:lnTo>
                  <a:pt x="32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67"/>
          <p:cNvSpPr/>
          <p:nvPr/>
        </p:nvSpPr>
        <p:spPr>
          <a:xfrm>
            <a:off x="8718215" y="4130487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33" y="531"/>
                </a:lnTo>
                <a:lnTo>
                  <a:pt x="11424" y="5261"/>
                </a:lnTo>
                <a:lnTo>
                  <a:pt x="3927" y="13407"/>
                </a:lnTo>
                <a:lnTo>
                  <a:pt x="0" y="24187"/>
                </a:lnTo>
                <a:lnTo>
                  <a:pt x="538" y="35630"/>
                </a:lnTo>
                <a:lnTo>
                  <a:pt x="5267" y="45631"/>
                </a:lnTo>
                <a:lnTo>
                  <a:pt x="13404" y="53128"/>
                </a:lnTo>
                <a:lnTo>
                  <a:pt x="24162" y="57057"/>
                </a:lnTo>
                <a:lnTo>
                  <a:pt x="35605" y="56516"/>
                </a:lnTo>
                <a:lnTo>
                  <a:pt x="45609" y="51790"/>
                </a:lnTo>
                <a:lnTo>
                  <a:pt x="53114" y="43657"/>
                </a:lnTo>
                <a:lnTo>
                  <a:pt x="57057" y="32895"/>
                </a:lnTo>
                <a:lnTo>
                  <a:pt x="56516" y="21442"/>
                </a:lnTo>
                <a:lnTo>
                  <a:pt x="51790" y="11438"/>
                </a:lnTo>
                <a:lnTo>
                  <a:pt x="43657" y="3940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68"/>
          <p:cNvSpPr/>
          <p:nvPr/>
        </p:nvSpPr>
        <p:spPr>
          <a:xfrm>
            <a:off x="8111580" y="4141887"/>
            <a:ext cx="0" cy="1599062"/>
          </a:xfrm>
          <a:custGeom>
            <a:avLst/>
            <a:gdLst/>
            <a:ahLst/>
            <a:cxnLst/>
            <a:rect l="l" t="t" r="r" b="b"/>
            <a:pathLst>
              <a:path h="2830829">
                <a:moveTo>
                  <a:pt x="0" y="0"/>
                </a:moveTo>
                <a:lnTo>
                  <a:pt x="0" y="2830318"/>
                </a:lnTo>
              </a:path>
            </a:pathLst>
          </a:custGeom>
          <a:ln w="101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69"/>
          <p:cNvSpPr/>
          <p:nvPr/>
        </p:nvSpPr>
        <p:spPr>
          <a:xfrm>
            <a:off x="8095460" y="4125765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33" y="547"/>
                </a:lnTo>
                <a:lnTo>
                  <a:pt x="11424" y="5285"/>
                </a:lnTo>
                <a:lnTo>
                  <a:pt x="3927" y="13427"/>
                </a:lnTo>
                <a:lnTo>
                  <a:pt x="0" y="24187"/>
                </a:lnTo>
                <a:lnTo>
                  <a:pt x="536" y="35630"/>
                </a:lnTo>
                <a:lnTo>
                  <a:pt x="5263" y="45634"/>
                </a:lnTo>
                <a:lnTo>
                  <a:pt x="13398" y="53139"/>
                </a:lnTo>
                <a:lnTo>
                  <a:pt x="24162" y="57083"/>
                </a:lnTo>
                <a:lnTo>
                  <a:pt x="35619" y="56526"/>
                </a:lnTo>
                <a:lnTo>
                  <a:pt x="45628" y="51794"/>
                </a:lnTo>
                <a:lnTo>
                  <a:pt x="53128" y="43663"/>
                </a:lnTo>
                <a:lnTo>
                  <a:pt x="57057" y="32907"/>
                </a:lnTo>
                <a:lnTo>
                  <a:pt x="56516" y="21452"/>
                </a:lnTo>
                <a:lnTo>
                  <a:pt x="51790" y="11445"/>
                </a:lnTo>
                <a:lnTo>
                  <a:pt x="43657" y="3942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0"/>
          <p:cNvSpPr/>
          <p:nvPr/>
        </p:nvSpPr>
        <p:spPr>
          <a:xfrm>
            <a:off x="7452822" y="4264605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907" y="0"/>
                </a:moveTo>
                <a:lnTo>
                  <a:pt x="21452" y="531"/>
                </a:lnTo>
                <a:lnTo>
                  <a:pt x="11445" y="5258"/>
                </a:lnTo>
                <a:lnTo>
                  <a:pt x="3942" y="13397"/>
                </a:lnTo>
                <a:lnTo>
                  <a:pt x="0" y="24162"/>
                </a:lnTo>
                <a:lnTo>
                  <a:pt x="552" y="35619"/>
                </a:lnTo>
                <a:lnTo>
                  <a:pt x="5289" y="45628"/>
                </a:lnTo>
                <a:lnTo>
                  <a:pt x="13428" y="53128"/>
                </a:lnTo>
                <a:lnTo>
                  <a:pt x="24187" y="57057"/>
                </a:lnTo>
                <a:lnTo>
                  <a:pt x="35630" y="56516"/>
                </a:lnTo>
                <a:lnTo>
                  <a:pt x="45634" y="51790"/>
                </a:lnTo>
                <a:lnTo>
                  <a:pt x="53139" y="43657"/>
                </a:lnTo>
                <a:lnTo>
                  <a:pt x="57083" y="32895"/>
                </a:lnTo>
                <a:lnTo>
                  <a:pt x="56526" y="21433"/>
                </a:lnTo>
                <a:lnTo>
                  <a:pt x="51794" y="11424"/>
                </a:lnTo>
                <a:lnTo>
                  <a:pt x="43663" y="3927"/>
                </a:lnTo>
                <a:lnTo>
                  <a:pt x="32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1"/>
          <p:cNvSpPr/>
          <p:nvPr/>
        </p:nvSpPr>
        <p:spPr>
          <a:xfrm>
            <a:off x="7175533" y="3801368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33" y="545"/>
                </a:lnTo>
                <a:lnTo>
                  <a:pt x="11424" y="5280"/>
                </a:lnTo>
                <a:lnTo>
                  <a:pt x="3927" y="13421"/>
                </a:lnTo>
                <a:lnTo>
                  <a:pt x="0" y="24187"/>
                </a:lnTo>
                <a:lnTo>
                  <a:pt x="538" y="35640"/>
                </a:lnTo>
                <a:lnTo>
                  <a:pt x="5267" y="45644"/>
                </a:lnTo>
                <a:lnTo>
                  <a:pt x="13404" y="53142"/>
                </a:lnTo>
                <a:lnTo>
                  <a:pt x="24162" y="57083"/>
                </a:lnTo>
                <a:lnTo>
                  <a:pt x="35619" y="56530"/>
                </a:lnTo>
                <a:lnTo>
                  <a:pt x="45628" y="51804"/>
                </a:lnTo>
                <a:lnTo>
                  <a:pt x="53128" y="43673"/>
                </a:lnTo>
                <a:lnTo>
                  <a:pt x="57057" y="32907"/>
                </a:lnTo>
                <a:lnTo>
                  <a:pt x="56516" y="21452"/>
                </a:lnTo>
                <a:lnTo>
                  <a:pt x="51790" y="11445"/>
                </a:lnTo>
                <a:lnTo>
                  <a:pt x="43657" y="3942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72"/>
          <p:cNvSpPr/>
          <p:nvPr/>
        </p:nvSpPr>
        <p:spPr>
          <a:xfrm>
            <a:off x="8181978" y="4490732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907" y="0"/>
                </a:moveTo>
                <a:lnTo>
                  <a:pt x="21452" y="531"/>
                </a:lnTo>
                <a:lnTo>
                  <a:pt x="11445" y="5258"/>
                </a:lnTo>
                <a:lnTo>
                  <a:pt x="3942" y="13397"/>
                </a:lnTo>
                <a:lnTo>
                  <a:pt x="0" y="24162"/>
                </a:lnTo>
                <a:lnTo>
                  <a:pt x="549" y="35605"/>
                </a:lnTo>
                <a:lnTo>
                  <a:pt x="5280" y="45609"/>
                </a:lnTo>
                <a:lnTo>
                  <a:pt x="13418" y="53114"/>
                </a:lnTo>
                <a:lnTo>
                  <a:pt x="24187" y="57057"/>
                </a:lnTo>
                <a:lnTo>
                  <a:pt x="35630" y="56515"/>
                </a:lnTo>
                <a:lnTo>
                  <a:pt x="45631" y="51788"/>
                </a:lnTo>
                <a:lnTo>
                  <a:pt x="53128" y="43652"/>
                </a:lnTo>
                <a:lnTo>
                  <a:pt x="57057" y="32882"/>
                </a:lnTo>
                <a:lnTo>
                  <a:pt x="56516" y="21427"/>
                </a:lnTo>
                <a:lnTo>
                  <a:pt x="51791" y="11423"/>
                </a:lnTo>
                <a:lnTo>
                  <a:pt x="43662" y="3927"/>
                </a:lnTo>
                <a:lnTo>
                  <a:pt x="32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73"/>
          <p:cNvSpPr/>
          <p:nvPr/>
        </p:nvSpPr>
        <p:spPr>
          <a:xfrm>
            <a:off x="9211972" y="4481272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907" y="0"/>
                </a:moveTo>
                <a:lnTo>
                  <a:pt x="21452" y="542"/>
                </a:lnTo>
                <a:lnTo>
                  <a:pt x="11445" y="5269"/>
                </a:lnTo>
                <a:lnTo>
                  <a:pt x="3942" y="13405"/>
                </a:lnTo>
                <a:lnTo>
                  <a:pt x="0" y="24175"/>
                </a:lnTo>
                <a:lnTo>
                  <a:pt x="552" y="35624"/>
                </a:lnTo>
                <a:lnTo>
                  <a:pt x="5289" y="45630"/>
                </a:lnTo>
                <a:lnTo>
                  <a:pt x="13428" y="53128"/>
                </a:lnTo>
                <a:lnTo>
                  <a:pt x="24187" y="57057"/>
                </a:lnTo>
                <a:lnTo>
                  <a:pt x="35630" y="56516"/>
                </a:lnTo>
                <a:lnTo>
                  <a:pt x="45634" y="51790"/>
                </a:lnTo>
                <a:lnTo>
                  <a:pt x="53139" y="43657"/>
                </a:lnTo>
                <a:lnTo>
                  <a:pt x="57083" y="32895"/>
                </a:lnTo>
                <a:lnTo>
                  <a:pt x="56526" y="21442"/>
                </a:lnTo>
                <a:lnTo>
                  <a:pt x="51794" y="11438"/>
                </a:lnTo>
                <a:lnTo>
                  <a:pt x="43663" y="3940"/>
                </a:lnTo>
                <a:lnTo>
                  <a:pt x="329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74"/>
          <p:cNvSpPr/>
          <p:nvPr/>
        </p:nvSpPr>
        <p:spPr>
          <a:xfrm>
            <a:off x="7124949" y="3926777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33" y="533"/>
                </a:lnTo>
                <a:lnTo>
                  <a:pt x="11424" y="5263"/>
                </a:lnTo>
                <a:lnTo>
                  <a:pt x="3927" y="13402"/>
                </a:lnTo>
                <a:lnTo>
                  <a:pt x="0" y="24162"/>
                </a:lnTo>
                <a:lnTo>
                  <a:pt x="538" y="35605"/>
                </a:lnTo>
                <a:lnTo>
                  <a:pt x="5267" y="45609"/>
                </a:lnTo>
                <a:lnTo>
                  <a:pt x="13404" y="53114"/>
                </a:lnTo>
                <a:lnTo>
                  <a:pt x="24162" y="57057"/>
                </a:lnTo>
                <a:lnTo>
                  <a:pt x="35619" y="56515"/>
                </a:lnTo>
                <a:lnTo>
                  <a:pt x="45628" y="51788"/>
                </a:lnTo>
                <a:lnTo>
                  <a:pt x="53128" y="43652"/>
                </a:lnTo>
                <a:lnTo>
                  <a:pt x="57057" y="32882"/>
                </a:lnTo>
                <a:lnTo>
                  <a:pt x="56516" y="21427"/>
                </a:lnTo>
                <a:lnTo>
                  <a:pt x="51790" y="11423"/>
                </a:lnTo>
                <a:lnTo>
                  <a:pt x="43657" y="3927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75"/>
          <p:cNvSpPr/>
          <p:nvPr/>
        </p:nvSpPr>
        <p:spPr>
          <a:xfrm>
            <a:off x="6978520" y="4039282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33" y="533"/>
                </a:lnTo>
                <a:lnTo>
                  <a:pt x="11424" y="5263"/>
                </a:lnTo>
                <a:lnTo>
                  <a:pt x="3927" y="13402"/>
                </a:lnTo>
                <a:lnTo>
                  <a:pt x="0" y="24162"/>
                </a:lnTo>
                <a:lnTo>
                  <a:pt x="538" y="35605"/>
                </a:lnTo>
                <a:lnTo>
                  <a:pt x="5267" y="45609"/>
                </a:lnTo>
                <a:lnTo>
                  <a:pt x="13404" y="53114"/>
                </a:lnTo>
                <a:lnTo>
                  <a:pt x="24162" y="57057"/>
                </a:lnTo>
                <a:lnTo>
                  <a:pt x="35619" y="56515"/>
                </a:lnTo>
                <a:lnTo>
                  <a:pt x="45628" y="51788"/>
                </a:lnTo>
                <a:lnTo>
                  <a:pt x="53128" y="43652"/>
                </a:lnTo>
                <a:lnTo>
                  <a:pt x="57057" y="32882"/>
                </a:lnTo>
                <a:lnTo>
                  <a:pt x="56516" y="21427"/>
                </a:lnTo>
                <a:lnTo>
                  <a:pt x="51790" y="11423"/>
                </a:lnTo>
                <a:lnTo>
                  <a:pt x="43657" y="3927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76"/>
          <p:cNvSpPr/>
          <p:nvPr/>
        </p:nvSpPr>
        <p:spPr>
          <a:xfrm>
            <a:off x="6155168" y="3926777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40" y="533"/>
                </a:lnTo>
                <a:lnTo>
                  <a:pt x="11434" y="5263"/>
                </a:lnTo>
                <a:lnTo>
                  <a:pt x="3934" y="13402"/>
                </a:lnTo>
                <a:lnTo>
                  <a:pt x="0" y="24162"/>
                </a:lnTo>
                <a:lnTo>
                  <a:pt x="545" y="35605"/>
                </a:lnTo>
                <a:lnTo>
                  <a:pt x="5278" y="45609"/>
                </a:lnTo>
                <a:lnTo>
                  <a:pt x="13416" y="53114"/>
                </a:lnTo>
                <a:lnTo>
                  <a:pt x="24175" y="57057"/>
                </a:lnTo>
                <a:lnTo>
                  <a:pt x="35617" y="56515"/>
                </a:lnTo>
                <a:lnTo>
                  <a:pt x="45622" y="51788"/>
                </a:lnTo>
                <a:lnTo>
                  <a:pt x="53126" y="43652"/>
                </a:lnTo>
                <a:lnTo>
                  <a:pt x="57070" y="32882"/>
                </a:lnTo>
                <a:lnTo>
                  <a:pt x="56528" y="21427"/>
                </a:lnTo>
                <a:lnTo>
                  <a:pt x="51801" y="11423"/>
                </a:lnTo>
                <a:lnTo>
                  <a:pt x="43664" y="3927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77"/>
          <p:cNvSpPr/>
          <p:nvPr/>
        </p:nvSpPr>
        <p:spPr>
          <a:xfrm>
            <a:off x="4329278" y="3797076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45" y="543"/>
                </a:lnTo>
                <a:lnTo>
                  <a:pt x="11438" y="5272"/>
                </a:lnTo>
                <a:lnTo>
                  <a:pt x="3936" y="13405"/>
                </a:lnTo>
                <a:lnTo>
                  <a:pt x="0" y="24162"/>
                </a:lnTo>
                <a:lnTo>
                  <a:pt x="545" y="35619"/>
                </a:lnTo>
                <a:lnTo>
                  <a:pt x="5278" y="45628"/>
                </a:lnTo>
                <a:lnTo>
                  <a:pt x="13416" y="53128"/>
                </a:lnTo>
                <a:lnTo>
                  <a:pt x="24175" y="57057"/>
                </a:lnTo>
                <a:lnTo>
                  <a:pt x="35628" y="56516"/>
                </a:lnTo>
                <a:lnTo>
                  <a:pt x="45631" y="51790"/>
                </a:lnTo>
                <a:lnTo>
                  <a:pt x="53130" y="43657"/>
                </a:lnTo>
                <a:lnTo>
                  <a:pt x="57070" y="32895"/>
                </a:lnTo>
                <a:lnTo>
                  <a:pt x="56528" y="21438"/>
                </a:lnTo>
                <a:lnTo>
                  <a:pt x="51801" y="11429"/>
                </a:lnTo>
                <a:lnTo>
                  <a:pt x="43664" y="3929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78"/>
          <p:cNvSpPr/>
          <p:nvPr/>
        </p:nvSpPr>
        <p:spPr>
          <a:xfrm>
            <a:off x="5145215" y="4896663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42" y="533"/>
                </a:lnTo>
                <a:lnTo>
                  <a:pt x="11438" y="5263"/>
                </a:lnTo>
                <a:lnTo>
                  <a:pt x="3940" y="13402"/>
                </a:lnTo>
                <a:lnTo>
                  <a:pt x="0" y="24162"/>
                </a:lnTo>
                <a:lnTo>
                  <a:pt x="542" y="35619"/>
                </a:lnTo>
                <a:lnTo>
                  <a:pt x="5269" y="45628"/>
                </a:lnTo>
                <a:lnTo>
                  <a:pt x="13405" y="53128"/>
                </a:lnTo>
                <a:lnTo>
                  <a:pt x="24175" y="57057"/>
                </a:lnTo>
                <a:lnTo>
                  <a:pt x="35617" y="56516"/>
                </a:lnTo>
                <a:lnTo>
                  <a:pt x="45622" y="51790"/>
                </a:lnTo>
                <a:lnTo>
                  <a:pt x="53126" y="43657"/>
                </a:lnTo>
                <a:lnTo>
                  <a:pt x="57070" y="32895"/>
                </a:lnTo>
                <a:lnTo>
                  <a:pt x="56517" y="21442"/>
                </a:lnTo>
                <a:lnTo>
                  <a:pt x="51791" y="11438"/>
                </a:lnTo>
                <a:lnTo>
                  <a:pt x="43661" y="3940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79"/>
          <p:cNvSpPr/>
          <p:nvPr/>
        </p:nvSpPr>
        <p:spPr>
          <a:xfrm>
            <a:off x="4518815" y="4699338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45" y="533"/>
                </a:lnTo>
                <a:lnTo>
                  <a:pt x="11438" y="5263"/>
                </a:lnTo>
                <a:lnTo>
                  <a:pt x="3936" y="13402"/>
                </a:lnTo>
                <a:lnTo>
                  <a:pt x="0" y="24162"/>
                </a:lnTo>
                <a:lnTo>
                  <a:pt x="545" y="35605"/>
                </a:lnTo>
                <a:lnTo>
                  <a:pt x="5278" y="45609"/>
                </a:lnTo>
                <a:lnTo>
                  <a:pt x="13416" y="53114"/>
                </a:lnTo>
                <a:lnTo>
                  <a:pt x="24175" y="57057"/>
                </a:lnTo>
                <a:lnTo>
                  <a:pt x="35628" y="56515"/>
                </a:lnTo>
                <a:lnTo>
                  <a:pt x="45631" y="51788"/>
                </a:lnTo>
                <a:lnTo>
                  <a:pt x="53130" y="43652"/>
                </a:lnTo>
                <a:lnTo>
                  <a:pt x="57070" y="32882"/>
                </a:lnTo>
                <a:lnTo>
                  <a:pt x="56528" y="21427"/>
                </a:lnTo>
                <a:lnTo>
                  <a:pt x="51801" y="11423"/>
                </a:lnTo>
                <a:lnTo>
                  <a:pt x="43664" y="3927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0"/>
          <p:cNvSpPr/>
          <p:nvPr/>
        </p:nvSpPr>
        <p:spPr>
          <a:xfrm>
            <a:off x="4965159" y="5179691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42" y="533"/>
                </a:lnTo>
                <a:lnTo>
                  <a:pt x="11438" y="5263"/>
                </a:lnTo>
                <a:lnTo>
                  <a:pt x="3940" y="13402"/>
                </a:lnTo>
                <a:lnTo>
                  <a:pt x="0" y="24162"/>
                </a:lnTo>
                <a:lnTo>
                  <a:pt x="545" y="35619"/>
                </a:lnTo>
                <a:lnTo>
                  <a:pt x="5278" y="45628"/>
                </a:lnTo>
                <a:lnTo>
                  <a:pt x="13416" y="53128"/>
                </a:lnTo>
                <a:lnTo>
                  <a:pt x="24175" y="57057"/>
                </a:lnTo>
                <a:lnTo>
                  <a:pt x="35628" y="56516"/>
                </a:lnTo>
                <a:lnTo>
                  <a:pt x="45631" y="51790"/>
                </a:lnTo>
                <a:lnTo>
                  <a:pt x="53130" y="43657"/>
                </a:lnTo>
                <a:lnTo>
                  <a:pt x="57070" y="32895"/>
                </a:lnTo>
                <a:lnTo>
                  <a:pt x="56528" y="21442"/>
                </a:lnTo>
                <a:lnTo>
                  <a:pt x="51801" y="11438"/>
                </a:lnTo>
                <a:lnTo>
                  <a:pt x="43664" y="3940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1"/>
          <p:cNvSpPr/>
          <p:nvPr/>
        </p:nvSpPr>
        <p:spPr>
          <a:xfrm>
            <a:off x="5079464" y="5471751"/>
            <a:ext cx="32283" cy="32283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895" y="0"/>
                </a:moveTo>
                <a:lnTo>
                  <a:pt x="21440" y="545"/>
                </a:lnTo>
                <a:lnTo>
                  <a:pt x="11434" y="5280"/>
                </a:lnTo>
                <a:lnTo>
                  <a:pt x="3934" y="13421"/>
                </a:lnTo>
                <a:lnTo>
                  <a:pt x="0" y="24187"/>
                </a:lnTo>
                <a:lnTo>
                  <a:pt x="545" y="35630"/>
                </a:lnTo>
                <a:lnTo>
                  <a:pt x="5278" y="45634"/>
                </a:lnTo>
                <a:lnTo>
                  <a:pt x="13416" y="53139"/>
                </a:lnTo>
                <a:lnTo>
                  <a:pt x="24175" y="57083"/>
                </a:lnTo>
                <a:lnTo>
                  <a:pt x="35628" y="56526"/>
                </a:lnTo>
                <a:lnTo>
                  <a:pt x="45631" y="51794"/>
                </a:lnTo>
                <a:lnTo>
                  <a:pt x="53130" y="43663"/>
                </a:lnTo>
                <a:lnTo>
                  <a:pt x="57070" y="32907"/>
                </a:lnTo>
                <a:lnTo>
                  <a:pt x="56528" y="21452"/>
                </a:lnTo>
                <a:lnTo>
                  <a:pt x="51801" y="11445"/>
                </a:lnTo>
                <a:lnTo>
                  <a:pt x="43664" y="3942"/>
                </a:lnTo>
                <a:lnTo>
                  <a:pt x="328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82"/>
          <p:cNvSpPr/>
          <p:nvPr/>
        </p:nvSpPr>
        <p:spPr>
          <a:xfrm>
            <a:off x="8158261" y="5710458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5">
                <a:moveTo>
                  <a:pt x="53589" y="0"/>
                </a:moveTo>
                <a:lnTo>
                  <a:pt x="32743" y="4212"/>
                </a:lnTo>
                <a:lnTo>
                  <a:pt x="15707" y="15701"/>
                </a:lnTo>
                <a:lnTo>
                  <a:pt x="4215" y="32743"/>
                </a:lnTo>
                <a:lnTo>
                  <a:pt x="0" y="53615"/>
                </a:lnTo>
                <a:lnTo>
                  <a:pt x="4215" y="74486"/>
                </a:lnTo>
                <a:lnTo>
                  <a:pt x="15707" y="91528"/>
                </a:lnTo>
                <a:lnTo>
                  <a:pt x="32743" y="103017"/>
                </a:lnTo>
                <a:lnTo>
                  <a:pt x="53589" y="107230"/>
                </a:lnTo>
                <a:lnTo>
                  <a:pt x="74461" y="103017"/>
                </a:lnTo>
                <a:lnTo>
                  <a:pt x="91503" y="91528"/>
                </a:lnTo>
                <a:lnTo>
                  <a:pt x="102992" y="74486"/>
                </a:lnTo>
                <a:lnTo>
                  <a:pt x="107205" y="53615"/>
                </a:lnTo>
                <a:lnTo>
                  <a:pt x="102992" y="32743"/>
                </a:lnTo>
                <a:lnTo>
                  <a:pt x="91503" y="15701"/>
                </a:lnTo>
                <a:lnTo>
                  <a:pt x="74461" y="4212"/>
                </a:lnTo>
                <a:lnTo>
                  <a:pt x="53589" y="0"/>
                </a:lnTo>
                <a:close/>
              </a:path>
            </a:pathLst>
          </a:custGeom>
          <a:solidFill>
            <a:srgbClr val="34AED6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  <p:sp>
        <p:nvSpPr>
          <p:cNvPr id="91" name="object 83"/>
          <p:cNvSpPr/>
          <p:nvPr/>
        </p:nvSpPr>
        <p:spPr>
          <a:xfrm>
            <a:off x="5941018" y="3255177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4">
                <a:moveTo>
                  <a:pt x="53602" y="0"/>
                </a:moveTo>
                <a:lnTo>
                  <a:pt x="32743" y="4212"/>
                </a:lnTo>
                <a:lnTo>
                  <a:pt x="15704" y="15701"/>
                </a:lnTo>
                <a:lnTo>
                  <a:pt x="4214" y="32743"/>
                </a:lnTo>
                <a:lnTo>
                  <a:pt x="0" y="53615"/>
                </a:lnTo>
                <a:lnTo>
                  <a:pt x="4214" y="74476"/>
                </a:lnTo>
                <a:lnTo>
                  <a:pt x="15704" y="91519"/>
                </a:lnTo>
                <a:lnTo>
                  <a:pt x="32743" y="103014"/>
                </a:lnTo>
                <a:lnTo>
                  <a:pt x="53602" y="107230"/>
                </a:lnTo>
                <a:lnTo>
                  <a:pt x="74474" y="103014"/>
                </a:lnTo>
                <a:lnTo>
                  <a:pt x="91516" y="91519"/>
                </a:lnTo>
                <a:lnTo>
                  <a:pt x="103005" y="74476"/>
                </a:lnTo>
                <a:lnTo>
                  <a:pt x="107217" y="53615"/>
                </a:lnTo>
                <a:lnTo>
                  <a:pt x="103005" y="32743"/>
                </a:lnTo>
                <a:lnTo>
                  <a:pt x="91516" y="15701"/>
                </a:lnTo>
                <a:lnTo>
                  <a:pt x="74474" y="4212"/>
                </a:lnTo>
                <a:lnTo>
                  <a:pt x="53602" y="0"/>
                </a:lnTo>
                <a:close/>
              </a:path>
            </a:pathLst>
          </a:custGeom>
          <a:solidFill>
            <a:srgbClr val="BBC9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84"/>
          <p:cNvSpPr/>
          <p:nvPr/>
        </p:nvSpPr>
        <p:spPr>
          <a:xfrm>
            <a:off x="8081294" y="5710458"/>
            <a:ext cx="60619" cy="60619"/>
          </a:xfrm>
          <a:custGeom>
            <a:avLst/>
            <a:gdLst/>
            <a:ahLst/>
            <a:cxnLst/>
            <a:rect l="l" t="t" r="r" b="b"/>
            <a:pathLst>
              <a:path w="107315" h="107315">
                <a:moveTo>
                  <a:pt x="53602" y="0"/>
                </a:moveTo>
                <a:lnTo>
                  <a:pt x="32743" y="4212"/>
                </a:lnTo>
                <a:lnTo>
                  <a:pt x="15704" y="15701"/>
                </a:lnTo>
                <a:lnTo>
                  <a:pt x="4214" y="32743"/>
                </a:lnTo>
                <a:lnTo>
                  <a:pt x="0" y="53615"/>
                </a:lnTo>
                <a:lnTo>
                  <a:pt x="4214" y="74486"/>
                </a:lnTo>
                <a:lnTo>
                  <a:pt x="15704" y="91528"/>
                </a:lnTo>
                <a:lnTo>
                  <a:pt x="32743" y="103017"/>
                </a:lnTo>
                <a:lnTo>
                  <a:pt x="53602" y="107230"/>
                </a:lnTo>
                <a:lnTo>
                  <a:pt x="74463" y="103017"/>
                </a:lnTo>
                <a:lnTo>
                  <a:pt x="91506" y="91528"/>
                </a:lnTo>
                <a:lnTo>
                  <a:pt x="103001" y="74486"/>
                </a:lnTo>
                <a:lnTo>
                  <a:pt x="107217" y="53615"/>
                </a:lnTo>
                <a:lnTo>
                  <a:pt x="103001" y="32743"/>
                </a:lnTo>
                <a:lnTo>
                  <a:pt x="91506" y="15701"/>
                </a:lnTo>
                <a:lnTo>
                  <a:pt x="74463" y="4212"/>
                </a:lnTo>
                <a:lnTo>
                  <a:pt x="53602" y="0"/>
                </a:lnTo>
                <a:close/>
              </a:path>
            </a:pathLst>
          </a:custGeom>
          <a:solidFill>
            <a:srgbClr val="BBC923"/>
          </a:solidFill>
        </p:spPr>
        <p:txBody>
          <a:bodyPr wrap="square" lIns="0" tIns="0" rIns="0" bIns="0" rtlCol="0"/>
          <a:lstStyle/>
          <a:p>
            <a:endParaRPr sz="1000"/>
          </a:p>
        </p:txBody>
      </p:sp>
    </p:spTree>
    <p:extLst>
      <p:ext uri="{BB962C8B-B14F-4D97-AF65-F5344CB8AC3E}">
        <p14:creationId xmlns:p14="http://schemas.microsoft.com/office/powerpoint/2010/main" val="573443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D4E671-7716-43D5-96A8-2BAE252C7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99802E-9F05-4F29-9844-3F80469E86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EBFFD2-AFEB-40BF-9005-8F6C93B2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8DCB92-A675-47B2-A2BB-5E7AA26A3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5D8606-6E37-48FF-BDE5-CBB6CC9D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77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6682E7-FFDD-4DCC-9869-4EF132593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99CDAB-44DF-4738-9461-F18AB9EFC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6F1616-6524-4CF0-9D8E-45A54CA4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048FFF-2943-4A19-AE4A-3C97BB0B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033202-8CE1-40D8-98A8-76A69A70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479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73D63D-B845-4616-8746-CA69D4F0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145359-BB90-4F07-9723-780016292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F54AEE-7B1E-4B01-8BBA-26A63AF94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5D8042-98EF-4563-BFD0-F7C376D6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22843F-ACA5-440F-A60E-0A569D8F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66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рису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4" y="692150"/>
            <a:ext cx="9756775" cy="72072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2" hasCustomPrompt="1"/>
          </p:nvPr>
        </p:nvSpPr>
        <p:spPr>
          <a:xfrm>
            <a:off x="1235076" y="1665288"/>
            <a:ext cx="3060699" cy="25923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4548188" y="1665288"/>
            <a:ext cx="3095625" cy="25923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7" name="Рисунок 6"/>
          <p:cNvSpPr>
            <a:spLocks noGrp="1"/>
          </p:cNvSpPr>
          <p:nvPr>
            <p:ph type="pic" sz="quarter" idx="14" hasCustomPrompt="1"/>
          </p:nvPr>
        </p:nvSpPr>
        <p:spPr>
          <a:xfrm>
            <a:off x="7896225" y="1665288"/>
            <a:ext cx="3095625" cy="25923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5" hasCustomPrompt="1"/>
          </p:nvPr>
        </p:nvSpPr>
        <p:spPr>
          <a:xfrm>
            <a:off x="1235075" y="4473575"/>
            <a:ext cx="9756775" cy="169227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12" name="Текст 7"/>
          <p:cNvSpPr txBox="1">
            <a:spLocks/>
          </p:cNvSpPr>
          <p:nvPr/>
        </p:nvSpPr>
        <p:spPr>
          <a:xfrm>
            <a:off x="0" y="5927725"/>
            <a:ext cx="1235075" cy="415925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3B04A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800" dirty="0"/>
              <a:t>©</a:t>
            </a:r>
            <a:r>
              <a:rPr lang="en-US" sz="800" dirty="0"/>
              <a:t>BIOCAD 2018</a:t>
            </a:r>
            <a:endParaRPr lang="ru-RU" sz="80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87" y="692150"/>
            <a:ext cx="1255662" cy="9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86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2C331F-F4E7-4A79-88F9-277EF7E7D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55C9C0-B593-4B15-8227-18E8447CF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C5E09E-8BC5-4D74-9FE5-D4C44CD80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348F6A3-484F-4189-8C6B-DAB3171D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953CABC-D0CD-4AF6-9FAB-159105D03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0D029-70D6-4A66-B454-29339CF23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0896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C3163-94AD-4ABC-8AC0-CDED752BF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E23C12-AB2E-4DCC-9185-9A83B8A96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92ED09-6AB5-403F-AB48-9B04A76AC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E46B4C-FD34-4150-AF0D-C0D461A8B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4BF1A9-ADAD-4775-A48E-D9AF879E8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CD259B0-095A-479D-BF61-22AB79741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7953C2B-D8E3-4B41-B954-4C77284B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0976449-F741-4EB0-A742-DE3C5F2D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8F71F7-42D9-4D43-8BBA-C2F308FA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485814-2F71-4A51-B02D-AA8B5979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A1A48F-CF76-41CA-9716-43406180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B298B6-C067-4F08-9EE1-93F283CE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2348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DDFCF5-EC17-40F1-9855-0F63A0118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3122432-8601-4E4E-B816-348B6337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069EBF-D485-45E1-954B-00AA60858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10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2ED2E-20C0-4C9E-9038-CF48A8E1A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65487-2D66-4ECD-A636-172176DB8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06098C-CB1D-48D8-BE29-74A926B22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80A10D-A2F1-41E1-808A-97B2FCB22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370053-47F7-44E7-B608-1104EAB5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65A3FB-905D-42CB-AA95-239C4E7D4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40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A3FF40-4D5E-4C03-AA44-E403C6DC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132D797-6AEA-4979-A126-AD610E4CC6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3E9BF4-E797-44D3-9B6C-E6436B5E7E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2138757-DB55-4404-9303-24CCACEB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09A2B5-A157-4D4C-9009-27201D7E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740CF4-7D00-45F4-A224-EAEF27361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120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1EF585-6380-40B4-8D92-BC73BC1C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5EAE0E-76E1-45AB-B481-A55452323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814DADC-4B4C-4D93-9E29-4AFDFE10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AAC676-FD7F-47D3-B3D0-8F618FDE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76347C-DCE6-4389-812B-2E396044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634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9B0CA77-DA77-4926-9B0F-4E270CBE7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5D6530-C8F3-484F-B170-9E2A0B720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6E50A6-9E27-43B5-95FD-9B14EF0EA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27B694-25E6-451A-887B-ACAAC5037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4DB7C1-2D7B-4504-ADF4-FBA93B0A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639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блож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5" y="692150"/>
            <a:ext cx="9756776" cy="2628900"/>
          </a:xfrm>
        </p:spPr>
        <p:txBody>
          <a:bodyPr anchor="b" anchorCtr="0">
            <a:normAutofit/>
          </a:bodyPr>
          <a:lstStyle>
            <a:lvl1pPr>
              <a:defRPr sz="6000"/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5075" y="3536950"/>
            <a:ext cx="9756775" cy="720725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ru-RU" dirty="0"/>
              <a:t>Имя, фамилия и должность автора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5075" y="4473575"/>
            <a:ext cx="9756775" cy="75565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ru-RU" dirty="0"/>
              <a:t>Дата</a:t>
            </a:r>
          </a:p>
        </p:txBody>
      </p:sp>
    </p:spTree>
    <p:extLst>
      <p:ext uri="{BB962C8B-B14F-4D97-AF65-F5344CB8AC3E}">
        <p14:creationId xmlns:p14="http://schemas.microsoft.com/office/powerpoint/2010/main" val="125463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5" y="692150"/>
            <a:ext cx="4716464" cy="72072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1235075" y="1665289"/>
            <a:ext cx="4716464" cy="450056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2000"/>
            </a:lvl1pPr>
          </a:lstStyle>
          <a:p>
            <a:pPr lvl="0"/>
            <a:r>
              <a:rPr lang="ru-RU" dirty="0"/>
              <a:t>Основной текст</a:t>
            </a:r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2" hasCustomPrompt="1"/>
          </p:nvPr>
        </p:nvSpPr>
        <p:spPr>
          <a:xfrm>
            <a:off x="6240463" y="0"/>
            <a:ext cx="5951537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</p:spTree>
    <p:extLst>
      <p:ext uri="{BB962C8B-B14F-4D97-AF65-F5344CB8AC3E}">
        <p14:creationId xmlns:p14="http://schemas.microsoft.com/office/powerpoint/2010/main" val="176413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рисунка навыл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235074" y="692150"/>
            <a:ext cx="9756775" cy="720725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665288"/>
            <a:ext cx="5951538" cy="519271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6" name="Рисунок 5"/>
          <p:cNvSpPr>
            <a:spLocks noGrp="1"/>
          </p:cNvSpPr>
          <p:nvPr>
            <p:ph type="pic" sz="quarter" idx="13" hasCustomPrompt="1"/>
          </p:nvPr>
        </p:nvSpPr>
        <p:spPr>
          <a:xfrm>
            <a:off x="6240463" y="1665288"/>
            <a:ext cx="5951537" cy="519271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ru-RU" dirty="0"/>
              <a:t>Рисунок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87" y="692150"/>
            <a:ext cx="1255662" cy="9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09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2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5075" y="692150"/>
            <a:ext cx="9756776" cy="7207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35074" y="1665289"/>
            <a:ext cx="9756777" cy="450056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487" y="5212067"/>
            <a:ext cx="2805113" cy="1206198"/>
          </a:xfrm>
          <a:prstGeom prst="rect">
            <a:avLst/>
          </a:prstGeom>
        </p:spPr>
      </p:pic>
      <p:sp>
        <p:nvSpPr>
          <p:cNvPr id="9" name="Текст 5"/>
          <p:cNvSpPr txBox="1">
            <a:spLocks/>
          </p:cNvSpPr>
          <p:nvPr/>
        </p:nvSpPr>
        <p:spPr>
          <a:xfrm>
            <a:off x="1235075" y="6048374"/>
            <a:ext cx="2232025" cy="117475"/>
          </a:xfrm>
          <a:prstGeom prst="rect">
            <a:avLst/>
          </a:prstGeom>
        </p:spPr>
        <p:txBody>
          <a:bodyPr lIns="0" tIns="0" rIns="0" bIns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3B04A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prstClr val="black"/>
                </a:solidFill>
              </a:rPr>
              <a:t>©</a:t>
            </a:r>
            <a:r>
              <a:rPr lang="en-US" dirty="0">
                <a:solidFill>
                  <a:prstClr val="black"/>
                </a:solidFill>
              </a:rPr>
              <a:t>BIOCAD 20</a:t>
            </a:r>
            <a:r>
              <a:rPr lang="ru-RU" dirty="0">
                <a:solidFill>
                  <a:prstClr val="black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34992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3B04A"/>
        </a:buClr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>
          <p15:clr>
            <a:srgbClr val="F26B43"/>
          </p15:clr>
        </p15:guide>
        <p15:guide id="2" pos="1822">
          <p15:clr>
            <a:srgbClr val="F26B43"/>
          </p15:clr>
        </p15:guide>
        <p15:guide id="3" pos="778">
          <p15:clr>
            <a:srgbClr val="F26B43"/>
          </p15:clr>
        </p15:guide>
        <p15:guide id="4" pos="1141">
          <p15:clr>
            <a:srgbClr val="F26B43"/>
          </p15:clr>
        </p15:guide>
        <p15:guide id="5" pos="1300">
          <p15:clr>
            <a:srgbClr val="F26B43"/>
          </p15:clr>
        </p15:guide>
        <p15:guide id="6" pos="1663">
          <p15:clr>
            <a:srgbClr val="F26B43"/>
          </p15:clr>
        </p15:guide>
        <p15:guide id="7" pos="2184">
          <p15:clr>
            <a:srgbClr val="F26B43"/>
          </p15:clr>
        </p15:guide>
        <p15:guide id="8" pos="2343">
          <p15:clr>
            <a:srgbClr val="F26B43"/>
          </p15:clr>
        </p15:guide>
        <p15:guide id="9" pos="2706">
          <p15:clr>
            <a:srgbClr val="F26B43"/>
          </p15:clr>
        </p15:guide>
        <p15:guide id="10" pos="2865">
          <p15:clr>
            <a:srgbClr val="F26B43"/>
          </p15:clr>
        </p15:guide>
        <p15:guide id="11" pos="3228">
          <p15:clr>
            <a:srgbClr val="F26B43"/>
          </p15:clr>
        </p15:guide>
        <p15:guide id="12" pos="3386">
          <p15:clr>
            <a:srgbClr val="F26B43"/>
          </p15:clr>
        </p15:guide>
        <p15:guide id="13" pos="3749">
          <p15:clr>
            <a:srgbClr val="F26B43"/>
          </p15:clr>
        </p15:guide>
        <p15:guide id="14" pos="3931">
          <p15:clr>
            <a:srgbClr val="F26B43"/>
          </p15:clr>
        </p15:guide>
        <p15:guide id="15" pos="4294">
          <p15:clr>
            <a:srgbClr val="F26B43"/>
          </p15:clr>
        </p15:guide>
        <p15:guide id="16" pos="4452">
          <p15:clr>
            <a:srgbClr val="F26B43"/>
          </p15:clr>
        </p15:guide>
        <p15:guide id="17" pos="4815">
          <p15:clr>
            <a:srgbClr val="F26B43"/>
          </p15:clr>
        </p15:guide>
        <p15:guide id="18" pos="4974">
          <p15:clr>
            <a:srgbClr val="F26B43"/>
          </p15:clr>
        </p15:guide>
        <p15:guide id="19" orient="horz" pos="1049">
          <p15:clr>
            <a:srgbClr val="F26B43"/>
          </p15:clr>
        </p15:guide>
        <p15:guide id="20" pos="5337">
          <p15:clr>
            <a:srgbClr val="F26B43"/>
          </p15:clr>
        </p15:guide>
        <p15:guide id="21" pos="5496">
          <p15:clr>
            <a:srgbClr val="F26B43"/>
          </p15:clr>
        </p15:guide>
        <p15:guide id="22" pos="5858">
          <p15:clr>
            <a:srgbClr val="F26B43"/>
          </p15:clr>
        </p15:guide>
        <p15:guide id="23" pos="6017">
          <p15:clr>
            <a:srgbClr val="F26B43"/>
          </p15:clr>
        </p15:guide>
        <p15:guide id="24" pos="6380">
          <p15:clr>
            <a:srgbClr val="F26B43"/>
          </p15:clr>
        </p15:guide>
        <p15:guide id="25" pos="6562">
          <p15:clr>
            <a:srgbClr val="F26B43"/>
          </p15:clr>
        </p15:guide>
        <p15:guide id="26" pos="6924">
          <p15:clr>
            <a:srgbClr val="F26B43"/>
          </p15:clr>
        </p15:guide>
        <p15:guide id="27" orient="horz" pos="890">
          <p15:clr>
            <a:srgbClr val="F26B43"/>
          </p15:clr>
        </p15:guide>
        <p15:guide id="28" orient="horz" pos="1502">
          <p15:clr>
            <a:srgbClr val="F26B43"/>
          </p15:clr>
        </p15:guide>
        <p15:guide id="29" orient="horz" pos="1638">
          <p15:clr>
            <a:srgbClr val="F26B43"/>
          </p15:clr>
        </p15:guide>
        <p15:guide id="30" orient="horz" pos="2092">
          <p15:clr>
            <a:srgbClr val="F26B43"/>
          </p15:clr>
        </p15:guide>
        <p15:guide id="31" orient="horz" pos="2228">
          <p15:clr>
            <a:srgbClr val="F26B43"/>
          </p15:clr>
        </p15:guide>
        <p15:guide id="32" orient="horz" pos="2682">
          <p15:clr>
            <a:srgbClr val="F26B43"/>
          </p15:clr>
        </p15:guide>
        <p15:guide id="33" orient="horz" pos="2818">
          <p15:clr>
            <a:srgbClr val="F26B43"/>
          </p15:clr>
        </p15:guide>
        <p15:guide id="34" orient="horz" pos="3294">
          <p15:clr>
            <a:srgbClr val="F26B43"/>
          </p15:clr>
        </p15:guide>
        <p15:guide id="35" orient="horz" pos="3430">
          <p15:clr>
            <a:srgbClr val="F26B43"/>
          </p15:clr>
        </p15:guide>
        <p15:guide id="36" orient="horz" pos="388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5074" y="692150"/>
            <a:ext cx="9756775" cy="7207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35074" y="1665289"/>
            <a:ext cx="9756775" cy="450056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0431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729" r:id="rId10"/>
  </p:sldLayoutIdLst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3B04A"/>
        </a:buClr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>
          <p15:clr>
            <a:srgbClr val="F26B43"/>
          </p15:clr>
        </p15:guide>
        <p15:guide id="2" pos="1822">
          <p15:clr>
            <a:srgbClr val="F26B43"/>
          </p15:clr>
        </p15:guide>
        <p15:guide id="3" pos="778">
          <p15:clr>
            <a:srgbClr val="F26B43"/>
          </p15:clr>
        </p15:guide>
        <p15:guide id="4" pos="1141">
          <p15:clr>
            <a:srgbClr val="F26B43"/>
          </p15:clr>
        </p15:guide>
        <p15:guide id="5" pos="1300">
          <p15:clr>
            <a:srgbClr val="F26B43"/>
          </p15:clr>
        </p15:guide>
        <p15:guide id="6" pos="1663">
          <p15:clr>
            <a:srgbClr val="F26B43"/>
          </p15:clr>
        </p15:guide>
        <p15:guide id="7" pos="2184">
          <p15:clr>
            <a:srgbClr val="F26B43"/>
          </p15:clr>
        </p15:guide>
        <p15:guide id="8" pos="2343">
          <p15:clr>
            <a:srgbClr val="F26B43"/>
          </p15:clr>
        </p15:guide>
        <p15:guide id="9" pos="2706">
          <p15:clr>
            <a:srgbClr val="F26B43"/>
          </p15:clr>
        </p15:guide>
        <p15:guide id="10" pos="2865">
          <p15:clr>
            <a:srgbClr val="F26B43"/>
          </p15:clr>
        </p15:guide>
        <p15:guide id="11" pos="3228">
          <p15:clr>
            <a:srgbClr val="F26B43"/>
          </p15:clr>
        </p15:guide>
        <p15:guide id="12" pos="3386">
          <p15:clr>
            <a:srgbClr val="F26B43"/>
          </p15:clr>
        </p15:guide>
        <p15:guide id="13" pos="3749">
          <p15:clr>
            <a:srgbClr val="F26B43"/>
          </p15:clr>
        </p15:guide>
        <p15:guide id="14" pos="3931">
          <p15:clr>
            <a:srgbClr val="F26B43"/>
          </p15:clr>
        </p15:guide>
        <p15:guide id="15" pos="4294">
          <p15:clr>
            <a:srgbClr val="F26B43"/>
          </p15:clr>
        </p15:guide>
        <p15:guide id="16" pos="4452">
          <p15:clr>
            <a:srgbClr val="F26B43"/>
          </p15:clr>
        </p15:guide>
        <p15:guide id="17" pos="4815">
          <p15:clr>
            <a:srgbClr val="F26B43"/>
          </p15:clr>
        </p15:guide>
        <p15:guide id="18" pos="4974">
          <p15:clr>
            <a:srgbClr val="F26B43"/>
          </p15:clr>
        </p15:guide>
        <p15:guide id="19" orient="horz" pos="1049">
          <p15:clr>
            <a:srgbClr val="F26B43"/>
          </p15:clr>
        </p15:guide>
        <p15:guide id="20" pos="5337">
          <p15:clr>
            <a:srgbClr val="F26B43"/>
          </p15:clr>
        </p15:guide>
        <p15:guide id="21" pos="5496">
          <p15:clr>
            <a:srgbClr val="F26B43"/>
          </p15:clr>
        </p15:guide>
        <p15:guide id="22" pos="5858">
          <p15:clr>
            <a:srgbClr val="F26B43"/>
          </p15:clr>
        </p15:guide>
        <p15:guide id="23" pos="6017">
          <p15:clr>
            <a:srgbClr val="F26B43"/>
          </p15:clr>
        </p15:guide>
        <p15:guide id="24" pos="6380">
          <p15:clr>
            <a:srgbClr val="F26B43"/>
          </p15:clr>
        </p15:guide>
        <p15:guide id="25" pos="6562">
          <p15:clr>
            <a:srgbClr val="F26B43"/>
          </p15:clr>
        </p15:guide>
        <p15:guide id="26" pos="6924">
          <p15:clr>
            <a:srgbClr val="F26B43"/>
          </p15:clr>
        </p15:guide>
        <p15:guide id="27" orient="horz" pos="890">
          <p15:clr>
            <a:srgbClr val="F26B43"/>
          </p15:clr>
        </p15:guide>
        <p15:guide id="28" orient="horz" pos="1502">
          <p15:clr>
            <a:srgbClr val="F26B43"/>
          </p15:clr>
        </p15:guide>
        <p15:guide id="29" orient="horz" pos="1638">
          <p15:clr>
            <a:srgbClr val="F26B43"/>
          </p15:clr>
        </p15:guide>
        <p15:guide id="30" orient="horz" pos="2092">
          <p15:clr>
            <a:srgbClr val="F26B43"/>
          </p15:clr>
        </p15:guide>
        <p15:guide id="31" orient="horz" pos="2228">
          <p15:clr>
            <a:srgbClr val="F26B43"/>
          </p15:clr>
        </p15:guide>
        <p15:guide id="32" orient="horz" pos="2682">
          <p15:clr>
            <a:srgbClr val="F26B43"/>
          </p15:clr>
        </p15:guide>
        <p15:guide id="33" orient="horz" pos="2818">
          <p15:clr>
            <a:srgbClr val="F26B43"/>
          </p15:clr>
        </p15:guide>
        <p15:guide id="34" orient="horz" pos="3294">
          <p15:clr>
            <a:srgbClr val="F26B43"/>
          </p15:clr>
        </p15:guide>
        <p15:guide id="35" orient="horz" pos="3430">
          <p15:clr>
            <a:srgbClr val="F26B43"/>
          </p15:clr>
        </p15:guide>
        <p15:guide id="36" orient="horz" pos="388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858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  <p:sldLayoutId id="2147483687" r:id="rId24"/>
    <p:sldLayoutId id="2147483688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30" r:id="rId37"/>
  </p:sldLayoutIdLst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3B04A"/>
        </a:buClr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>
          <p15:clr>
            <a:srgbClr val="F26B43"/>
          </p15:clr>
        </p15:guide>
        <p15:guide id="2" pos="1822">
          <p15:clr>
            <a:srgbClr val="F26B43"/>
          </p15:clr>
        </p15:guide>
        <p15:guide id="3" pos="778">
          <p15:clr>
            <a:srgbClr val="F26B43"/>
          </p15:clr>
        </p15:guide>
        <p15:guide id="4" pos="1141">
          <p15:clr>
            <a:srgbClr val="F26B43"/>
          </p15:clr>
        </p15:guide>
        <p15:guide id="5" pos="1300">
          <p15:clr>
            <a:srgbClr val="F26B43"/>
          </p15:clr>
        </p15:guide>
        <p15:guide id="6" pos="1663">
          <p15:clr>
            <a:srgbClr val="F26B43"/>
          </p15:clr>
        </p15:guide>
        <p15:guide id="7" pos="2184">
          <p15:clr>
            <a:srgbClr val="F26B43"/>
          </p15:clr>
        </p15:guide>
        <p15:guide id="8" pos="2343">
          <p15:clr>
            <a:srgbClr val="F26B43"/>
          </p15:clr>
        </p15:guide>
        <p15:guide id="9" pos="2706">
          <p15:clr>
            <a:srgbClr val="F26B43"/>
          </p15:clr>
        </p15:guide>
        <p15:guide id="10" pos="2865">
          <p15:clr>
            <a:srgbClr val="F26B43"/>
          </p15:clr>
        </p15:guide>
        <p15:guide id="11" pos="3228">
          <p15:clr>
            <a:srgbClr val="F26B43"/>
          </p15:clr>
        </p15:guide>
        <p15:guide id="12" pos="3386">
          <p15:clr>
            <a:srgbClr val="F26B43"/>
          </p15:clr>
        </p15:guide>
        <p15:guide id="13" pos="3749">
          <p15:clr>
            <a:srgbClr val="F26B43"/>
          </p15:clr>
        </p15:guide>
        <p15:guide id="14" pos="3931">
          <p15:clr>
            <a:srgbClr val="F26B43"/>
          </p15:clr>
        </p15:guide>
        <p15:guide id="15" pos="4294">
          <p15:clr>
            <a:srgbClr val="F26B43"/>
          </p15:clr>
        </p15:guide>
        <p15:guide id="16" pos="4452">
          <p15:clr>
            <a:srgbClr val="F26B43"/>
          </p15:clr>
        </p15:guide>
        <p15:guide id="17" pos="4815">
          <p15:clr>
            <a:srgbClr val="F26B43"/>
          </p15:clr>
        </p15:guide>
        <p15:guide id="18" pos="4974">
          <p15:clr>
            <a:srgbClr val="F26B43"/>
          </p15:clr>
        </p15:guide>
        <p15:guide id="19" orient="horz" pos="1049">
          <p15:clr>
            <a:srgbClr val="F26B43"/>
          </p15:clr>
        </p15:guide>
        <p15:guide id="20" pos="5337">
          <p15:clr>
            <a:srgbClr val="F26B43"/>
          </p15:clr>
        </p15:guide>
        <p15:guide id="21" pos="5496">
          <p15:clr>
            <a:srgbClr val="F26B43"/>
          </p15:clr>
        </p15:guide>
        <p15:guide id="22" pos="5858">
          <p15:clr>
            <a:srgbClr val="F26B43"/>
          </p15:clr>
        </p15:guide>
        <p15:guide id="23" pos="6017">
          <p15:clr>
            <a:srgbClr val="F26B43"/>
          </p15:clr>
        </p15:guide>
        <p15:guide id="24" pos="6380">
          <p15:clr>
            <a:srgbClr val="F26B43"/>
          </p15:clr>
        </p15:guide>
        <p15:guide id="25" pos="6562">
          <p15:clr>
            <a:srgbClr val="F26B43"/>
          </p15:clr>
        </p15:guide>
        <p15:guide id="26" pos="6924">
          <p15:clr>
            <a:srgbClr val="F26B43"/>
          </p15:clr>
        </p15:guide>
        <p15:guide id="27" orient="horz" pos="890">
          <p15:clr>
            <a:srgbClr val="F26B43"/>
          </p15:clr>
        </p15:guide>
        <p15:guide id="28" orient="horz" pos="1502">
          <p15:clr>
            <a:srgbClr val="F26B43"/>
          </p15:clr>
        </p15:guide>
        <p15:guide id="29" orient="horz" pos="1638">
          <p15:clr>
            <a:srgbClr val="F26B43"/>
          </p15:clr>
        </p15:guide>
        <p15:guide id="30" orient="horz" pos="2092">
          <p15:clr>
            <a:srgbClr val="F26B43"/>
          </p15:clr>
        </p15:guide>
        <p15:guide id="31" orient="horz" pos="2228">
          <p15:clr>
            <a:srgbClr val="F26B43"/>
          </p15:clr>
        </p15:guide>
        <p15:guide id="32" orient="horz" pos="2682">
          <p15:clr>
            <a:srgbClr val="F26B43"/>
          </p15:clr>
        </p15:guide>
        <p15:guide id="33" orient="horz" pos="2818">
          <p15:clr>
            <a:srgbClr val="F26B43"/>
          </p15:clr>
        </p15:guide>
        <p15:guide id="34" orient="horz" pos="3294">
          <p15:clr>
            <a:srgbClr val="F26B43"/>
          </p15:clr>
        </p15:guide>
        <p15:guide id="35" orient="horz" pos="3430">
          <p15:clr>
            <a:srgbClr val="F26B43"/>
          </p15:clr>
        </p15:guide>
        <p15:guide id="36" orient="horz" pos="388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03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</p:sldLayoutIdLst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3B04A"/>
        </a:buClr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>
          <p15:clr>
            <a:srgbClr val="F26B43"/>
          </p15:clr>
        </p15:guide>
        <p15:guide id="2" pos="1822">
          <p15:clr>
            <a:srgbClr val="F26B43"/>
          </p15:clr>
        </p15:guide>
        <p15:guide id="3" pos="778">
          <p15:clr>
            <a:srgbClr val="F26B43"/>
          </p15:clr>
        </p15:guide>
        <p15:guide id="4" pos="1141">
          <p15:clr>
            <a:srgbClr val="F26B43"/>
          </p15:clr>
        </p15:guide>
        <p15:guide id="5" pos="1300">
          <p15:clr>
            <a:srgbClr val="F26B43"/>
          </p15:clr>
        </p15:guide>
        <p15:guide id="6" pos="1663">
          <p15:clr>
            <a:srgbClr val="F26B43"/>
          </p15:clr>
        </p15:guide>
        <p15:guide id="7" pos="2184">
          <p15:clr>
            <a:srgbClr val="F26B43"/>
          </p15:clr>
        </p15:guide>
        <p15:guide id="8" pos="2343">
          <p15:clr>
            <a:srgbClr val="F26B43"/>
          </p15:clr>
        </p15:guide>
        <p15:guide id="9" pos="2706">
          <p15:clr>
            <a:srgbClr val="F26B43"/>
          </p15:clr>
        </p15:guide>
        <p15:guide id="10" pos="2865">
          <p15:clr>
            <a:srgbClr val="F26B43"/>
          </p15:clr>
        </p15:guide>
        <p15:guide id="11" pos="3228">
          <p15:clr>
            <a:srgbClr val="F26B43"/>
          </p15:clr>
        </p15:guide>
        <p15:guide id="12" pos="3386">
          <p15:clr>
            <a:srgbClr val="F26B43"/>
          </p15:clr>
        </p15:guide>
        <p15:guide id="13" pos="3749">
          <p15:clr>
            <a:srgbClr val="F26B43"/>
          </p15:clr>
        </p15:guide>
        <p15:guide id="14" pos="3931">
          <p15:clr>
            <a:srgbClr val="F26B43"/>
          </p15:clr>
        </p15:guide>
        <p15:guide id="15" pos="4294">
          <p15:clr>
            <a:srgbClr val="F26B43"/>
          </p15:clr>
        </p15:guide>
        <p15:guide id="16" pos="4452">
          <p15:clr>
            <a:srgbClr val="F26B43"/>
          </p15:clr>
        </p15:guide>
        <p15:guide id="17" pos="4815">
          <p15:clr>
            <a:srgbClr val="F26B43"/>
          </p15:clr>
        </p15:guide>
        <p15:guide id="18" pos="4974">
          <p15:clr>
            <a:srgbClr val="F26B43"/>
          </p15:clr>
        </p15:guide>
        <p15:guide id="19" orient="horz" pos="1049">
          <p15:clr>
            <a:srgbClr val="F26B43"/>
          </p15:clr>
        </p15:guide>
        <p15:guide id="20" pos="5337">
          <p15:clr>
            <a:srgbClr val="F26B43"/>
          </p15:clr>
        </p15:guide>
        <p15:guide id="21" pos="5496">
          <p15:clr>
            <a:srgbClr val="F26B43"/>
          </p15:clr>
        </p15:guide>
        <p15:guide id="22" pos="5858">
          <p15:clr>
            <a:srgbClr val="F26B43"/>
          </p15:clr>
        </p15:guide>
        <p15:guide id="23" pos="6017">
          <p15:clr>
            <a:srgbClr val="F26B43"/>
          </p15:clr>
        </p15:guide>
        <p15:guide id="24" pos="6380">
          <p15:clr>
            <a:srgbClr val="F26B43"/>
          </p15:clr>
        </p15:guide>
        <p15:guide id="25" pos="6562">
          <p15:clr>
            <a:srgbClr val="F26B43"/>
          </p15:clr>
        </p15:guide>
        <p15:guide id="26" pos="6924">
          <p15:clr>
            <a:srgbClr val="F26B43"/>
          </p15:clr>
        </p15:guide>
        <p15:guide id="27" orient="horz" pos="890">
          <p15:clr>
            <a:srgbClr val="F26B43"/>
          </p15:clr>
        </p15:guide>
        <p15:guide id="28" orient="horz" pos="1502">
          <p15:clr>
            <a:srgbClr val="F26B43"/>
          </p15:clr>
        </p15:guide>
        <p15:guide id="29" orient="horz" pos="1638">
          <p15:clr>
            <a:srgbClr val="F26B43"/>
          </p15:clr>
        </p15:guide>
        <p15:guide id="30" orient="horz" pos="2092">
          <p15:clr>
            <a:srgbClr val="F26B43"/>
          </p15:clr>
        </p15:guide>
        <p15:guide id="31" orient="horz" pos="2228">
          <p15:clr>
            <a:srgbClr val="F26B43"/>
          </p15:clr>
        </p15:guide>
        <p15:guide id="32" orient="horz" pos="2682">
          <p15:clr>
            <a:srgbClr val="F26B43"/>
          </p15:clr>
        </p15:guide>
        <p15:guide id="33" orient="horz" pos="2818">
          <p15:clr>
            <a:srgbClr val="F26B43"/>
          </p15:clr>
        </p15:guide>
        <p15:guide id="34" orient="horz" pos="3294">
          <p15:clr>
            <a:srgbClr val="F26B43"/>
          </p15:clr>
        </p15:guide>
        <p15:guide id="35" orient="horz" pos="3430">
          <p15:clr>
            <a:srgbClr val="F26B43"/>
          </p15:clr>
        </p15:guide>
        <p15:guide id="36" orient="horz" pos="388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35075" y="692150"/>
            <a:ext cx="9756776" cy="72072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35074" y="1665289"/>
            <a:ext cx="9756777" cy="450056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87" y="692150"/>
            <a:ext cx="1255662" cy="973139"/>
          </a:xfrm>
          <a:prstGeom prst="rect">
            <a:avLst/>
          </a:prstGeom>
        </p:spPr>
      </p:pic>
      <p:sp>
        <p:nvSpPr>
          <p:cNvPr id="9" name="Текст 7"/>
          <p:cNvSpPr txBox="1">
            <a:spLocks/>
          </p:cNvSpPr>
          <p:nvPr/>
        </p:nvSpPr>
        <p:spPr>
          <a:xfrm rot="16200000">
            <a:off x="71221" y="5557284"/>
            <a:ext cx="1072045" cy="415925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3B04A"/>
              </a:buClr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3B04A"/>
              </a:buClr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1000" dirty="0"/>
              <a:t>©</a:t>
            </a:r>
            <a:r>
              <a:rPr lang="en-US" sz="1000" dirty="0"/>
              <a:t>BIOCAD 201</a:t>
            </a:r>
            <a:r>
              <a:rPr lang="ru-RU" sz="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467614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</p:sldLayoutIdLst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3B04A"/>
        </a:buClr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3B04A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6">
          <p15:clr>
            <a:srgbClr val="F26B43"/>
          </p15:clr>
        </p15:guide>
        <p15:guide id="2" pos="1822">
          <p15:clr>
            <a:srgbClr val="F26B43"/>
          </p15:clr>
        </p15:guide>
        <p15:guide id="3" pos="778">
          <p15:clr>
            <a:srgbClr val="F26B43"/>
          </p15:clr>
        </p15:guide>
        <p15:guide id="4" pos="1141">
          <p15:clr>
            <a:srgbClr val="F26B43"/>
          </p15:clr>
        </p15:guide>
        <p15:guide id="5" pos="1300">
          <p15:clr>
            <a:srgbClr val="F26B43"/>
          </p15:clr>
        </p15:guide>
        <p15:guide id="6" pos="1663">
          <p15:clr>
            <a:srgbClr val="F26B43"/>
          </p15:clr>
        </p15:guide>
        <p15:guide id="7" pos="2184">
          <p15:clr>
            <a:srgbClr val="F26B43"/>
          </p15:clr>
        </p15:guide>
        <p15:guide id="8" pos="2343">
          <p15:clr>
            <a:srgbClr val="F26B43"/>
          </p15:clr>
        </p15:guide>
        <p15:guide id="9" pos="2706">
          <p15:clr>
            <a:srgbClr val="F26B43"/>
          </p15:clr>
        </p15:guide>
        <p15:guide id="10" pos="2865">
          <p15:clr>
            <a:srgbClr val="F26B43"/>
          </p15:clr>
        </p15:guide>
        <p15:guide id="11" pos="3228">
          <p15:clr>
            <a:srgbClr val="F26B43"/>
          </p15:clr>
        </p15:guide>
        <p15:guide id="12" pos="3386">
          <p15:clr>
            <a:srgbClr val="F26B43"/>
          </p15:clr>
        </p15:guide>
        <p15:guide id="13" pos="3749">
          <p15:clr>
            <a:srgbClr val="F26B43"/>
          </p15:clr>
        </p15:guide>
        <p15:guide id="14" pos="3931">
          <p15:clr>
            <a:srgbClr val="F26B43"/>
          </p15:clr>
        </p15:guide>
        <p15:guide id="15" pos="4294">
          <p15:clr>
            <a:srgbClr val="F26B43"/>
          </p15:clr>
        </p15:guide>
        <p15:guide id="16" pos="4452">
          <p15:clr>
            <a:srgbClr val="F26B43"/>
          </p15:clr>
        </p15:guide>
        <p15:guide id="17" pos="4815">
          <p15:clr>
            <a:srgbClr val="F26B43"/>
          </p15:clr>
        </p15:guide>
        <p15:guide id="18" pos="4974">
          <p15:clr>
            <a:srgbClr val="F26B43"/>
          </p15:clr>
        </p15:guide>
        <p15:guide id="19" orient="horz" pos="1049">
          <p15:clr>
            <a:srgbClr val="F26B43"/>
          </p15:clr>
        </p15:guide>
        <p15:guide id="20" pos="5337">
          <p15:clr>
            <a:srgbClr val="F26B43"/>
          </p15:clr>
        </p15:guide>
        <p15:guide id="21" pos="5496">
          <p15:clr>
            <a:srgbClr val="F26B43"/>
          </p15:clr>
        </p15:guide>
        <p15:guide id="22" pos="5858">
          <p15:clr>
            <a:srgbClr val="F26B43"/>
          </p15:clr>
        </p15:guide>
        <p15:guide id="23" pos="6017">
          <p15:clr>
            <a:srgbClr val="F26B43"/>
          </p15:clr>
        </p15:guide>
        <p15:guide id="24" pos="6380">
          <p15:clr>
            <a:srgbClr val="F26B43"/>
          </p15:clr>
        </p15:guide>
        <p15:guide id="25" pos="6562">
          <p15:clr>
            <a:srgbClr val="F26B43"/>
          </p15:clr>
        </p15:guide>
        <p15:guide id="26" pos="6924">
          <p15:clr>
            <a:srgbClr val="F26B43"/>
          </p15:clr>
        </p15:guide>
        <p15:guide id="27" orient="horz" pos="890">
          <p15:clr>
            <a:srgbClr val="F26B43"/>
          </p15:clr>
        </p15:guide>
        <p15:guide id="28" orient="horz" pos="1502">
          <p15:clr>
            <a:srgbClr val="F26B43"/>
          </p15:clr>
        </p15:guide>
        <p15:guide id="29" orient="horz" pos="1638">
          <p15:clr>
            <a:srgbClr val="F26B43"/>
          </p15:clr>
        </p15:guide>
        <p15:guide id="30" orient="horz" pos="2092">
          <p15:clr>
            <a:srgbClr val="F26B43"/>
          </p15:clr>
        </p15:guide>
        <p15:guide id="31" orient="horz" pos="2228">
          <p15:clr>
            <a:srgbClr val="F26B43"/>
          </p15:clr>
        </p15:guide>
        <p15:guide id="32" orient="horz" pos="2682">
          <p15:clr>
            <a:srgbClr val="F26B43"/>
          </p15:clr>
        </p15:guide>
        <p15:guide id="33" orient="horz" pos="2818">
          <p15:clr>
            <a:srgbClr val="F26B43"/>
          </p15:clr>
        </p15:guide>
        <p15:guide id="34" orient="horz" pos="3294">
          <p15:clr>
            <a:srgbClr val="F26B43"/>
          </p15:clr>
        </p15:guide>
        <p15:guide id="35" orient="horz" pos="3430">
          <p15:clr>
            <a:srgbClr val="F26B43"/>
          </p15:clr>
        </p15:guide>
        <p15:guide id="36" orient="horz" pos="388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1F7A58-747D-43D9-B9EA-78DDD1C09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E643EB-9D55-4AD8-A65C-36C7B94CC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1A2C13-D4D5-41D7-B8F5-D5EED2B10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BFEB8-9CA1-447E-9F4D-79BEE8535874}" type="datetimeFigureOut">
              <a:rPr lang="ru-RU" smtClean="0"/>
              <a:t>13.05.2021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73F408-51AA-4B3A-8E4B-F7AA49B3C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3DBA73-52D1-4862-ADC7-43CF4870C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44591-C1D9-4057-A5B4-161B46005F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584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8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ebp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89107" y="1530317"/>
            <a:ext cx="9613786" cy="1898683"/>
          </a:xfrm>
        </p:spPr>
        <p:txBody>
          <a:bodyPr>
            <a:normAutofit/>
          </a:bodyPr>
          <a:lstStyle/>
          <a:p>
            <a:r>
              <a:rPr lang="ru-RU" sz="4000" b="1" dirty="0"/>
              <a:t>Реализация алгоритма поиска крупных геномных перестроек на базе сравнения близкородственных геномов</a:t>
            </a:r>
            <a:endParaRPr lang="ru-RU" sz="4000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1289107" y="3854809"/>
            <a:ext cx="9613786" cy="720725"/>
          </a:xfrm>
        </p:spPr>
        <p:txBody>
          <a:bodyPr anchor="ctr"/>
          <a:lstStyle/>
          <a:p>
            <a:r>
              <a:rPr lang="ru-RU" i="1" dirty="0"/>
              <a:t>Академический лицей "Физико-техническая школа" </a:t>
            </a:r>
            <a:r>
              <a:rPr lang="ru-RU" i="1" dirty="0" err="1"/>
              <a:t>СПбАУ</a:t>
            </a:r>
            <a:r>
              <a:rPr lang="ru-RU" i="1" dirty="0"/>
              <a:t> РАН имени Ж.И. Алфёрова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/>
          </p:nvPr>
        </p:nvSpPr>
        <p:spPr>
          <a:xfrm>
            <a:off x="1289107" y="6092841"/>
            <a:ext cx="1221633" cy="394387"/>
          </a:xfrm>
        </p:spPr>
        <p:txBody>
          <a:bodyPr anchor="ctr" anchorCtr="0">
            <a:normAutofit/>
          </a:bodyPr>
          <a:lstStyle/>
          <a:p>
            <a:r>
              <a:rPr lang="ru-RU" dirty="0"/>
              <a:t>05</a:t>
            </a:r>
            <a:r>
              <a:rPr lang="en-US" dirty="0"/>
              <a:t>.2021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27BEF9-A439-4A68-95EF-368ABD736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302" y="5722070"/>
            <a:ext cx="2641698" cy="11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38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471857-1BA6-4095-A340-2A5C7CAC8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" t="6991" r="3947" b="7832"/>
          <a:stretch/>
        </p:blipFill>
        <p:spPr>
          <a:xfrm rot="17639279">
            <a:off x="881037" y="2093498"/>
            <a:ext cx="4234431" cy="29144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3E39898-AAEF-4AC4-9C50-D4273F0BB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69523">
            <a:off x="6799974" y="2523831"/>
            <a:ext cx="4663917" cy="18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6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B324C8-70DF-4EFC-8E85-0BF28684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" t="6991" r="3947" b="7832"/>
          <a:stretch/>
        </p:blipFill>
        <p:spPr>
          <a:xfrm rot="17639279">
            <a:off x="881037" y="2093498"/>
            <a:ext cx="4234431" cy="29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A47353-00A8-4F70-83FB-4A110D2C09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4"/>
          <a:stretch/>
        </p:blipFill>
        <p:spPr>
          <a:xfrm>
            <a:off x="6220287" y="1980098"/>
            <a:ext cx="5122844" cy="289780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F6A1989-B7BF-42E3-AFA4-A6B8A494D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" t="6991" r="3947" b="7832"/>
          <a:stretch/>
        </p:blipFill>
        <p:spPr>
          <a:xfrm rot="17639279">
            <a:off x="881037" y="2093498"/>
            <a:ext cx="4234431" cy="29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4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72B4365-7ABE-4BCE-9158-F10AAFCC1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4"/>
          <a:stretch/>
        </p:blipFill>
        <p:spPr>
          <a:xfrm>
            <a:off x="6220287" y="1980098"/>
            <a:ext cx="5122844" cy="2897804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765533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F12933-F2F6-4B0B-9F5F-C41E9AE18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4"/>
          <a:stretch/>
        </p:blipFill>
        <p:spPr>
          <a:xfrm>
            <a:off x="5982217" y="1980098"/>
            <a:ext cx="5122844" cy="289780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0292E-0FBB-4813-84DA-4088C9A94E64}"/>
              </a:ext>
            </a:extLst>
          </p:cNvPr>
          <p:cNvSpPr txBox="1"/>
          <p:nvPr/>
        </p:nvSpPr>
        <p:spPr>
          <a:xfrm>
            <a:off x="1487055" y="2521059"/>
            <a:ext cx="21797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Аденин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Цитозин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Тимин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/>
              <a:t>Гуанин</a:t>
            </a:r>
          </a:p>
        </p:txBody>
      </p:sp>
    </p:spTree>
    <p:extLst>
      <p:ext uri="{BB962C8B-B14F-4D97-AF65-F5344CB8AC3E}">
        <p14:creationId xmlns:p14="http://schemas.microsoft.com/office/powerpoint/2010/main" val="426723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B1C1684-CAC8-4A42-ADA5-045627775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79729" cy="46531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70814A-A27A-49A3-BE55-B948294EE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537" y="2204849"/>
            <a:ext cx="6988463" cy="46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76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8361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"/>
    </mc:Choice>
    <mc:Fallback>
      <p:transition spd="slow" advTm="2313"/>
    </mc:Fallback>
  </mc:AlternateContent>
</p:sld>
</file>

<file path=ppt/theme/theme1.xml><?xml version="1.0" encoding="utf-8"?>
<a:theme xmlns:a="http://schemas.openxmlformats.org/drawingml/2006/main" name="BIOCAD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OCAD" id="{9255843A-EA2E-4A87-B885-99A73678B4F4}" vid="{AEC0AF04-9B35-49C0-944E-85F5C7EB4074}"/>
    </a:ext>
  </a:extLst>
</a:theme>
</file>

<file path=ppt/theme/theme2.xml><?xml version="1.0" encoding="utf-8"?>
<a:theme xmlns:a="http://schemas.openxmlformats.org/drawingml/2006/main" name="Работа с рисунками и фотографиями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9-шаблон" id="{153F45E7-7800-462B-BA21-C58FF42CD671}" vid="{E1C3858F-B7C4-4A6B-8C8F-9BBE79E1606B}"/>
    </a:ext>
  </a:extLst>
</a:theme>
</file>

<file path=ppt/theme/theme3.xml><?xml version="1.0" encoding="utf-8"?>
<a:theme xmlns:a="http://schemas.openxmlformats.org/drawingml/2006/main" name="Дополнительные материалы">
  <a:themeElements>
    <a:clrScheme name="Другая 1">
      <a:dk1>
        <a:srgbClr val="000000"/>
      </a:dk1>
      <a:lt1>
        <a:sysClr val="window" lastClr="FFFFFF"/>
      </a:lt1>
      <a:dk2>
        <a:srgbClr val="444651"/>
      </a:dk2>
      <a:lt2>
        <a:srgbClr val="E7ECF0"/>
      </a:lt2>
      <a:accent1>
        <a:srgbClr val="24B04A"/>
      </a:accent1>
      <a:accent2>
        <a:srgbClr val="C5CE0B"/>
      </a:accent2>
      <a:accent3>
        <a:srgbClr val="FF7F00"/>
      </a:accent3>
      <a:accent4>
        <a:srgbClr val="EE3F44"/>
      </a:accent4>
      <a:accent5>
        <a:srgbClr val="F9CE0E"/>
      </a:accent5>
      <a:accent6>
        <a:srgbClr val="A02097"/>
      </a:accent6>
      <a:hlink>
        <a:srgbClr val="1AA6FC"/>
      </a:hlink>
      <a:folHlink>
        <a:srgbClr val="1FCFA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9-шаблон" id="{153F45E7-7800-462B-BA21-C58FF42CD671}" vid="{26FF0254-0897-46A2-B735-17DD9E03107B}"/>
    </a:ext>
  </a:extLst>
</a:theme>
</file>

<file path=ppt/theme/theme4.xml><?xml version="1.0" encoding="utf-8"?>
<a:theme xmlns:a="http://schemas.openxmlformats.org/drawingml/2006/main" name="Фотобанк">
  <a:themeElements>
    <a:clrScheme name="Другая 1">
      <a:dk1>
        <a:srgbClr val="000000"/>
      </a:dk1>
      <a:lt1>
        <a:sysClr val="window" lastClr="FFFFFF"/>
      </a:lt1>
      <a:dk2>
        <a:srgbClr val="444651"/>
      </a:dk2>
      <a:lt2>
        <a:srgbClr val="E7ECF0"/>
      </a:lt2>
      <a:accent1>
        <a:srgbClr val="24B04A"/>
      </a:accent1>
      <a:accent2>
        <a:srgbClr val="C5CE0B"/>
      </a:accent2>
      <a:accent3>
        <a:srgbClr val="FF7F00"/>
      </a:accent3>
      <a:accent4>
        <a:srgbClr val="EE3F44"/>
      </a:accent4>
      <a:accent5>
        <a:srgbClr val="F9CE0E"/>
      </a:accent5>
      <a:accent6>
        <a:srgbClr val="A02097"/>
      </a:accent6>
      <a:hlink>
        <a:srgbClr val="1AA6FC"/>
      </a:hlink>
      <a:folHlink>
        <a:srgbClr val="1FCFA1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9-шаблон" id="{153F45E7-7800-462B-BA21-C58FF42CD671}" vid="{E778557F-358C-43CB-AC40-C204729A4180}"/>
    </a:ext>
  </a:extLst>
</a:theme>
</file>

<file path=ppt/theme/theme5.xml><?xml version="1.0" encoding="utf-8"?>
<a:theme xmlns:a="http://schemas.openxmlformats.org/drawingml/2006/main" name="Общие слайды о компании">
  <a:themeElements>
    <a:clrScheme name="Другая 1">
      <a:dk1>
        <a:srgbClr val="000000"/>
      </a:dk1>
      <a:lt1>
        <a:sysClr val="window" lastClr="FFFFFF"/>
      </a:lt1>
      <a:dk2>
        <a:srgbClr val="444651"/>
      </a:dk2>
      <a:lt2>
        <a:srgbClr val="E7ECF0"/>
      </a:lt2>
      <a:accent1>
        <a:srgbClr val="24B04A"/>
      </a:accent1>
      <a:accent2>
        <a:srgbClr val="C5CE0B"/>
      </a:accent2>
      <a:accent3>
        <a:srgbClr val="FF7F00"/>
      </a:accent3>
      <a:accent4>
        <a:srgbClr val="EE3F44"/>
      </a:accent4>
      <a:accent5>
        <a:srgbClr val="F9CE0E"/>
      </a:accent5>
      <a:accent6>
        <a:srgbClr val="A02097"/>
      </a:accent6>
      <a:hlink>
        <a:srgbClr val="1AA6FC"/>
      </a:hlink>
      <a:folHlink>
        <a:srgbClr val="1FCFA1"/>
      </a:folHlink>
    </a:clrScheme>
    <a:fontScheme name="Другая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9-шаблон" id="{153F45E7-7800-462B-BA21-C58FF42CD671}" vid="{4E2D76C0-5630-4091-900C-4FD251C350D9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BIOCAD</Template>
  <TotalTime>95</TotalTime>
  <Words>32</Words>
  <Application>Microsoft Office PowerPoint</Application>
  <PresentationFormat>Широкоэкранный</PresentationFormat>
  <Paragraphs>8</Paragraphs>
  <Slides>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8</vt:i4>
      </vt:variant>
    </vt:vector>
  </HeadingPairs>
  <TitlesOfParts>
    <vt:vector size="20" baseType="lpstr">
      <vt:lpstr>Arial</vt:lpstr>
      <vt:lpstr>Calibri</vt:lpstr>
      <vt:lpstr>Calibri Light</vt:lpstr>
      <vt:lpstr>Gill Sans</vt:lpstr>
      <vt:lpstr>Gotham Pro Light</vt:lpstr>
      <vt:lpstr>Times New Roman</vt:lpstr>
      <vt:lpstr>BIOCAD</vt:lpstr>
      <vt:lpstr>Работа с рисунками и фотографиями</vt:lpstr>
      <vt:lpstr>Дополнительные материалы</vt:lpstr>
      <vt:lpstr>Фотобанк</vt:lpstr>
      <vt:lpstr>Общие слайды о компании</vt:lpstr>
      <vt:lpstr>Тема Office</vt:lpstr>
      <vt:lpstr>Реализация алгоритма поиска крупных геномных перестроек на базе сравнения близкородственных геномов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Реализация алгоритма поиска крупных геномных перестроек на базе сравнения близкородственных геномов</dc:title>
  <dc:creator>Никита Панюхин</dc:creator>
  <cp:lastModifiedBy>Никита Панюхин</cp:lastModifiedBy>
  <cp:revision>3</cp:revision>
  <dcterms:created xsi:type="dcterms:W3CDTF">2021-05-10T17:11:20Z</dcterms:created>
  <dcterms:modified xsi:type="dcterms:W3CDTF">2021-05-13T19:17:32Z</dcterms:modified>
</cp:coreProperties>
</file>